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67" r:id="rId2"/>
    <p:sldMasterId id="2147483663" r:id="rId3"/>
    <p:sldMasterId id="2147483665" r:id="rId4"/>
    <p:sldMasterId id="2147483711" r:id="rId5"/>
    <p:sldMasterId id="2147483723" r:id="rId6"/>
  </p:sldMasterIdLst>
  <p:notesMasterIdLst>
    <p:notesMasterId r:id="rId12"/>
  </p:notesMasterIdLst>
  <p:handoutMasterIdLst>
    <p:handoutMasterId r:id="rId13"/>
  </p:handoutMasterIdLst>
  <p:sldIdLst>
    <p:sldId id="364" r:id="rId7"/>
    <p:sldId id="336" r:id="rId8"/>
    <p:sldId id="354" r:id="rId9"/>
    <p:sldId id="368" r:id="rId10"/>
    <p:sldId id="345" r:id="rId1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602"/>
    <a:srgbClr val="F0AC0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573" autoAdjust="0"/>
  </p:normalViewPr>
  <p:slideViewPr>
    <p:cSldViewPr snapToGrid="0">
      <p:cViewPr>
        <p:scale>
          <a:sx n="78" d="100"/>
          <a:sy n="78" d="100"/>
        </p:scale>
        <p:origin x="-1020" y="-72"/>
      </p:cViewPr>
      <p:guideLst>
        <p:guide orient="horz"/>
        <p:guide/>
        <p:guide pos="575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 snapToGrid="0">
      <p:cViewPr varScale="1">
        <p:scale>
          <a:sx n="67" d="100"/>
          <a:sy n="67" d="100"/>
        </p:scale>
        <p:origin x="-279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933EC82-7687-468A-9A99-AACDCD2A08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5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7A7EAA2-DB24-468F-B48A-348EEAD96E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The Museum</a:t>
            </a:r>
            <a:r>
              <a:rPr lang="en-GB" baseline="0" dirty="0" smtClean="0"/>
              <a:t> of Old and New Art (MONA), Hobart Australia. Artist: </a:t>
            </a:r>
            <a:r>
              <a:rPr lang="en-GB" baseline="0" dirty="0" err="1" smtClean="0"/>
              <a:t>Brigita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Ozolins</a:t>
            </a:r>
            <a:r>
              <a:rPr lang="en-GB" baseline="0" dirty="0" smtClean="0"/>
              <a:t>, Lighting: WSP Vision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2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FFBDB-0E49-4345-A0AA-51BE9DC824AC}" type="slidenum">
              <a:rPr lang="en-GB"/>
              <a:pPr/>
              <a:t>2</a:t>
            </a:fld>
            <a:endParaRPr lang="en-GB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IMAGE:</a:t>
            </a:r>
            <a:r>
              <a:rPr lang="sv-SE" baseline="0" dirty="0" smtClean="0"/>
              <a:t> Anu Tran-Haverinen,  Ground Engineering, Helsinki. Taken by Nicola Evans, WSP</a:t>
            </a:r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World Trade </a:t>
            </a:r>
            <a:r>
              <a:rPr lang="en-GB" dirty="0" err="1" smtClean="0"/>
              <a:t>Center</a:t>
            </a:r>
            <a:r>
              <a:rPr lang="en-GB" dirty="0" smtClean="0"/>
              <a:t>  540m. </a:t>
            </a:r>
            <a:r>
              <a:rPr lang="en-GB" baseline="0" dirty="0" smtClean="0"/>
              <a:t> 104 </a:t>
            </a:r>
            <a:r>
              <a:rPr lang="en-GB" dirty="0" smtClean="0"/>
              <a:t> floors. America's tallest building</a:t>
            </a:r>
          </a:p>
          <a:p>
            <a:r>
              <a:rPr lang="en-GB" dirty="0" smtClean="0"/>
              <a:t>Shard.</a:t>
            </a:r>
            <a:r>
              <a:rPr lang="en-GB" baseline="0" dirty="0" smtClean="0"/>
              <a:t>  310m 76 floors. EU tallest building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3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effectLst/>
              </a:rPr>
              <a:t>OneOneOne</a:t>
            </a:r>
            <a:r>
              <a:rPr lang="en-GB" dirty="0" smtClean="0">
                <a:effectLst/>
              </a:rPr>
              <a:t>, 77 Eagle Street, Brisbane</a:t>
            </a:r>
            <a:r>
              <a:rPr lang="en-GB" dirty="0" smtClean="0"/>
              <a:t>/Driving</a:t>
            </a:r>
            <a:r>
              <a:rPr lang="en-GB" baseline="0" dirty="0" smtClean="0"/>
              <a:t> in Sydney/Regional Anaerobic Digestion Plant, Sundsvall, Sweden/image courtesy of Stena Renewable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EAA2-DB24-468F-B48A-348EEAD96E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7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6100" y="608013"/>
            <a:ext cx="5754688" cy="1236662"/>
          </a:xfrm>
        </p:spPr>
        <p:txBody>
          <a:bodyPr anchor="t"/>
          <a:lstStyle>
            <a:lvl1pPr>
              <a:lnSpc>
                <a:spcPct val="8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5150" y="2097088"/>
            <a:ext cx="4511675" cy="75565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4475" y="6253163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08/05/2012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2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landscap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AF5-297C-4CCF-809A-0F1212A626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516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ndscape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3688" y="382588"/>
            <a:ext cx="2057400" cy="5710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382588"/>
            <a:ext cx="6021388" cy="5710237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84A37-4B51-43D4-A849-D47B874689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5904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124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399363" name="Freeform 3"/>
          <p:cNvSpPr>
            <a:spLocks/>
          </p:cNvSpPr>
          <p:nvPr userDrawn="1"/>
        </p:nvSpPr>
        <p:spPr bwMode="auto">
          <a:xfrm>
            <a:off x="358775" y="355600"/>
            <a:ext cx="8432800" cy="6146800"/>
          </a:xfrm>
          <a:custGeom>
            <a:avLst/>
            <a:gdLst>
              <a:gd name="T0" fmla="*/ 3786 w 5312"/>
              <a:gd name="T1" fmla="*/ 3872 h 3872"/>
              <a:gd name="T2" fmla="*/ 5104 w 5312"/>
              <a:gd name="T3" fmla="*/ 3872 h 3872"/>
              <a:gd name="T4" fmla="*/ 5275 w 5312"/>
              <a:gd name="T5" fmla="*/ 3872 h 3872"/>
              <a:gd name="T6" fmla="*/ 5311 w 5312"/>
              <a:gd name="T7" fmla="*/ 3828 h 3872"/>
              <a:gd name="T8" fmla="*/ 5311 w 5312"/>
              <a:gd name="T9" fmla="*/ 3775 h 3872"/>
              <a:gd name="T10" fmla="*/ 5312 w 5312"/>
              <a:gd name="T11" fmla="*/ 0 h 3872"/>
              <a:gd name="T12" fmla="*/ 0 w 5312"/>
              <a:gd name="T13" fmla="*/ 0 h 3872"/>
              <a:gd name="T14" fmla="*/ 0 w 5312"/>
              <a:gd name="T15" fmla="*/ 3632 h 3872"/>
              <a:gd name="T16" fmla="*/ 3786 w 5312"/>
              <a:gd name="T17" fmla="*/ 3632 h 3872"/>
              <a:gd name="T18" fmla="*/ 3786 w 5312"/>
              <a:gd name="T19" fmla="*/ 3872 h 3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12" h="3872">
                <a:moveTo>
                  <a:pt x="3786" y="3872"/>
                </a:moveTo>
                <a:lnTo>
                  <a:pt x="5104" y="3872"/>
                </a:lnTo>
                <a:lnTo>
                  <a:pt x="5275" y="3872"/>
                </a:lnTo>
                <a:cubicBezTo>
                  <a:pt x="5307" y="3870"/>
                  <a:pt x="5311" y="3853"/>
                  <a:pt x="5311" y="3828"/>
                </a:cubicBezTo>
                <a:lnTo>
                  <a:pt x="5311" y="3775"/>
                </a:lnTo>
                <a:lnTo>
                  <a:pt x="5312" y="0"/>
                </a:lnTo>
                <a:lnTo>
                  <a:pt x="0" y="0"/>
                </a:lnTo>
                <a:lnTo>
                  <a:pt x="0" y="3632"/>
                </a:lnTo>
                <a:lnTo>
                  <a:pt x="3786" y="3632"/>
                </a:lnTo>
                <a:lnTo>
                  <a:pt x="3786" y="3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6100" y="608013"/>
            <a:ext cx="5754688" cy="1236662"/>
          </a:xfrm>
        </p:spPr>
        <p:txBody>
          <a:bodyPr anchor="t"/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5150" y="2097088"/>
            <a:ext cx="4511675" cy="75565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grpSp>
        <p:nvGrpSpPr>
          <p:cNvPr id="39936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67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368" name="Rectangle 8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369" name="Rectangle 9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370" name="Rectangle 10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9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4475" y="624240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08/05/2012</a:t>
            </a:r>
            <a:endParaRPr lang="en-GB"/>
          </a:p>
        </p:txBody>
      </p:sp>
      <p:sp>
        <p:nvSpPr>
          <p:cNvPr id="399372" name="Freeform 12"/>
          <p:cNvSpPr>
            <a:spLocks/>
          </p:cNvSpPr>
          <p:nvPr userDrawn="1"/>
        </p:nvSpPr>
        <p:spPr bwMode="auto">
          <a:xfrm>
            <a:off x="6438900" y="5635625"/>
            <a:ext cx="2286000" cy="796925"/>
          </a:xfrm>
          <a:custGeom>
            <a:avLst/>
            <a:gdLst>
              <a:gd name="T0" fmla="*/ 0 w 1440"/>
              <a:gd name="T1" fmla="*/ 502 h 502"/>
              <a:gd name="T2" fmla="*/ 1245 w 1440"/>
              <a:gd name="T3" fmla="*/ 502 h 502"/>
              <a:gd name="T4" fmla="*/ 1405 w 1440"/>
              <a:gd name="T5" fmla="*/ 502 h 502"/>
              <a:gd name="T6" fmla="*/ 1439 w 1440"/>
              <a:gd name="T7" fmla="*/ 458 h 502"/>
              <a:gd name="T8" fmla="*/ 1439 w 1440"/>
              <a:gd name="T9" fmla="*/ 405 h 502"/>
              <a:gd name="T10" fmla="*/ 1440 w 1440"/>
              <a:gd name="T11" fmla="*/ 0 h 502"/>
              <a:gd name="T12" fmla="*/ 0 w 1440"/>
              <a:gd name="T13" fmla="*/ 0 h 502"/>
              <a:gd name="T14" fmla="*/ 0 w 1440"/>
              <a:gd name="T15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0" h="502">
                <a:moveTo>
                  <a:pt x="0" y="502"/>
                </a:moveTo>
                <a:lnTo>
                  <a:pt x="1245" y="502"/>
                </a:lnTo>
                <a:lnTo>
                  <a:pt x="1405" y="502"/>
                </a:lnTo>
                <a:cubicBezTo>
                  <a:pt x="1435" y="500"/>
                  <a:pt x="1439" y="483"/>
                  <a:pt x="1439" y="458"/>
                </a:cubicBezTo>
                <a:lnTo>
                  <a:pt x="1439" y="405"/>
                </a:lnTo>
                <a:lnTo>
                  <a:pt x="1440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xtAssignmentNo"/>
          <p:cNvSpPr txBox="1"/>
          <p:nvPr userDrawn="1"/>
        </p:nvSpPr>
        <p:spPr>
          <a:xfrm>
            <a:off x="2771800" y="6242400"/>
            <a:ext cx="212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 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513" y="5708650"/>
            <a:ext cx="2133600" cy="673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85A28-155A-4392-960B-A315E55CD4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396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B0FF1-F0C0-4340-A9A6-39151F90EEA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25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0373B-CE62-4447-9F9A-D1BAE23B98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194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2B69D-B922-424A-890F-02BED56A75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9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03EB7-8766-47A6-B120-84B320E9BF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83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7B63B-AAFF-43EB-9186-25F0465AE0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345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s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7214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D4D937-33AF-40FD-A900-F225AF5FD7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065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85A28-155A-4392-960B-A315E55CD4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06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59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0888-B9B7-4C7F-919F-F07CE02762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118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landscap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AF5-297C-4CCF-809A-0F1212A626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78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3688" y="382588"/>
            <a:ext cx="2057400" cy="57102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84A37-4B51-43D4-A849-D47B874689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159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 userDrawn="1"/>
        </p:nvSpPr>
        <p:spPr bwMode="auto">
          <a:xfrm>
            <a:off x="3851275" y="622300"/>
            <a:ext cx="4730750" cy="2730500"/>
          </a:xfrm>
          <a:custGeom>
            <a:avLst/>
            <a:gdLst>
              <a:gd name="T0" fmla="*/ 1655 w 2980"/>
              <a:gd name="T1" fmla="*/ 1718 h 1720"/>
              <a:gd name="T2" fmla="*/ 2773 w 2980"/>
              <a:gd name="T3" fmla="*/ 1720 h 1720"/>
              <a:gd name="T4" fmla="*/ 2944 w 2980"/>
              <a:gd name="T5" fmla="*/ 1720 h 1720"/>
              <a:gd name="T6" fmla="*/ 2980 w 2980"/>
              <a:gd name="T7" fmla="*/ 1676 h 1720"/>
              <a:gd name="T8" fmla="*/ 2980 w 2980"/>
              <a:gd name="T9" fmla="*/ 1623 h 1720"/>
              <a:gd name="T10" fmla="*/ 2980 w 2980"/>
              <a:gd name="T11" fmla="*/ 0 h 1720"/>
              <a:gd name="T12" fmla="*/ 0 w 2980"/>
              <a:gd name="T13" fmla="*/ 0 h 1720"/>
              <a:gd name="T14" fmla="*/ 1 w 2980"/>
              <a:gd name="T15" fmla="*/ 1440 h 1720"/>
              <a:gd name="T16" fmla="*/ 1656 w 2980"/>
              <a:gd name="T17" fmla="*/ 1440 h 1720"/>
              <a:gd name="T18" fmla="*/ 1655 w 2980"/>
              <a:gd name="T19" fmla="*/ 171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0" h="1720">
                <a:moveTo>
                  <a:pt x="1655" y="1718"/>
                </a:moveTo>
                <a:lnTo>
                  <a:pt x="2773" y="1720"/>
                </a:lnTo>
                <a:lnTo>
                  <a:pt x="2944" y="1720"/>
                </a:lnTo>
                <a:cubicBezTo>
                  <a:pt x="2976" y="1718"/>
                  <a:pt x="2980" y="1701"/>
                  <a:pt x="2980" y="1676"/>
                </a:cubicBezTo>
                <a:lnTo>
                  <a:pt x="2980" y="1623"/>
                </a:lnTo>
                <a:lnTo>
                  <a:pt x="2980" y="0"/>
                </a:lnTo>
                <a:lnTo>
                  <a:pt x="0" y="0"/>
                </a:lnTo>
                <a:lnTo>
                  <a:pt x="1" y="1440"/>
                </a:lnTo>
                <a:lnTo>
                  <a:pt x="1656" y="1440"/>
                </a:lnTo>
                <a:lnTo>
                  <a:pt x="1655" y="1718"/>
                </a:lnTo>
                <a:close/>
              </a:path>
            </a:pathLst>
          </a:cu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9526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526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5269" name="Rectangle 5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5270" name="Rectangle 6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5271" name="Rectangle 7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52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13188" y="741363"/>
            <a:ext cx="4464050" cy="849312"/>
          </a:xfrm>
        </p:spPr>
        <p:txBody>
          <a:bodyPr/>
          <a:lstStyle>
            <a:lvl1pPr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952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1635125"/>
            <a:ext cx="4464050" cy="56973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95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4000" y="2492895"/>
            <a:ext cx="2133600" cy="2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08/05/2012</a:t>
            </a:r>
            <a:endParaRPr lang="en-GB"/>
          </a:p>
        </p:txBody>
      </p:sp>
      <p:sp>
        <p:nvSpPr>
          <p:cNvPr id="395275" name="Freeform 11"/>
          <p:cNvSpPr>
            <a:spLocks/>
          </p:cNvSpPr>
          <p:nvPr userDrawn="1"/>
        </p:nvSpPr>
        <p:spPr bwMode="auto">
          <a:xfrm>
            <a:off x="6545263" y="2595563"/>
            <a:ext cx="1979612" cy="693737"/>
          </a:xfrm>
          <a:custGeom>
            <a:avLst/>
            <a:gdLst>
              <a:gd name="T0" fmla="*/ 0 w 1247"/>
              <a:gd name="T1" fmla="*/ 435 h 437"/>
              <a:gd name="T2" fmla="*/ 1053 w 1247"/>
              <a:gd name="T3" fmla="*/ 437 h 437"/>
              <a:gd name="T4" fmla="*/ 1213 w 1247"/>
              <a:gd name="T5" fmla="*/ 437 h 437"/>
              <a:gd name="T6" fmla="*/ 1247 w 1247"/>
              <a:gd name="T7" fmla="*/ 393 h 437"/>
              <a:gd name="T8" fmla="*/ 1247 w 1247"/>
              <a:gd name="T9" fmla="*/ 340 h 437"/>
              <a:gd name="T10" fmla="*/ 1247 w 1247"/>
              <a:gd name="T11" fmla="*/ 0 h 437"/>
              <a:gd name="T12" fmla="*/ 1 w 1247"/>
              <a:gd name="T13" fmla="*/ 0 h 437"/>
              <a:gd name="T14" fmla="*/ 0 w 1247"/>
              <a:gd name="T15" fmla="*/ 43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7" h="437">
                <a:moveTo>
                  <a:pt x="0" y="435"/>
                </a:moveTo>
                <a:lnTo>
                  <a:pt x="1053" y="437"/>
                </a:lnTo>
                <a:lnTo>
                  <a:pt x="1213" y="437"/>
                </a:lnTo>
                <a:cubicBezTo>
                  <a:pt x="1243" y="435"/>
                  <a:pt x="1247" y="418"/>
                  <a:pt x="1247" y="393"/>
                </a:cubicBezTo>
                <a:lnTo>
                  <a:pt x="1247" y="340"/>
                </a:lnTo>
                <a:lnTo>
                  <a:pt x="1247" y="0"/>
                </a:lnTo>
                <a:lnTo>
                  <a:pt x="1" y="0"/>
                </a:lnTo>
                <a:lnTo>
                  <a:pt x="0" y="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xtAssignmentNo"/>
          <p:cNvSpPr txBox="1"/>
          <p:nvPr userDrawn="1"/>
        </p:nvSpPr>
        <p:spPr>
          <a:xfrm>
            <a:off x="3923090" y="2267762"/>
            <a:ext cx="2017062" cy="276999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290" y="2660652"/>
            <a:ext cx="1830387" cy="5762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22D9A-B1B2-4BF5-A923-29D9B2CBA9F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3347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8A709-BBD8-4AB9-81BD-0694AFD0E33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649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71A35-E98A-4642-83CF-775B0B04AE8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10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B81216-A869-47CB-9D86-56F7A940650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5905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43AD6-ACA9-40DD-980E-2243F59E989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81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50FB0-54F7-40AA-9230-2B481F69629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220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0" cap="none" baseline="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B0FF1-F0C0-4340-A9A6-39151F90EEA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9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s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7A81F-F7F6-419D-92AE-A8B4FE05984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14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A464B-38E0-4808-B14E-586F290D52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1762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landscap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A01B0-5EE0-43EB-9E7D-E448E88ADE2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3557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ndscape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2100" y="273050"/>
            <a:ext cx="2057400" cy="5819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273050"/>
            <a:ext cx="6019800" cy="581977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616B8-0D0B-4759-8DEB-1A290380766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13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 rot="-5400000">
              <a:off x="2769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8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61C1-ACD4-4A5F-953D-78F391B91A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8096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4DFCE-9BD5-45BF-B354-67A5C417419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453336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243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3990975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13275" y="1419225"/>
            <a:ext cx="3990975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C82AC-0D05-477E-AE7B-1275C355E83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620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08A440-3734-4A0D-801E-10C971E29D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30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30373B-CE62-4447-9F9A-D1BAE23B98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4722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A6C9B-E50D-4F34-9D70-92A20921367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6801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0C779-FAA4-404B-8646-87DAC273221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253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s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EDC819-F106-4B5B-BDF0-B7AA68E18DE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992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E9BC2F-A5B2-4C0D-9AF0-B926B160B39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333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landscap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9E165-41B4-4D60-9883-525A91E956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2263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ndscape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70663" y="1412776"/>
            <a:ext cx="2033587" cy="468004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1412776"/>
            <a:ext cx="5948363" cy="4680049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EDCA49-3FB5-4DEB-AB14-0CDA9AA61DE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8361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 userDrawn="1"/>
        </p:nvSpPr>
        <p:spPr bwMode="auto">
          <a:xfrm>
            <a:off x="3851275" y="622300"/>
            <a:ext cx="4730750" cy="2730500"/>
          </a:xfrm>
          <a:custGeom>
            <a:avLst/>
            <a:gdLst>
              <a:gd name="T0" fmla="*/ 1655 w 2980"/>
              <a:gd name="T1" fmla="*/ 1718 h 1720"/>
              <a:gd name="T2" fmla="*/ 2773 w 2980"/>
              <a:gd name="T3" fmla="*/ 1720 h 1720"/>
              <a:gd name="T4" fmla="*/ 2944 w 2980"/>
              <a:gd name="T5" fmla="*/ 1720 h 1720"/>
              <a:gd name="T6" fmla="*/ 2980 w 2980"/>
              <a:gd name="T7" fmla="*/ 1676 h 1720"/>
              <a:gd name="T8" fmla="*/ 2980 w 2980"/>
              <a:gd name="T9" fmla="*/ 1623 h 1720"/>
              <a:gd name="T10" fmla="*/ 2980 w 2980"/>
              <a:gd name="T11" fmla="*/ 0 h 1720"/>
              <a:gd name="T12" fmla="*/ 0 w 2980"/>
              <a:gd name="T13" fmla="*/ 0 h 1720"/>
              <a:gd name="T14" fmla="*/ 1 w 2980"/>
              <a:gd name="T15" fmla="*/ 1440 h 1720"/>
              <a:gd name="T16" fmla="*/ 1656 w 2980"/>
              <a:gd name="T17" fmla="*/ 1440 h 1720"/>
              <a:gd name="T18" fmla="*/ 1655 w 2980"/>
              <a:gd name="T19" fmla="*/ 171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0" h="1720">
                <a:moveTo>
                  <a:pt x="1655" y="1718"/>
                </a:moveTo>
                <a:lnTo>
                  <a:pt x="2773" y="1720"/>
                </a:lnTo>
                <a:lnTo>
                  <a:pt x="2944" y="1720"/>
                </a:lnTo>
                <a:cubicBezTo>
                  <a:pt x="2976" y="1718"/>
                  <a:pt x="2980" y="1701"/>
                  <a:pt x="2980" y="1676"/>
                </a:cubicBezTo>
                <a:lnTo>
                  <a:pt x="2980" y="1623"/>
                </a:lnTo>
                <a:lnTo>
                  <a:pt x="2980" y="0"/>
                </a:lnTo>
                <a:lnTo>
                  <a:pt x="0" y="0"/>
                </a:lnTo>
                <a:lnTo>
                  <a:pt x="1" y="1440"/>
                </a:lnTo>
                <a:lnTo>
                  <a:pt x="1656" y="1440"/>
                </a:lnTo>
                <a:lnTo>
                  <a:pt x="1655" y="1718"/>
                </a:lnTo>
                <a:close/>
              </a:path>
            </a:pathLst>
          </a:cu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545861"/>
              </a:solidFill>
            </a:endParaRPr>
          </a:p>
        </p:txBody>
      </p:sp>
      <p:grpSp>
        <p:nvGrpSpPr>
          <p:cNvPr id="39526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526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545861"/>
                </a:solidFill>
              </a:endParaRPr>
            </a:p>
          </p:txBody>
        </p:sp>
        <p:sp>
          <p:nvSpPr>
            <p:cNvPr id="395269" name="Rectangle 5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545861"/>
                </a:solidFill>
              </a:endParaRPr>
            </a:p>
          </p:txBody>
        </p:sp>
        <p:sp>
          <p:nvSpPr>
            <p:cNvPr id="395270" name="Rectangle 6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545861"/>
                </a:solidFill>
              </a:endParaRPr>
            </a:p>
          </p:txBody>
        </p:sp>
        <p:sp>
          <p:nvSpPr>
            <p:cNvPr id="395271" name="Rectangle 7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545861"/>
                </a:solidFill>
              </a:endParaRPr>
            </a:p>
          </p:txBody>
        </p:sp>
      </p:grpSp>
      <p:sp>
        <p:nvSpPr>
          <p:cNvPr id="3952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13188" y="741363"/>
            <a:ext cx="4464050" cy="849312"/>
          </a:xfrm>
        </p:spPr>
        <p:txBody>
          <a:bodyPr/>
          <a:lstStyle>
            <a:lvl1pPr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952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1635125"/>
            <a:ext cx="4464050" cy="56973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95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4000" y="2492895"/>
            <a:ext cx="2133600" cy="2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08/05/2012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95275" name="Freeform 11"/>
          <p:cNvSpPr>
            <a:spLocks/>
          </p:cNvSpPr>
          <p:nvPr userDrawn="1"/>
        </p:nvSpPr>
        <p:spPr bwMode="auto">
          <a:xfrm>
            <a:off x="6545263" y="2595563"/>
            <a:ext cx="1979612" cy="693737"/>
          </a:xfrm>
          <a:custGeom>
            <a:avLst/>
            <a:gdLst>
              <a:gd name="T0" fmla="*/ 0 w 1247"/>
              <a:gd name="T1" fmla="*/ 435 h 437"/>
              <a:gd name="T2" fmla="*/ 1053 w 1247"/>
              <a:gd name="T3" fmla="*/ 437 h 437"/>
              <a:gd name="T4" fmla="*/ 1213 w 1247"/>
              <a:gd name="T5" fmla="*/ 437 h 437"/>
              <a:gd name="T6" fmla="*/ 1247 w 1247"/>
              <a:gd name="T7" fmla="*/ 393 h 437"/>
              <a:gd name="T8" fmla="*/ 1247 w 1247"/>
              <a:gd name="T9" fmla="*/ 340 h 437"/>
              <a:gd name="T10" fmla="*/ 1247 w 1247"/>
              <a:gd name="T11" fmla="*/ 0 h 437"/>
              <a:gd name="T12" fmla="*/ 1 w 1247"/>
              <a:gd name="T13" fmla="*/ 0 h 437"/>
              <a:gd name="T14" fmla="*/ 0 w 1247"/>
              <a:gd name="T15" fmla="*/ 43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7" h="437">
                <a:moveTo>
                  <a:pt x="0" y="435"/>
                </a:moveTo>
                <a:lnTo>
                  <a:pt x="1053" y="437"/>
                </a:lnTo>
                <a:lnTo>
                  <a:pt x="1213" y="437"/>
                </a:lnTo>
                <a:cubicBezTo>
                  <a:pt x="1243" y="435"/>
                  <a:pt x="1247" y="418"/>
                  <a:pt x="1247" y="393"/>
                </a:cubicBezTo>
                <a:lnTo>
                  <a:pt x="1247" y="340"/>
                </a:lnTo>
                <a:lnTo>
                  <a:pt x="1247" y="0"/>
                </a:lnTo>
                <a:lnTo>
                  <a:pt x="1" y="0"/>
                </a:lnTo>
                <a:lnTo>
                  <a:pt x="0" y="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545861"/>
              </a:solidFill>
            </a:endParaRPr>
          </a:p>
        </p:txBody>
      </p:sp>
      <p:sp>
        <p:nvSpPr>
          <p:cNvPr id="14" name="txtAssignmentNo"/>
          <p:cNvSpPr txBox="1"/>
          <p:nvPr userDrawn="1"/>
        </p:nvSpPr>
        <p:spPr>
          <a:xfrm>
            <a:off x="3923090" y="2267762"/>
            <a:ext cx="2017062" cy="276999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200" dirty="0" smtClean="0">
                <a:solidFill>
                  <a:srgbClr val="FFFFFF"/>
                </a:solidFill>
              </a:rPr>
              <a:t> 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290" y="2660652"/>
            <a:ext cx="1830387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22D9A-B1B2-4BF5-A923-29D9B2CBA9F0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87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8A709-BBD8-4AB9-81BD-0694AFD0E33A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6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71A35-E98A-4642-83CF-775B0B04AE84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69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2B69D-B922-424A-890F-02BED56A75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33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B81216-A869-47CB-9D86-56F7A9406507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89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43AD6-ACA9-40DD-980E-2243F59E9897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57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50FB0-54F7-40AA-9230-2B481F69629C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5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s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7A81F-F7F6-419D-92AE-A8B4FE059848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05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A464B-38E0-4808-B14E-586F290D52DF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68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ing and landscap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A01B0-5EE0-43EB-9E7D-E448E88ADE2B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4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ndscape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2100" y="273050"/>
            <a:ext cx="2057400" cy="5819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273050"/>
            <a:ext cx="6019800" cy="581977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616B8-0D0B-4759-8DEB-1A2903807661}" type="slidenum">
              <a:rPr lang="en-GB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5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6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526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srgbClr val="545861"/>
                </a:solidFill>
              </a:endParaRPr>
            </a:p>
          </p:txBody>
        </p:sp>
        <p:sp>
          <p:nvSpPr>
            <p:cNvPr id="395269" name="Rectangle 5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srgbClr val="545861"/>
                </a:solidFill>
              </a:endParaRPr>
            </a:p>
          </p:txBody>
        </p:sp>
        <p:sp>
          <p:nvSpPr>
            <p:cNvPr id="395270" name="Rectangle 6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srgbClr val="545861"/>
                </a:solidFill>
              </a:endParaRPr>
            </a:p>
          </p:txBody>
        </p:sp>
        <p:sp>
          <p:nvSpPr>
            <p:cNvPr id="395271" name="Rectangle 7"/>
            <p:cNvSpPr>
              <a:spLocks noChangeArrowheads="1"/>
            </p:cNvSpPr>
            <p:nvPr userDrawn="1"/>
          </p:nvSpPr>
          <p:spPr bwMode="auto">
            <a:xfrm rot="-5400000">
              <a:off x="2768" y="1329"/>
              <a:ext cx="223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>
                <a:solidFill>
                  <a:srgbClr val="545861"/>
                </a:solidFill>
              </a:endParaRPr>
            </a:p>
          </p:txBody>
        </p:sp>
      </p:grpSp>
      <p:sp>
        <p:nvSpPr>
          <p:cNvPr id="395275" name="Freeform 11"/>
          <p:cNvSpPr>
            <a:spLocks/>
          </p:cNvSpPr>
          <p:nvPr userDrawn="1"/>
        </p:nvSpPr>
        <p:spPr bwMode="auto">
          <a:xfrm>
            <a:off x="6545263" y="2595563"/>
            <a:ext cx="1979612" cy="693737"/>
          </a:xfrm>
          <a:custGeom>
            <a:avLst/>
            <a:gdLst>
              <a:gd name="T0" fmla="*/ 0 w 1247"/>
              <a:gd name="T1" fmla="*/ 435 h 437"/>
              <a:gd name="T2" fmla="*/ 1053 w 1247"/>
              <a:gd name="T3" fmla="*/ 437 h 437"/>
              <a:gd name="T4" fmla="*/ 1213 w 1247"/>
              <a:gd name="T5" fmla="*/ 437 h 437"/>
              <a:gd name="T6" fmla="*/ 1247 w 1247"/>
              <a:gd name="T7" fmla="*/ 393 h 437"/>
              <a:gd name="T8" fmla="*/ 1247 w 1247"/>
              <a:gd name="T9" fmla="*/ 340 h 437"/>
              <a:gd name="T10" fmla="*/ 1247 w 1247"/>
              <a:gd name="T11" fmla="*/ 0 h 437"/>
              <a:gd name="T12" fmla="*/ 1 w 1247"/>
              <a:gd name="T13" fmla="*/ 0 h 437"/>
              <a:gd name="T14" fmla="*/ 0 w 1247"/>
              <a:gd name="T15" fmla="*/ 43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7" h="437">
                <a:moveTo>
                  <a:pt x="0" y="435"/>
                </a:moveTo>
                <a:lnTo>
                  <a:pt x="1053" y="437"/>
                </a:lnTo>
                <a:lnTo>
                  <a:pt x="1213" y="437"/>
                </a:lnTo>
                <a:cubicBezTo>
                  <a:pt x="1243" y="435"/>
                  <a:pt x="1247" y="418"/>
                  <a:pt x="1247" y="393"/>
                </a:cubicBezTo>
                <a:lnTo>
                  <a:pt x="1247" y="340"/>
                </a:lnTo>
                <a:lnTo>
                  <a:pt x="1247" y="0"/>
                </a:lnTo>
                <a:lnTo>
                  <a:pt x="1" y="0"/>
                </a:lnTo>
                <a:lnTo>
                  <a:pt x="0" y="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545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48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22D9A-B1B2-4BF5-A923-29D9B2CBA9F0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400" b="0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8A709-BBD8-4AB9-81BD-0694AFD0E33A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7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03EB7-8766-47A6-B120-84B320E9BFA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903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9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60900" y="1419225"/>
            <a:ext cx="4038600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71A35-E98A-4642-83CF-775B0B04AE84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57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B81216-A869-47CB-9D86-56F7A9406507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8613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43AD6-ACA9-40DD-980E-2243F59E9897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0463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50FB0-54F7-40AA-9230-2B481F69629C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245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7A81F-F7F6-419D-92AE-A8B4FE059848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8880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A464B-38E0-4808-B14E-586F290D52DF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312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A01B0-5EE0-43EB-9E7D-E448E88ADE2B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0093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2100" y="273050"/>
            <a:ext cx="2057400" cy="58197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69900" y="273050"/>
            <a:ext cx="6019800" cy="581977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882000">
              <a:defRPr sz="1600"/>
            </a:lvl4pPr>
            <a:lvl5pPr marL="1339200">
              <a:defRPr sz="1600"/>
            </a:lvl5pPr>
            <a:lvl6pPr>
              <a:defRPr sz="1600"/>
            </a:lvl6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2"/>
            <a:r>
              <a:rPr lang="sv-SE" dirty="0" smtClean="0"/>
              <a:t>Nivå två</a:t>
            </a:r>
          </a:p>
          <a:p>
            <a:pPr lvl="3"/>
            <a:r>
              <a:rPr lang="sv-SE" dirty="0" smtClean="0"/>
              <a:t>Nivå tre</a:t>
            </a:r>
          </a:p>
          <a:p>
            <a:pPr lvl="4"/>
            <a:r>
              <a:rPr lang="sv-SE" dirty="0" smtClean="0"/>
              <a:t>Nivå fyra</a:t>
            </a:r>
          </a:p>
          <a:p>
            <a:pPr lvl="5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616B8-0D0B-4759-8DEB-1A2903807661}" type="slidenum">
              <a:rPr lang="en-GB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7B63B-AAFF-43EB-9186-25F0465AE0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44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s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7214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 marL="986400">
              <a:defRPr sz="1600"/>
            </a:lvl4pPr>
            <a:lvl5pPr marL="1393200">
              <a:defRPr sz="1600"/>
            </a:lvl5pPr>
            <a:lvl6pPr>
              <a:defRPr sz="16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D4D937-33AF-40FD-A900-F225AF5FD7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762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59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0888-B9B7-4C7F-919F-F07CE02762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165304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46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6862" y="6165850"/>
            <a:ext cx="9366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C93243D-AF22-4AB8-8260-9B7A2CFFBD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825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61658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2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eaLnBrk="1" fontAlgn="base" hangingPunct="1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630000" indent="-261938" algn="l" rtl="0" eaLnBrk="1" fontAlgn="base" hangingPunct="1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8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Freeform 2"/>
          <p:cNvSpPr>
            <a:spLocks/>
          </p:cNvSpPr>
          <p:nvPr/>
        </p:nvSpPr>
        <p:spPr bwMode="auto">
          <a:xfrm>
            <a:off x="358775" y="355600"/>
            <a:ext cx="8432800" cy="6148388"/>
          </a:xfrm>
          <a:custGeom>
            <a:avLst/>
            <a:gdLst>
              <a:gd name="T0" fmla="*/ 4376 w 5312"/>
              <a:gd name="T1" fmla="*/ 3871 h 3873"/>
              <a:gd name="T2" fmla="*/ 5104 w 5312"/>
              <a:gd name="T3" fmla="*/ 3872 h 3873"/>
              <a:gd name="T4" fmla="*/ 5143 w 5312"/>
              <a:gd name="T5" fmla="*/ 3873 h 3873"/>
              <a:gd name="T6" fmla="*/ 5176 w 5312"/>
              <a:gd name="T7" fmla="*/ 3828 h 3873"/>
              <a:gd name="T8" fmla="*/ 5176 w 5312"/>
              <a:gd name="T9" fmla="*/ 3648 h 3873"/>
              <a:gd name="T10" fmla="*/ 5312 w 5312"/>
              <a:gd name="T11" fmla="*/ 3648 h 3873"/>
              <a:gd name="T12" fmla="*/ 5312 w 5312"/>
              <a:gd name="T13" fmla="*/ 0 h 3873"/>
              <a:gd name="T14" fmla="*/ 0 w 5312"/>
              <a:gd name="T15" fmla="*/ 0 h 3873"/>
              <a:gd name="T16" fmla="*/ 0 w 5312"/>
              <a:gd name="T17" fmla="*/ 3632 h 3873"/>
              <a:gd name="T18" fmla="*/ 4376 w 5312"/>
              <a:gd name="T19" fmla="*/ 3636 h 3873"/>
              <a:gd name="T20" fmla="*/ 4376 w 5312"/>
              <a:gd name="T21" fmla="*/ 3871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12" h="3873">
                <a:moveTo>
                  <a:pt x="4376" y="3871"/>
                </a:moveTo>
                <a:lnTo>
                  <a:pt x="5104" y="3872"/>
                </a:lnTo>
                <a:lnTo>
                  <a:pt x="5143" y="3873"/>
                </a:lnTo>
                <a:cubicBezTo>
                  <a:pt x="5175" y="3871"/>
                  <a:pt x="5176" y="3853"/>
                  <a:pt x="5176" y="3828"/>
                </a:cubicBezTo>
                <a:lnTo>
                  <a:pt x="5176" y="3648"/>
                </a:lnTo>
                <a:lnTo>
                  <a:pt x="5312" y="3648"/>
                </a:lnTo>
                <a:lnTo>
                  <a:pt x="5312" y="0"/>
                </a:lnTo>
                <a:lnTo>
                  <a:pt x="0" y="0"/>
                </a:lnTo>
                <a:lnTo>
                  <a:pt x="0" y="3632"/>
                </a:lnTo>
                <a:lnTo>
                  <a:pt x="4376" y="3636"/>
                </a:lnTo>
                <a:lnTo>
                  <a:pt x="4376" y="38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315" y="6160669"/>
            <a:ext cx="897622" cy="279273"/>
          </a:xfrm>
          <a:prstGeom prst="rect">
            <a:avLst/>
          </a:prstGeom>
        </p:spPr>
      </p:pic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6862" y="6165850"/>
            <a:ext cx="9366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C93243D-AF22-4AB8-8260-9B7A2CFFBDB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825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61658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630000" indent="-261938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Freeform 2"/>
          <p:cNvSpPr>
            <a:spLocks/>
          </p:cNvSpPr>
          <p:nvPr/>
        </p:nvSpPr>
        <p:spPr bwMode="auto">
          <a:xfrm>
            <a:off x="0" y="6286500"/>
            <a:ext cx="9139238" cy="371475"/>
          </a:xfrm>
          <a:custGeom>
            <a:avLst/>
            <a:gdLst>
              <a:gd name="T0" fmla="*/ 0 w 5757"/>
              <a:gd name="T1" fmla="*/ 0 h 234"/>
              <a:gd name="T2" fmla="*/ 4604 w 5757"/>
              <a:gd name="T3" fmla="*/ 0 h 234"/>
              <a:gd name="T4" fmla="*/ 4604 w 5757"/>
              <a:gd name="T5" fmla="*/ 234 h 234"/>
              <a:gd name="T6" fmla="*/ 5193 w 5757"/>
              <a:gd name="T7" fmla="*/ 234 h 234"/>
              <a:gd name="T8" fmla="*/ 5364 w 5757"/>
              <a:gd name="T9" fmla="*/ 234 h 234"/>
              <a:gd name="T10" fmla="*/ 5400 w 5757"/>
              <a:gd name="T11" fmla="*/ 190 h 234"/>
              <a:gd name="T12" fmla="*/ 5400 w 5757"/>
              <a:gd name="T13" fmla="*/ 137 h 234"/>
              <a:gd name="T14" fmla="*/ 5400 w 5757"/>
              <a:gd name="T15" fmla="*/ 0 h 234"/>
              <a:gd name="T16" fmla="*/ 5757 w 5757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7" h="234">
                <a:moveTo>
                  <a:pt x="0" y="0"/>
                </a:moveTo>
                <a:lnTo>
                  <a:pt x="4604" y="0"/>
                </a:lnTo>
                <a:lnTo>
                  <a:pt x="4604" y="234"/>
                </a:lnTo>
                <a:lnTo>
                  <a:pt x="5193" y="234"/>
                </a:lnTo>
                <a:lnTo>
                  <a:pt x="5364" y="234"/>
                </a:lnTo>
                <a:cubicBezTo>
                  <a:pt x="5396" y="232"/>
                  <a:pt x="5400" y="215"/>
                  <a:pt x="5400" y="190"/>
                </a:cubicBezTo>
                <a:lnTo>
                  <a:pt x="5400" y="137"/>
                </a:lnTo>
                <a:lnTo>
                  <a:pt x="5400" y="0"/>
                </a:lnTo>
                <a:lnTo>
                  <a:pt x="5757" y="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73050"/>
            <a:ext cx="8134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5594" y="6397625"/>
            <a:ext cx="908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67BA631-2C33-43A4-A3CE-A5FF612F6B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425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240" y="6308725"/>
            <a:ext cx="873125" cy="274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630000" indent="-27146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Freeform 2"/>
          <p:cNvSpPr>
            <a:spLocks/>
          </p:cNvSpPr>
          <p:nvPr/>
        </p:nvSpPr>
        <p:spPr bwMode="auto">
          <a:xfrm>
            <a:off x="0" y="955675"/>
            <a:ext cx="9139238" cy="371475"/>
          </a:xfrm>
          <a:custGeom>
            <a:avLst/>
            <a:gdLst>
              <a:gd name="T0" fmla="*/ 0 w 5757"/>
              <a:gd name="T1" fmla="*/ 0 h 234"/>
              <a:gd name="T2" fmla="*/ 4604 w 5757"/>
              <a:gd name="T3" fmla="*/ 0 h 234"/>
              <a:gd name="T4" fmla="*/ 4604 w 5757"/>
              <a:gd name="T5" fmla="*/ 234 h 234"/>
              <a:gd name="T6" fmla="*/ 5193 w 5757"/>
              <a:gd name="T7" fmla="*/ 234 h 234"/>
              <a:gd name="T8" fmla="*/ 5364 w 5757"/>
              <a:gd name="T9" fmla="*/ 234 h 234"/>
              <a:gd name="T10" fmla="*/ 5400 w 5757"/>
              <a:gd name="T11" fmla="*/ 190 h 234"/>
              <a:gd name="T12" fmla="*/ 5400 w 5757"/>
              <a:gd name="T13" fmla="*/ 137 h 234"/>
              <a:gd name="T14" fmla="*/ 5400 w 5757"/>
              <a:gd name="T15" fmla="*/ 0 h 234"/>
              <a:gd name="T16" fmla="*/ 5757 w 5757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7" h="234">
                <a:moveTo>
                  <a:pt x="0" y="0"/>
                </a:moveTo>
                <a:lnTo>
                  <a:pt x="4604" y="0"/>
                </a:lnTo>
                <a:lnTo>
                  <a:pt x="4604" y="234"/>
                </a:lnTo>
                <a:lnTo>
                  <a:pt x="5193" y="234"/>
                </a:lnTo>
                <a:lnTo>
                  <a:pt x="5364" y="234"/>
                </a:lnTo>
                <a:cubicBezTo>
                  <a:pt x="5396" y="232"/>
                  <a:pt x="5400" y="215"/>
                  <a:pt x="5400" y="190"/>
                </a:cubicBezTo>
                <a:lnTo>
                  <a:pt x="5400" y="137"/>
                </a:lnTo>
                <a:lnTo>
                  <a:pt x="5400" y="0"/>
                </a:lnTo>
                <a:lnTo>
                  <a:pt x="5757" y="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77788"/>
            <a:ext cx="8134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7944" y="6457950"/>
            <a:ext cx="908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8FD26145-CEA2-4C67-8382-A30EE3C37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6295" name="Line 7"/>
          <p:cNvSpPr>
            <a:spLocks noChangeShapeType="1"/>
          </p:cNvSpPr>
          <p:nvPr/>
        </p:nvSpPr>
        <p:spPr bwMode="auto">
          <a:xfrm flipH="1">
            <a:off x="0" y="64579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9630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13435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7950"/>
            <a:ext cx="2895600" cy="2880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240" y="981075"/>
            <a:ext cx="873125" cy="274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5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630000" indent="-263525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Freeform 2"/>
          <p:cNvSpPr>
            <a:spLocks/>
          </p:cNvSpPr>
          <p:nvPr/>
        </p:nvSpPr>
        <p:spPr bwMode="auto">
          <a:xfrm>
            <a:off x="0" y="6286500"/>
            <a:ext cx="9139238" cy="371475"/>
          </a:xfrm>
          <a:custGeom>
            <a:avLst/>
            <a:gdLst>
              <a:gd name="T0" fmla="*/ 0 w 5757"/>
              <a:gd name="T1" fmla="*/ 0 h 234"/>
              <a:gd name="T2" fmla="*/ 4604 w 5757"/>
              <a:gd name="T3" fmla="*/ 0 h 234"/>
              <a:gd name="T4" fmla="*/ 4604 w 5757"/>
              <a:gd name="T5" fmla="*/ 234 h 234"/>
              <a:gd name="T6" fmla="*/ 5193 w 5757"/>
              <a:gd name="T7" fmla="*/ 234 h 234"/>
              <a:gd name="T8" fmla="*/ 5364 w 5757"/>
              <a:gd name="T9" fmla="*/ 234 h 234"/>
              <a:gd name="T10" fmla="*/ 5400 w 5757"/>
              <a:gd name="T11" fmla="*/ 190 h 234"/>
              <a:gd name="T12" fmla="*/ 5400 w 5757"/>
              <a:gd name="T13" fmla="*/ 137 h 234"/>
              <a:gd name="T14" fmla="*/ 5400 w 5757"/>
              <a:gd name="T15" fmla="*/ 0 h 234"/>
              <a:gd name="T16" fmla="*/ 5757 w 5757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7" h="234">
                <a:moveTo>
                  <a:pt x="0" y="0"/>
                </a:moveTo>
                <a:lnTo>
                  <a:pt x="4604" y="0"/>
                </a:lnTo>
                <a:lnTo>
                  <a:pt x="4604" y="234"/>
                </a:lnTo>
                <a:lnTo>
                  <a:pt x="5193" y="234"/>
                </a:lnTo>
                <a:lnTo>
                  <a:pt x="5364" y="234"/>
                </a:lnTo>
                <a:cubicBezTo>
                  <a:pt x="5396" y="232"/>
                  <a:pt x="5400" y="215"/>
                  <a:pt x="5400" y="190"/>
                </a:cubicBezTo>
                <a:lnTo>
                  <a:pt x="5400" y="137"/>
                </a:lnTo>
                <a:lnTo>
                  <a:pt x="5400" y="0"/>
                </a:lnTo>
                <a:lnTo>
                  <a:pt x="5757" y="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545861"/>
              </a:solidFill>
            </a:endParaRP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73050"/>
            <a:ext cx="8134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5594" y="6397625"/>
            <a:ext cx="908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67BA631-2C33-43A4-A3CE-A5FF612F6B94}" type="slidenum">
              <a:rPr lang="en-GB" smtClean="0">
                <a:solidFill>
                  <a:srgbClr val="90959D"/>
                </a:solidFill>
              </a:rPr>
              <a:pPr/>
              <a:t>‹#›</a:t>
            </a:fld>
            <a:endParaRPr lang="en-GB">
              <a:solidFill>
                <a:srgbClr val="90959D"/>
              </a:solidFill>
            </a:endParaRPr>
          </a:p>
        </p:txBody>
      </p:sp>
      <p:sp>
        <p:nvSpPr>
          <p:cNvPr id="39425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0959D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240" y="6308725"/>
            <a:ext cx="873125" cy="2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630000" indent="-27146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Freeform 2"/>
          <p:cNvSpPr>
            <a:spLocks/>
          </p:cNvSpPr>
          <p:nvPr/>
        </p:nvSpPr>
        <p:spPr bwMode="auto">
          <a:xfrm>
            <a:off x="0" y="6286500"/>
            <a:ext cx="9139238" cy="371475"/>
          </a:xfrm>
          <a:custGeom>
            <a:avLst/>
            <a:gdLst>
              <a:gd name="T0" fmla="*/ 0 w 5757"/>
              <a:gd name="T1" fmla="*/ 0 h 234"/>
              <a:gd name="T2" fmla="*/ 4604 w 5757"/>
              <a:gd name="T3" fmla="*/ 0 h 234"/>
              <a:gd name="T4" fmla="*/ 4604 w 5757"/>
              <a:gd name="T5" fmla="*/ 234 h 234"/>
              <a:gd name="T6" fmla="*/ 5193 w 5757"/>
              <a:gd name="T7" fmla="*/ 234 h 234"/>
              <a:gd name="T8" fmla="*/ 5364 w 5757"/>
              <a:gd name="T9" fmla="*/ 234 h 234"/>
              <a:gd name="T10" fmla="*/ 5400 w 5757"/>
              <a:gd name="T11" fmla="*/ 190 h 234"/>
              <a:gd name="T12" fmla="*/ 5400 w 5757"/>
              <a:gd name="T13" fmla="*/ 137 h 234"/>
              <a:gd name="T14" fmla="*/ 5400 w 5757"/>
              <a:gd name="T15" fmla="*/ 0 h 234"/>
              <a:gd name="T16" fmla="*/ 5757 w 5757"/>
              <a:gd name="T1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7" h="234">
                <a:moveTo>
                  <a:pt x="0" y="0"/>
                </a:moveTo>
                <a:lnTo>
                  <a:pt x="4604" y="0"/>
                </a:lnTo>
                <a:lnTo>
                  <a:pt x="4604" y="234"/>
                </a:lnTo>
                <a:lnTo>
                  <a:pt x="5193" y="234"/>
                </a:lnTo>
                <a:lnTo>
                  <a:pt x="5364" y="234"/>
                </a:lnTo>
                <a:cubicBezTo>
                  <a:pt x="5396" y="232"/>
                  <a:pt x="5400" y="215"/>
                  <a:pt x="5400" y="190"/>
                </a:cubicBezTo>
                <a:lnTo>
                  <a:pt x="5400" y="137"/>
                </a:lnTo>
                <a:lnTo>
                  <a:pt x="5400" y="0"/>
                </a:lnTo>
                <a:lnTo>
                  <a:pt x="5757" y="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545861"/>
              </a:solidFill>
            </a:endParaRP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73050"/>
            <a:ext cx="8134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title style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5594" y="6397625"/>
            <a:ext cx="908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67BA631-2C33-43A4-A3CE-A5FF612F6B94}" type="slidenum">
              <a:rPr lang="en-GB" smtClean="0">
                <a:solidFill>
                  <a:srgbClr val="9A9B9C"/>
                </a:solidFill>
              </a:rPr>
              <a:pPr/>
              <a:t>‹#›</a:t>
            </a:fld>
            <a:endParaRPr lang="en-GB">
              <a:solidFill>
                <a:srgbClr val="9A9B9C"/>
              </a:solidFill>
            </a:endParaRPr>
          </a:p>
        </p:txBody>
      </p:sp>
      <p:sp>
        <p:nvSpPr>
          <p:cNvPr id="39425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19225"/>
            <a:ext cx="822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2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00800"/>
            <a:ext cx="2895600" cy="259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sv-SE" sz="1200">
                <a:solidFill>
                  <a:schemeClr val="bg2"/>
                </a:solidFill>
              </a:defRPr>
            </a:lvl1pPr>
          </a:lstStyle>
          <a:p>
            <a:endParaRPr dirty="0">
              <a:solidFill>
                <a:srgbClr val="9A9B9C"/>
              </a:solidFill>
            </a:endParaRPr>
          </a:p>
        </p:txBody>
      </p:sp>
      <p:pic>
        <p:nvPicPr>
          <p:cNvPr id="3" name="WSPLogo"/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240" y="6308725"/>
            <a:ext cx="873125" cy="2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5750" indent="-285750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0" indent="-26511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630000" indent="-271463" algn="l" rtl="0" fontAlgn="base">
        <a:lnSpc>
          <a:spcPct val="105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5059" r="3880" b="7246"/>
          <a:stretch/>
        </p:blipFill>
        <p:spPr>
          <a:xfrm>
            <a:off x="354013" y="354808"/>
            <a:ext cx="8435975" cy="6149974"/>
          </a:xfrm>
          <a:prstGeom prst="rect">
            <a:avLst/>
          </a:prstGeom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23" cy="432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537" y="0"/>
              <a:ext cx="223" cy="432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 rot="-5400000">
              <a:off x="2768" y="-2768"/>
              <a:ext cx="223" cy="576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 rot="-5400000">
              <a:off x="2769" y="1329"/>
              <a:ext cx="223" cy="576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58122" y="571054"/>
            <a:ext cx="4721503" cy="2730500"/>
            <a:chOff x="643694" y="711169"/>
            <a:chExt cx="4721503" cy="2730500"/>
          </a:xfrm>
        </p:grpSpPr>
        <p:sp>
          <p:nvSpPr>
            <p:cNvPr id="11" name="Freeform 2"/>
            <p:cNvSpPr>
              <a:spLocks/>
            </p:cNvSpPr>
            <p:nvPr userDrawn="1"/>
          </p:nvSpPr>
          <p:spPr bwMode="auto">
            <a:xfrm>
              <a:off x="643694" y="711169"/>
              <a:ext cx="4303582" cy="2730500"/>
            </a:xfrm>
            <a:custGeom>
              <a:avLst/>
              <a:gdLst>
                <a:gd name="T0" fmla="*/ 1655 w 2980"/>
                <a:gd name="T1" fmla="*/ 1718 h 1720"/>
                <a:gd name="T2" fmla="*/ 2773 w 2980"/>
                <a:gd name="T3" fmla="*/ 1720 h 1720"/>
                <a:gd name="T4" fmla="*/ 2944 w 2980"/>
                <a:gd name="T5" fmla="*/ 1720 h 1720"/>
                <a:gd name="T6" fmla="*/ 2980 w 2980"/>
                <a:gd name="T7" fmla="*/ 1676 h 1720"/>
                <a:gd name="T8" fmla="*/ 2980 w 2980"/>
                <a:gd name="T9" fmla="*/ 1623 h 1720"/>
                <a:gd name="T10" fmla="*/ 2980 w 2980"/>
                <a:gd name="T11" fmla="*/ 0 h 1720"/>
                <a:gd name="T12" fmla="*/ 0 w 2980"/>
                <a:gd name="T13" fmla="*/ 0 h 1720"/>
                <a:gd name="T14" fmla="*/ 1 w 2980"/>
                <a:gd name="T15" fmla="*/ 1440 h 1720"/>
                <a:gd name="T16" fmla="*/ 1656 w 2980"/>
                <a:gd name="T17" fmla="*/ 1440 h 1720"/>
                <a:gd name="T18" fmla="*/ 1655 w 2980"/>
                <a:gd name="T19" fmla="*/ 1718 h 1720"/>
                <a:gd name="connsiteX0" fmla="*/ 5551 w 9997"/>
                <a:gd name="connsiteY0" fmla="*/ 9988 h 10000"/>
                <a:gd name="connsiteX1" fmla="*/ 9302 w 9997"/>
                <a:gd name="connsiteY1" fmla="*/ 10000 h 10000"/>
                <a:gd name="connsiteX2" fmla="*/ 9876 w 9997"/>
                <a:gd name="connsiteY2" fmla="*/ 10000 h 10000"/>
                <a:gd name="connsiteX3" fmla="*/ 9997 w 9997"/>
                <a:gd name="connsiteY3" fmla="*/ 9744 h 10000"/>
                <a:gd name="connsiteX4" fmla="*/ 9997 w 9997"/>
                <a:gd name="connsiteY4" fmla="*/ 9436 h 10000"/>
                <a:gd name="connsiteX5" fmla="*/ 9997 w 9997"/>
                <a:gd name="connsiteY5" fmla="*/ 0 h 10000"/>
                <a:gd name="connsiteX6" fmla="*/ 882 w 9997"/>
                <a:gd name="connsiteY6" fmla="*/ 63 h 10000"/>
                <a:gd name="connsiteX7" fmla="*/ 0 w 9997"/>
                <a:gd name="connsiteY7" fmla="*/ 8372 h 10000"/>
                <a:gd name="connsiteX8" fmla="*/ 5554 w 9997"/>
                <a:gd name="connsiteY8" fmla="*/ 8372 h 10000"/>
                <a:gd name="connsiteX9" fmla="*/ 5551 w 9997"/>
                <a:gd name="connsiteY9" fmla="*/ 9988 h 10000"/>
                <a:gd name="connsiteX0" fmla="*/ 4671 w 9118"/>
                <a:gd name="connsiteY0" fmla="*/ 9988 h 10000"/>
                <a:gd name="connsiteX1" fmla="*/ 8423 w 9118"/>
                <a:gd name="connsiteY1" fmla="*/ 10000 h 10000"/>
                <a:gd name="connsiteX2" fmla="*/ 8997 w 9118"/>
                <a:gd name="connsiteY2" fmla="*/ 10000 h 10000"/>
                <a:gd name="connsiteX3" fmla="*/ 9118 w 9118"/>
                <a:gd name="connsiteY3" fmla="*/ 9744 h 10000"/>
                <a:gd name="connsiteX4" fmla="*/ 9118 w 9118"/>
                <a:gd name="connsiteY4" fmla="*/ 9436 h 10000"/>
                <a:gd name="connsiteX5" fmla="*/ 9118 w 9118"/>
                <a:gd name="connsiteY5" fmla="*/ 0 h 10000"/>
                <a:gd name="connsiteX6" fmla="*/ 0 w 9118"/>
                <a:gd name="connsiteY6" fmla="*/ 63 h 10000"/>
                <a:gd name="connsiteX7" fmla="*/ 3 w 9118"/>
                <a:gd name="connsiteY7" fmla="*/ 8309 h 10000"/>
                <a:gd name="connsiteX8" fmla="*/ 4674 w 9118"/>
                <a:gd name="connsiteY8" fmla="*/ 8372 h 10000"/>
                <a:gd name="connsiteX9" fmla="*/ 4671 w 9118"/>
                <a:gd name="connsiteY9" fmla="*/ 9988 h 10000"/>
                <a:gd name="connsiteX0" fmla="*/ 5121 w 9998"/>
                <a:gd name="connsiteY0" fmla="*/ 9988 h 10000"/>
                <a:gd name="connsiteX1" fmla="*/ 9236 w 9998"/>
                <a:gd name="connsiteY1" fmla="*/ 10000 h 10000"/>
                <a:gd name="connsiteX2" fmla="*/ 9865 w 9998"/>
                <a:gd name="connsiteY2" fmla="*/ 10000 h 10000"/>
                <a:gd name="connsiteX3" fmla="*/ 9998 w 9998"/>
                <a:gd name="connsiteY3" fmla="*/ 9744 h 10000"/>
                <a:gd name="connsiteX4" fmla="*/ 9998 w 9998"/>
                <a:gd name="connsiteY4" fmla="*/ 9436 h 10000"/>
                <a:gd name="connsiteX5" fmla="*/ 9998 w 9998"/>
                <a:gd name="connsiteY5" fmla="*/ 0 h 10000"/>
                <a:gd name="connsiteX6" fmla="*/ 18 w 9998"/>
                <a:gd name="connsiteY6" fmla="*/ 0 h 10000"/>
                <a:gd name="connsiteX7" fmla="*/ 1 w 9998"/>
                <a:gd name="connsiteY7" fmla="*/ 8309 h 10000"/>
                <a:gd name="connsiteX8" fmla="*/ 5124 w 9998"/>
                <a:gd name="connsiteY8" fmla="*/ 8372 h 10000"/>
                <a:gd name="connsiteX9" fmla="*/ 5121 w 9998"/>
                <a:gd name="connsiteY9" fmla="*/ 9988 h 10000"/>
                <a:gd name="connsiteX0" fmla="*/ 5141 w 10019"/>
                <a:gd name="connsiteY0" fmla="*/ 9988 h 10000"/>
                <a:gd name="connsiteX1" fmla="*/ 9257 w 10019"/>
                <a:gd name="connsiteY1" fmla="*/ 10000 h 10000"/>
                <a:gd name="connsiteX2" fmla="*/ 9886 w 10019"/>
                <a:gd name="connsiteY2" fmla="*/ 10000 h 10000"/>
                <a:gd name="connsiteX3" fmla="*/ 10019 w 10019"/>
                <a:gd name="connsiteY3" fmla="*/ 9744 h 10000"/>
                <a:gd name="connsiteX4" fmla="*/ 10019 w 10019"/>
                <a:gd name="connsiteY4" fmla="*/ 9436 h 10000"/>
                <a:gd name="connsiteX5" fmla="*/ 10019 w 10019"/>
                <a:gd name="connsiteY5" fmla="*/ 0 h 10000"/>
                <a:gd name="connsiteX6" fmla="*/ 37 w 10019"/>
                <a:gd name="connsiteY6" fmla="*/ 0 h 10000"/>
                <a:gd name="connsiteX7" fmla="*/ 0 w 10019"/>
                <a:gd name="connsiteY7" fmla="*/ 8403 h 10000"/>
                <a:gd name="connsiteX8" fmla="*/ 5144 w 10019"/>
                <a:gd name="connsiteY8" fmla="*/ 8372 h 10000"/>
                <a:gd name="connsiteX9" fmla="*/ 5141 w 10019"/>
                <a:gd name="connsiteY9" fmla="*/ 9988 h 10000"/>
                <a:gd name="connsiteX0" fmla="*/ 5104 w 9982"/>
                <a:gd name="connsiteY0" fmla="*/ 9988 h 10000"/>
                <a:gd name="connsiteX1" fmla="*/ 9220 w 9982"/>
                <a:gd name="connsiteY1" fmla="*/ 10000 h 10000"/>
                <a:gd name="connsiteX2" fmla="*/ 9849 w 9982"/>
                <a:gd name="connsiteY2" fmla="*/ 10000 h 10000"/>
                <a:gd name="connsiteX3" fmla="*/ 9982 w 9982"/>
                <a:gd name="connsiteY3" fmla="*/ 9744 h 10000"/>
                <a:gd name="connsiteX4" fmla="*/ 9982 w 9982"/>
                <a:gd name="connsiteY4" fmla="*/ 9436 h 10000"/>
                <a:gd name="connsiteX5" fmla="*/ 9982 w 9982"/>
                <a:gd name="connsiteY5" fmla="*/ 0 h 10000"/>
                <a:gd name="connsiteX6" fmla="*/ 0 w 9982"/>
                <a:gd name="connsiteY6" fmla="*/ 0 h 10000"/>
                <a:gd name="connsiteX7" fmla="*/ 3 w 9982"/>
                <a:gd name="connsiteY7" fmla="*/ 8340 h 10000"/>
                <a:gd name="connsiteX8" fmla="*/ 5107 w 9982"/>
                <a:gd name="connsiteY8" fmla="*/ 8372 h 10000"/>
                <a:gd name="connsiteX9" fmla="*/ 5104 w 9982"/>
                <a:gd name="connsiteY9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82" h="10000">
                  <a:moveTo>
                    <a:pt x="5104" y="9988"/>
                  </a:moveTo>
                  <a:lnTo>
                    <a:pt x="9220" y="10000"/>
                  </a:lnTo>
                  <a:lnTo>
                    <a:pt x="9849" y="10000"/>
                  </a:lnTo>
                  <a:cubicBezTo>
                    <a:pt x="9968" y="9988"/>
                    <a:pt x="9982" y="9890"/>
                    <a:pt x="9982" y="9744"/>
                  </a:cubicBezTo>
                  <a:lnTo>
                    <a:pt x="9982" y="9436"/>
                  </a:lnTo>
                  <a:lnTo>
                    <a:pt x="9982" y="0"/>
                  </a:lnTo>
                  <a:lnTo>
                    <a:pt x="0" y="0"/>
                  </a:lnTo>
                  <a:cubicBezTo>
                    <a:pt x="1" y="2749"/>
                    <a:pt x="2" y="5591"/>
                    <a:pt x="3" y="8340"/>
                  </a:cubicBezTo>
                  <a:lnTo>
                    <a:pt x="5107" y="8372"/>
                  </a:lnTo>
                  <a:cubicBezTo>
                    <a:pt x="5106" y="8911"/>
                    <a:pt x="5105" y="9449"/>
                    <a:pt x="5104" y="9988"/>
                  </a:cubicBezTo>
                  <a:close/>
                </a:path>
              </a:pathLst>
            </a:custGeom>
            <a:solidFill>
              <a:srgbClr val="CCDC00">
                <a:alpha val="72000"/>
              </a:srgbClr>
            </a:solidFill>
            <a:ln w="6350">
              <a:solidFill>
                <a:sysClr val="window" lastClr="FFFFFF"/>
              </a:solidFill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910513" y="2684432"/>
              <a:ext cx="1979612" cy="693737"/>
            </a:xfrm>
            <a:custGeom>
              <a:avLst/>
              <a:gdLst>
                <a:gd name="T0" fmla="*/ 0 w 1247"/>
                <a:gd name="T1" fmla="*/ 435 h 437"/>
                <a:gd name="T2" fmla="*/ 1053 w 1247"/>
                <a:gd name="T3" fmla="*/ 437 h 437"/>
                <a:gd name="T4" fmla="*/ 1213 w 1247"/>
                <a:gd name="T5" fmla="*/ 437 h 437"/>
                <a:gd name="T6" fmla="*/ 1247 w 1247"/>
                <a:gd name="T7" fmla="*/ 393 h 437"/>
                <a:gd name="T8" fmla="*/ 1247 w 1247"/>
                <a:gd name="T9" fmla="*/ 340 h 437"/>
                <a:gd name="T10" fmla="*/ 1247 w 1247"/>
                <a:gd name="T11" fmla="*/ 0 h 437"/>
                <a:gd name="T12" fmla="*/ 1 w 1247"/>
                <a:gd name="T13" fmla="*/ 0 h 437"/>
                <a:gd name="T14" fmla="*/ 0 w 1247"/>
                <a:gd name="T15" fmla="*/ 4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7" h="437">
                  <a:moveTo>
                    <a:pt x="0" y="435"/>
                  </a:moveTo>
                  <a:lnTo>
                    <a:pt x="1053" y="437"/>
                  </a:lnTo>
                  <a:lnTo>
                    <a:pt x="1213" y="437"/>
                  </a:lnTo>
                  <a:cubicBezTo>
                    <a:pt x="1243" y="435"/>
                    <a:pt x="1247" y="418"/>
                    <a:pt x="1247" y="393"/>
                  </a:cubicBezTo>
                  <a:lnTo>
                    <a:pt x="1247" y="340"/>
                  </a:lnTo>
                  <a:lnTo>
                    <a:pt x="1247" y="0"/>
                  </a:lnTo>
                  <a:lnTo>
                    <a:pt x="1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" name="Rectangle 8"/>
            <p:cNvSpPr txBox="1">
              <a:spLocks noChangeArrowheads="1"/>
            </p:cNvSpPr>
            <p:nvPr userDrawn="1"/>
          </p:nvSpPr>
          <p:spPr bwMode="auto">
            <a:xfrm>
              <a:off x="829139" y="758670"/>
              <a:ext cx="4464050" cy="849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+mj-lt"/>
                  <a:ea typeface="+mj-ea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j-ea"/>
                </a:rPr>
                <a:t>WE ARE WSP</a:t>
              </a:r>
              <a:endParaRPr kumimoji="0" lang="en-GB" sz="4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</a:endParaRPr>
            </a:p>
          </p:txBody>
        </p:sp>
        <p:sp>
          <p:nvSpPr>
            <p:cNvPr id="15" name="Rectangle 9"/>
            <p:cNvSpPr txBox="1">
              <a:spLocks noChangeArrowheads="1"/>
            </p:cNvSpPr>
            <p:nvPr userDrawn="1"/>
          </p:nvSpPr>
          <p:spPr bwMode="auto">
            <a:xfrm>
              <a:off x="901147" y="1407833"/>
              <a:ext cx="4464050" cy="102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Font typeface="Wingdings" charset="0"/>
                <a:defRPr sz="1500">
                  <a:solidFill>
                    <a:schemeClr val="bg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266700" indent="-265113" algn="l" rtl="0" eaLnBrk="0" fontAlgn="base" hangingPunct="0">
                <a:lnSpc>
                  <a:spcPct val="10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0"/>
                <a:buChar char="§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673100" indent="-227013" algn="l" rtl="0" eaLnBrk="0" fontAlgn="base" hangingPunct="0">
                <a:lnSpc>
                  <a:spcPct val="105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0"/>
                <a:buChar char="§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9BE28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</a:rPr>
                <a:t>An introduction to WSP Group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9BE28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</a:rPr>
                <a:t>May 2012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9BE28"/>
                </a:buClr>
                <a:buSzTx/>
                <a:buFont typeface="Wingdings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9BE28"/>
                </a:buClr>
                <a:buSzTx/>
                <a:buFont typeface="Wingdings" charset="0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</a:rPr>
                <a:t>Scot Parkhurst, </a:t>
              </a:r>
              <a:r>
                <a:rPr lang="en-GB" sz="1600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</a:rPr>
                <a:t>Energy Sector Director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pic>
          <p:nvPicPr>
            <p:cNvPr id="16" name="WSPLogo" descr="WspStandard - Title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63" y="2753866"/>
              <a:ext cx="1830387" cy="57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22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59492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0512" cy="393382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>
            <a:off x="0" y="3933825"/>
            <a:ext cx="9180512" cy="0"/>
          </a:xfrm>
          <a:prstGeom prst="line">
            <a:avLst/>
          </a:prstGeom>
          <a:solidFill>
            <a:srgbClr val="FDB917">
              <a:alpha val="60001"/>
            </a:srgbClr>
          </a:solidFill>
          <a:ln w="571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501901" y="4073525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5"/>
                </a:solidFill>
              </a:rPr>
              <a:t>WSP IS ONE OF THE WORLD’S LEADING </a:t>
            </a:r>
            <a:br>
              <a:rPr lang="en-US" sz="1600" b="1" dirty="0" smtClean="0">
                <a:solidFill>
                  <a:schemeClr val="accent5"/>
                </a:solidFill>
              </a:rPr>
            </a:br>
            <a:r>
              <a:rPr lang="en-US" sz="1600" b="1" dirty="0" smtClean="0">
                <a:solidFill>
                  <a:schemeClr val="accent5"/>
                </a:solidFill>
              </a:rPr>
              <a:t>ENGINEERING AND DESIGN CONSULTANCIES.</a:t>
            </a:r>
            <a:r>
              <a:rPr lang="en-GB" sz="1600" dirty="0" smtClean="0">
                <a:solidFill>
                  <a:schemeClr val="accent5"/>
                </a:solidFill>
              </a:rPr>
              <a:t> </a:t>
            </a:r>
            <a:br>
              <a:rPr lang="en-GB" sz="1600" dirty="0" smtClean="0">
                <a:solidFill>
                  <a:schemeClr val="accent5"/>
                </a:solidFill>
              </a:rPr>
            </a:br>
            <a:r>
              <a:rPr lang="en-GB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 PROVIDE SUSTAINABLE CONSULTING TO THE BUILT AND NATURAL ENVIRONMENT. THIS INVOLVES DESIGNING, ENGINEERING AND MANAGING PROPERTY, TRANSPORT, INFRASTRUCTURE, INDUSTRIAL, ENVIRONMENTAL AND ENERGY PROJECTS.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026848" y="874295"/>
            <a:ext cx="1267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AOUT US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994" y="3434100"/>
            <a:ext cx="1406738" cy="14067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709955" y="3436838"/>
            <a:ext cx="158563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60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 eaLnBrk="1" hangingPunct="1"/>
            <a:endParaRPr lang="en-US" sz="600" dirty="0" smtClean="0">
              <a:solidFill>
                <a:srgbClr val="FF0000"/>
              </a:solidFill>
            </a:endParaRPr>
          </a:p>
          <a:p>
            <a:pPr algn="l" eaLnBrk="1" hangingPunct="1"/>
            <a:r>
              <a:rPr lang="en-US" sz="1200" dirty="0" smtClean="0">
                <a:solidFill>
                  <a:schemeClr val="bg1"/>
                </a:solidFill>
              </a:rPr>
              <a:t>WE HAVE PROJECTS IN      60 COUNTRIES</a:t>
            </a:r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5113" y="247185"/>
            <a:ext cx="4241800" cy="1569578"/>
          </a:xfrm>
          <a:prstGeom prst="rect">
            <a:avLst/>
          </a:prstGeom>
          <a:solidFill>
            <a:schemeClr val="accent6">
              <a:alpha val="90000"/>
            </a:schemeClr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1" y="369723"/>
            <a:ext cx="42418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rPr>
              <a:t>WE ARE </a:t>
            </a:r>
            <a:r>
              <a:rPr lang="en-US" sz="3200" b="1" dirty="0" smtClean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rPr>
              <a:t>WSP</a:t>
            </a:r>
            <a:endParaRPr lang="en-US" sz="3200" b="1" dirty="0">
              <a:solidFill>
                <a:schemeClr val="accent5">
                  <a:alpha val="9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56866" y="356468"/>
            <a:ext cx="8435478" cy="5765403"/>
            <a:chOff x="356866" y="356468"/>
            <a:chExt cx="8435478" cy="5765403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356866" y="361231"/>
              <a:ext cx="0" cy="5760640"/>
            </a:xfrm>
            <a:prstGeom prst="line">
              <a:avLst/>
            </a:prstGeom>
            <a:ln w="9525"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791326" y="361231"/>
              <a:ext cx="0" cy="5760640"/>
            </a:xfrm>
            <a:prstGeom prst="line">
              <a:avLst/>
            </a:prstGeom>
            <a:ln w="9525"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56866" y="356468"/>
              <a:ext cx="8435478" cy="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8532442" y="349593"/>
            <a:ext cx="268658" cy="14363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8026848" y="855245"/>
            <a:ext cx="1267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ABOUT US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92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903" y="1910560"/>
            <a:ext cx="2786722" cy="3676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889" y="1910561"/>
            <a:ext cx="2725014" cy="3676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61" y="1910561"/>
            <a:ext cx="2565069" cy="367739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5113" y="247185"/>
            <a:ext cx="4241800" cy="1569578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0" y="5949280"/>
            <a:ext cx="9144000" cy="0"/>
          </a:xfrm>
          <a:prstGeom prst="line">
            <a:avLst/>
          </a:prstGeom>
          <a:solidFill>
            <a:srgbClr val="FDB917">
              <a:alpha val="60001"/>
            </a:srgbClr>
          </a:solidFill>
          <a:ln w="571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81001" y="369723"/>
            <a:ext cx="4241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 smtClean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rPr>
              <a:t>OUR PROJECTS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ICONIC PROJECTS WORLDWIDE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2442" y="349593"/>
            <a:ext cx="268658" cy="14363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026848" y="855245"/>
            <a:ext cx="1267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113" y="5589239"/>
            <a:ext cx="26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solidFill>
                  <a:schemeClr val="accent1"/>
                </a:solidFill>
              </a:rPr>
              <a:t>The Shard at London Bridge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4097" y="5589664"/>
            <a:ext cx="26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err="1" smtClean="0">
                <a:solidFill>
                  <a:schemeClr val="accent1"/>
                </a:solidFill>
              </a:rPr>
              <a:t>Zayed</a:t>
            </a:r>
            <a:r>
              <a:rPr lang="en-GB" sz="1200" dirty="0" smtClean="0">
                <a:solidFill>
                  <a:schemeClr val="accent1"/>
                </a:solidFill>
              </a:rPr>
              <a:t> National Museum, Abu Dhabi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0785" y="5589242"/>
            <a:ext cx="26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solidFill>
                  <a:schemeClr val="accent1"/>
                </a:solidFill>
              </a:rPr>
              <a:t>World Trade </a:t>
            </a:r>
            <a:r>
              <a:rPr lang="en-GB" sz="1200" dirty="0" err="1" smtClean="0">
                <a:solidFill>
                  <a:schemeClr val="accent1"/>
                </a:solidFill>
              </a:rPr>
              <a:t>Center</a:t>
            </a:r>
            <a:r>
              <a:rPr lang="en-GB" sz="1200" dirty="0" smtClean="0">
                <a:solidFill>
                  <a:schemeClr val="accent1"/>
                </a:solidFill>
              </a:rPr>
              <a:t>, New York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5952" y="1910561"/>
            <a:ext cx="648072" cy="367240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513887" y="1909921"/>
            <a:ext cx="648072" cy="367867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909117" y="5690443"/>
            <a:ext cx="73521" cy="73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6866" y="356468"/>
            <a:ext cx="8435478" cy="5765403"/>
            <a:chOff x="356866" y="356468"/>
            <a:chExt cx="8435478" cy="5765403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56866" y="361231"/>
              <a:ext cx="0" cy="576064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791326" y="361231"/>
              <a:ext cx="0" cy="576064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6866" y="356468"/>
              <a:ext cx="843547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3407264" y="5691402"/>
            <a:ext cx="73521" cy="73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950576" y="5691402"/>
            <a:ext cx="73521" cy="73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4721072" y="418142"/>
            <a:ext cx="1585630" cy="1406738"/>
            <a:chOff x="879231" y="2276872"/>
            <a:chExt cx="1585630" cy="1406738"/>
          </a:xfrm>
        </p:grpSpPr>
        <p:sp>
          <p:nvSpPr>
            <p:cNvPr id="28" name="Rectangle 27"/>
            <p:cNvSpPr/>
            <p:nvPr/>
          </p:nvSpPr>
          <p:spPr>
            <a:xfrm>
              <a:off x="879231" y="2276872"/>
              <a:ext cx="1406738" cy="1406738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879231" y="2276872"/>
              <a:ext cx="158563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£717</a:t>
              </a:r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 eaLnBrk="1" hangingPunct="1"/>
              <a:endParaRPr lang="en-US" sz="600" dirty="0" smtClean="0">
                <a:solidFill>
                  <a:srgbClr val="FF0000"/>
                </a:solidFill>
              </a:endParaRPr>
            </a:p>
            <a:p>
              <a:pPr algn="l" eaLnBrk="1" hangingPunct="1"/>
              <a:r>
                <a:rPr lang="en-US" sz="1200" dirty="0" smtClean="0">
                  <a:solidFill>
                    <a:schemeClr val="bg1"/>
                  </a:solidFill>
                </a:rPr>
                <a:t>2011 REVENUE</a:t>
              </a:r>
              <a:endParaRPr lang="en-US" sz="12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6702" y="418142"/>
            <a:ext cx="1585630" cy="1406738"/>
            <a:chOff x="11788147" y="-269327"/>
            <a:chExt cx="1585630" cy="1406738"/>
          </a:xfrm>
        </p:grpSpPr>
        <p:sp>
          <p:nvSpPr>
            <p:cNvPr id="33" name="Rectangle 32"/>
            <p:cNvSpPr/>
            <p:nvPr/>
          </p:nvSpPr>
          <p:spPr>
            <a:xfrm>
              <a:off x="11788147" y="-269327"/>
              <a:ext cx="1406738" cy="140673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TextBox 34"/>
            <p:cNvSpPr txBox="1">
              <a:spLocks noChangeArrowheads="1"/>
            </p:cNvSpPr>
            <p:nvPr/>
          </p:nvSpPr>
          <p:spPr bwMode="auto">
            <a:xfrm>
              <a:off x="11788147" y="-269327"/>
              <a:ext cx="158563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c.</a:t>
              </a: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9000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 eaLnBrk="1" hangingPunct="1"/>
              <a:endParaRPr lang="en-US" sz="600" dirty="0" smtClean="0">
                <a:solidFill>
                  <a:srgbClr val="FF0000"/>
                </a:solidFill>
              </a:endParaRPr>
            </a:p>
            <a:p>
              <a:pPr algn="l" eaLnBrk="1" hangingPunct="1"/>
              <a:r>
                <a:rPr lang="en-US" sz="1200" dirty="0" smtClean="0">
                  <a:solidFill>
                    <a:schemeClr val="bg1"/>
                  </a:solidFill>
                </a:rPr>
                <a:t>GLOBAL WSP EMPLOYEES</a:t>
              </a:r>
              <a:endParaRPr lang="en-US" sz="1200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4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42626"/>
            <a:ext cx="9257204" cy="65919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5113" y="247185"/>
            <a:ext cx="4241800" cy="1569578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5949280"/>
            <a:ext cx="9144000" cy="0"/>
          </a:xfrm>
          <a:prstGeom prst="line">
            <a:avLst/>
          </a:prstGeom>
          <a:solidFill>
            <a:srgbClr val="FDB917">
              <a:alpha val="60001"/>
            </a:srgbClr>
          </a:solidFill>
          <a:ln w="571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81001" y="369723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rPr>
              <a:t>OUR PROJECTS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ENERGY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2442" y="349593"/>
            <a:ext cx="268658" cy="14363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026848" y="855245"/>
            <a:ext cx="1267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/>
                <a:cs typeface="Arial"/>
              </a:rPr>
              <a:t>PROJECTS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485" y="5589239"/>
            <a:ext cx="26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solidFill>
                  <a:schemeClr val="accent1"/>
                </a:solidFill>
              </a:rPr>
              <a:t>ESS Project, Sweden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097" y="5589664"/>
            <a:ext cx="26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>
                <a:solidFill>
                  <a:schemeClr val="accent1"/>
                </a:solidFill>
              </a:rPr>
              <a:t>ITER, France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5248" y="5589242"/>
            <a:ext cx="26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err="1" smtClean="0">
                <a:solidFill>
                  <a:schemeClr val="accent1"/>
                </a:solidFill>
              </a:rPr>
              <a:t>Olkiluoto</a:t>
            </a:r>
            <a:r>
              <a:rPr lang="en-GB" sz="1200" dirty="0" smtClean="0">
                <a:solidFill>
                  <a:schemeClr val="accent1"/>
                </a:solidFill>
              </a:rPr>
              <a:t> 3, </a:t>
            </a:r>
            <a:r>
              <a:rPr lang="en-GB" sz="1200" dirty="0" err="1" smtClean="0">
                <a:solidFill>
                  <a:schemeClr val="accent1"/>
                </a:solidFill>
              </a:rPr>
              <a:t>Finalnd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09117" y="5690443"/>
            <a:ext cx="73521" cy="73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56866" y="356468"/>
            <a:ext cx="8435478" cy="5765403"/>
            <a:chOff x="356866" y="356468"/>
            <a:chExt cx="8435478" cy="5765403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56866" y="361231"/>
              <a:ext cx="0" cy="576064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791326" y="361231"/>
              <a:ext cx="0" cy="576064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56866" y="356468"/>
              <a:ext cx="843547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3491880" y="5691402"/>
            <a:ext cx="73521" cy="73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265729" y="5691402"/>
            <a:ext cx="73521" cy="735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r="9797" b="9498"/>
          <a:stretch/>
        </p:blipFill>
        <p:spPr bwMode="auto">
          <a:xfrm>
            <a:off x="385639" y="1894947"/>
            <a:ext cx="2811307" cy="367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 r="5445"/>
          <a:stretch/>
        </p:blipFill>
        <p:spPr bwMode="auto">
          <a:xfrm>
            <a:off x="5934441" y="1914545"/>
            <a:ext cx="2844739" cy="365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8" t="627" r="2423" b="-627"/>
          <a:stretch/>
        </p:blipFill>
        <p:spPr bwMode="auto">
          <a:xfrm>
            <a:off x="3196946" y="1903005"/>
            <a:ext cx="2726507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22" y="1903602"/>
            <a:ext cx="646113" cy="366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50" y="1894946"/>
            <a:ext cx="646113" cy="36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9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9525" y="-19050"/>
            <a:ext cx="9158287" cy="39338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37" y="2325395"/>
            <a:ext cx="2394527" cy="159073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833" y="2326748"/>
            <a:ext cx="2347947" cy="158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51360" y="1928386"/>
            <a:ext cx="1593449" cy="2390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867" y="2326748"/>
            <a:ext cx="2254741" cy="159651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-14287" y="3933825"/>
            <a:ext cx="9163049" cy="0"/>
          </a:xfrm>
          <a:prstGeom prst="line">
            <a:avLst/>
          </a:prstGeom>
          <a:solidFill>
            <a:srgbClr val="FDB917">
              <a:alpha val="60001"/>
            </a:srgbClr>
          </a:solidFill>
          <a:ln w="57150" cap="flat" cmpd="sng" algn="ctr">
            <a:solidFill>
              <a:schemeClr val="tx1"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8532442" y="349593"/>
            <a:ext cx="268658" cy="14363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44603" y="4621778"/>
            <a:ext cx="4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59866" y="5102001"/>
            <a:ext cx="4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16979" y="4622289"/>
            <a:ext cx="49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52478" y="4365104"/>
            <a:ext cx="49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4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5112" y="247185"/>
            <a:ext cx="4932585" cy="1569578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81000" y="369723"/>
            <a:ext cx="519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accent5">
                    <a:alpha val="90000"/>
                  </a:schemeClr>
                </a:solidFill>
                <a:latin typeface="Arial"/>
                <a:cs typeface="Arial"/>
              </a:rPr>
              <a:t>FUTURE ENGINEERING</a:t>
            </a:r>
            <a:endParaRPr lang="en-US" sz="3200" b="1" dirty="0">
              <a:solidFill>
                <a:schemeClr val="accent5">
                  <a:alpha val="90000"/>
                </a:schemeClr>
              </a:solidFill>
              <a:latin typeface="Arial"/>
              <a:cs typeface="Arial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ITER &amp; DEMO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76055" y="2324849"/>
            <a:ext cx="648072" cy="1587885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275584" y="2324848"/>
            <a:ext cx="648072" cy="1598411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542365" y="2324849"/>
            <a:ext cx="801615" cy="158345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-33337" y="2295525"/>
            <a:ext cx="9182099" cy="41788"/>
          </a:xfrm>
          <a:prstGeom prst="line">
            <a:avLst/>
          </a:prstGeom>
          <a:solidFill>
            <a:srgbClr val="FDB917">
              <a:alpha val="60001"/>
            </a:srgbClr>
          </a:solidFill>
          <a:ln w="571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oup 74"/>
          <p:cNvGrpSpPr/>
          <p:nvPr/>
        </p:nvGrpSpPr>
        <p:grpSpPr>
          <a:xfrm>
            <a:off x="356866" y="356468"/>
            <a:ext cx="8435478" cy="5765403"/>
            <a:chOff x="356866" y="356468"/>
            <a:chExt cx="8435478" cy="5765403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356866" y="361231"/>
              <a:ext cx="0" cy="576064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791326" y="361231"/>
              <a:ext cx="0" cy="576064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56866" y="356468"/>
              <a:ext cx="843547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580112" y="3599372"/>
            <a:ext cx="11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chemeClr val="bg2">
                    <a:lumMod val="75000"/>
                  </a:schemeClr>
                </a:solidFill>
              </a:rPr>
              <a:t>Image courtesy </a:t>
            </a:r>
            <a:r>
              <a:rPr lang="en-GB" sz="700" dirty="0">
                <a:solidFill>
                  <a:schemeClr val="bg2">
                    <a:lumMod val="75000"/>
                  </a:schemeClr>
                </a:solidFill>
              </a:rPr>
              <a:t>of </a:t>
            </a:r>
            <a:endParaRPr lang="en-GB" sz="7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700" dirty="0" smtClean="0">
                <a:solidFill>
                  <a:schemeClr val="bg2">
                    <a:lumMod val="75000"/>
                  </a:schemeClr>
                </a:solidFill>
              </a:rPr>
              <a:t>Jeannette </a:t>
            </a:r>
            <a:r>
              <a:rPr lang="en-GB" sz="700" dirty="0" err="1">
                <a:solidFill>
                  <a:schemeClr val="bg2">
                    <a:lumMod val="75000"/>
                  </a:schemeClr>
                </a:solidFill>
              </a:rPr>
              <a:t>Hägglund</a:t>
            </a:r>
            <a:endParaRPr lang="en-GB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026848" y="855245"/>
            <a:ext cx="1267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ABOUT US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692" y="4072279"/>
            <a:ext cx="772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 SERVICE PROVISION</a:t>
            </a:r>
          </a:p>
          <a:p>
            <a:pPr algn="l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SPECIALIST TECHNICAL SKILLS </a:t>
            </a:r>
          </a:p>
          <a:p>
            <a:pPr algn="l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Optioneering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and optimisation</a:t>
            </a:r>
          </a:p>
          <a:p>
            <a:pPr algn="l"/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Risk management </a:t>
            </a:r>
            <a:r>
              <a:rPr lang="en-GB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design &amp; buildability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related</a:t>
            </a:r>
          </a:p>
          <a:p>
            <a:pPr algn="l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Complex structural engineering</a:t>
            </a:r>
          </a:p>
          <a:p>
            <a:pPr algn="l"/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1780" y="492834"/>
            <a:ext cx="36411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DEVELOPMENT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PROPERTY 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TRANSPORT 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INFRASTRUCTURE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ENVIRONMENT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SUSTAINABILTY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MANAGEMENT</a:t>
            </a:r>
            <a:endParaRPr lang="en-GB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ull colour title + border content 2">
      <a:dk1>
        <a:srgbClr val="545861"/>
      </a:dk1>
      <a:lt1>
        <a:srgbClr val="FFFFFF"/>
      </a:lt1>
      <a:dk2>
        <a:srgbClr val="95D6D7"/>
      </a:dk2>
      <a:lt2>
        <a:srgbClr val="90959D"/>
      </a:lt2>
      <a:accent1>
        <a:srgbClr val="00A7B9"/>
      </a:accent1>
      <a:accent2>
        <a:srgbClr val="68BD49"/>
      </a:accent2>
      <a:accent3>
        <a:srgbClr val="95D6D7"/>
      </a:accent3>
      <a:accent4>
        <a:srgbClr val="464A52"/>
      </a:accent4>
      <a:accent5>
        <a:srgbClr val="68BD49"/>
      </a:accent5>
      <a:accent6>
        <a:srgbClr val="90959D"/>
      </a:accent6>
      <a:hlink>
        <a:srgbClr val="43163E"/>
      </a:hlink>
      <a:folHlink>
        <a:srgbClr val="FDB917"/>
      </a:folHlink>
    </a:clrScheme>
    <a:fontScheme name="full colour title + border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colour title + border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 2 - Without title page picture">
  <a:themeElements>
    <a:clrScheme name="WSP Aubergin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B2942"/>
      </a:accent1>
      <a:accent2>
        <a:srgbClr val="9DBCB0"/>
      </a:accent2>
      <a:accent3>
        <a:srgbClr val="E15800"/>
      </a:accent3>
      <a:accent4>
        <a:srgbClr val="D1C99D"/>
      </a:accent4>
      <a:accent5>
        <a:srgbClr val="CCDC00"/>
      </a:accent5>
      <a:accent6>
        <a:srgbClr val="666465"/>
      </a:accent6>
      <a:hlink>
        <a:srgbClr val="000000"/>
      </a:hlink>
      <a:folHlink>
        <a:srgbClr val="000000"/>
      </a:folHlink>
    </a:clrScheme>
    <a:fontScheme name="full colour title + border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colour title + border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olour title + border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 3 - Large title page picture">
  <a:themeElements>
    <a:clrScheme name="Full page image + bottom line content 2">
      <a:dk1>
        <a:srgbClr val="545861"/>
      </a:dk1>
      <a:lt1>
        <a:srgbClr val="FFFFFF"/>
      </a:lt1>
      <a:dk2>
        <a:srgbClr val="95D6D7"/>
      </a:dk2>
      <a:lt2>
        <a:srgbClr val="90959D"/>
      </a:lt2>
      <a:accent1>
        <a:srgbClr val="00A7B9"/>
      </a:accent1>
      <a:accent2>
        <a:srgbClr val="68BD49"/>
      </a:accent2>
      <a:accent3>
        <a:srgbClr val="95D6D7"/>
      </a:accent3>
      <a:accent4>
        <a:srgbClr val="464A52"/>
      </a:accent4>
      <a:accent5>
        <a:srgbClr val="68BD49"/>
      </a:accent5>
      <a:accent6>
        <a:srgbClr val="90959D"/>
      </a:accent6>
      <a:hlink>
        <a:srgbClr val="43163E"/>
      </a:hlink>
      <a:folHlink>
        <a:srgbClr val="FDB917"/>
      </a:folHlink>
    </a:clrScheme>
    <a:fontScheme name="Full page image + bottom line 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page image + bottom line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0086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 4 - Small title page picture">
  <a:themeElements>
    <a:clrScheme name="WSP Dark Gre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6465"/>
      </a:accent1>
      <a:accent2>
        <a:srgbClr val="69BE28"/>
      </a:accent2>
      <a:accent3>
        <a:srgbClr val="9DBCB0"/>
      </a:accent3>
      <a:accent4>
        <a:srgbClr val="E15800"/>
      </a:accent4>
      <a:accent5>
        <a:srgbClr val="D1C99D"/>
      </a:accent5>
      <a:accent6>
        <a:srgbClr val="CCDC00"/>
      </a:accent6>
      <a:hlink>
        <a:srgbClr val="000000"/>
      </a:hlink>
      <a:folHlink>
        <a:srgbClr val="000000"/>
      </a:folHlink>
    </a:clrScheme>
    <a:fontScheme name="Half image title + keylines 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lf image title + keylines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0086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lf image title + keylines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 3 - Large title page picture">
  <a:themeElements>
    <a:clrScheme name="WSP Dark Gre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6465"/>
      </a:accent1>
      <a:accent2>
        <a:srgbClr val="69BE28"/>
      </a:accent2>
      <a:accent3>
        <a:srgbClr val="9DBCB0"/>
      </a:accent3>
      <a:accent4>
        <a:srgbClr val="E15800"/>
      </a:accent4>
      <a:accent5>
        <a:srgbClr val="D1C99D"/>
      </a:accent5>
      <a:accent6>
        <a:srgbClr val="CCDC00"/>
      </a:accent6>
      <a:hlink>
        <a:srgbClr val="000000"/>
      </a:hlink>
      <a:folHlink>
        <a:srgbClr val="000000"/>
      </a:folHlink>
    </a:clrScheme>
    <a:fontScheme name="Full page image + bottom line 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page image + bottom line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0086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3 - Stor förstasidesbild">
  <a:themeElements>
    <a:clrScheme name="Full page image + bottom line content 5">
      <a:dk1>
        <a:srgbClr val="545861"/>
      </a:dk1>
      <a:lt1>
        <a:srgbClr val="FFFFFF"/>
      </a:lt1>
      <a:dk2>
        <a:srgbClr val="766A62"/>
      </a:dk2>
      <a:lt2>
        <a:srgbClr val="9A9B9C"/>
      </a:lt2>
      <a:accent1>
        <a:srgbClr val="CCDC00"/>
      </a:accent1>
      <a:accent2>
        <a:srgbClr val="4B2942"/>
      </a:accent2>
      <a:accent3>
        <a:srgbClr val="766A62"/>
      </a:accent3>
      <a:accent4>
        <a:srgbClr val="645953"/>
      </a:accent4>
      <a:accent5>
        <a:srgbClr val="4B2942"/>
      </a:accent5>
      <a:accent6>
        <a:srgbClr val="9A9B9C"/>
      </a:accent6>
      <a:hlink>
        <a:srgbClr val="9DBCB0"/>
      </a:hlink>
      <a:folHlink>
        <a:srgbClr val="739600"/>
      </a:folHlink>
    </a:clrScheme>
    <a:fontScheme name="Full page image + bottom line 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ll page image + bottom line content 1">
        <a:dk1>
          <a:srgbClr val="545861"/>
        </a:dk1>
        <a:lt1>
          <a:srgbClr val="FFFFFF"/>
        </a:lt1>
        <a:dk2>
          <a:srgbClr val="68BD49"/>
        </a:dk2>
        <a:lt2>
          <a:srgbClr val="90959D"/>
        </a:lt2>
        <a:accent1>
          <a:srgbClr val="FDB917"/>
        </a:accent1>
        <a:accent2>
          <a:srgbClr val="95D6D7"/>
        </a:accent2>
        <a:accent3>
          <a:srgbClr val="68BD49"/>
        </a:accent3>
        <a:accent4>
          <a:srgbClr val="464A52"/>
        </a:accent4>
        <a:accent5>
          <a:srgbClr val="95D6D7"/>
        </a:accent5>
        <a:accent6>
          <a:srgbClr val="90959D"/>
        </a:accent6>
        <a:hlink>
          <a:srgbClr val="43163E"/>
        </a:hlink>
        <a:folHlink>
          <a:srgbClr val="0086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2">
        <a:dk1>
          <a:srgbClr val="545861"/>
        </a:dk1>
        <a:lt1>
          <a:srgbClr val="FFFFFF"/>
        </a:lt1>
        <a:dk2>
          <a:srgbClr val="95D6D7"/>
        </a:dk2>
        <a:lt2>
          <a:srgbClr val="90959D"/>
        </a:lt2>
        <a:accent1>
          <a:srgbClr val="00A7B9"/>
        </a:accent1>
        <a:accent2>
          <a:srgbClr val="68BD49"/>
        </a:accent2>
        <a:accent3>
          <a:srgbClr val="95D6D7"/>
        </a:accent3>
        <a:accent4>
          <a:srgbClr val="464A52"/>
        </a:accent4>
        <a:accent5>
          <a:srgbClr val="68BD49"/>
        </a:accent5>
        <a:accent6>
          <a:srgbClr val="90959D"/>
        </a:accent6>
        <a:hlink>
          <a:srgbClr val="43163E"/>
        </a:hlink>
        <a:folHlink>
          <a:srgbClr val="FDB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3">
        <a:dk1>
          <a:srgbClr val="545861"/>
        </a:dk1>
        <a:lt1>
          <a:srgbClr val="FFFFFF"/>
        </a:lt1>
        <a:dk2>
          <a:srgbClr val="F37421"/>
        </a:dk2>
        <a:lt2>
          <a:srgbClr val="90959D"/>
        </a:lt2>
        <a:accent1>
          <a:srgbClr val="F40034"/>
        </a:accent1>
        <a:accent2>
          <a:srgbClr val="009AD9"/>
        </a:accent2>
        <a:accent3>
          <a:srgbClr val="F37421"/>
        </a:accent3>
        <a:accent4>
          <a:srgbClr val="464A52"/>
        </a:accent4>
        <a:accent5>
          <a:srgbClr val="009AD9"/>
        </a:accent5>
        <a:accent6>
          <a:srgbClr val="90959D"/>
        </a:accent6>
        <a:hlink>
          <a:srgbClr val="E7B513"/>
        </a:hlink>
        <a:folHlink>
          <a:srgbClr val="848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4">
        <a:dk1>
          <a:srgbClr val="545861"/>
        </a:dk1>
        <a:lt1>
          <a:srgbClr val="FFFFFF"/>
        </a:lt1>
        <a:dk2>
          <a:srgbClr val="AC3F97"/>
        </a:dk2>
        <a:lt2>
          <a:srgbClr val="90959D"/>
        </a:lt2>
        <a:accent1>
          <a:srgbClr val="0046AD"/>
        </a:accent1>
        <a:accent2>
          <a:srgbClr val="6E9934"/>
        </a:accent2>
        <a:accent3>
          <a:srgbClr val="AC3F97"/>
        </a:accent3>
        <a:accent4>
          <a:srgbClr val="464A52"/>
        </a:accent4>
        <a:accent5>
          <a:srgbClr val="6E9934"/>
        </a:accent5>
        <a:accent6>
          <a:srgbClr val="90959D"/>
        </a:accent6>
        <a:hlink>
          <a:srgbClr val="F37421"/>
        </a:hlink>
        <a:folHlink>
          <a:srgbClr val="6E6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5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CCDC00"/>
        </a:accent1>
        <a:accent2>
          <a:srgbClr val="4B2942"/>
        </a:accent2>
        <a:accent3>
          <a:srgbClr val="766A62"/>
        </a:accent3>
        <a:accent4>
          <a:srgbClr val="645953"/>
        </a:accent4>
        <a:accent5>
          <a:srgbClr val="4B2942"/>
        </a:accent5>
        <a:accent6>
          <a:srgbClr val="9A9B9C"/>
        </a:accent6>
        <a:hlink>
          <a:srgbClr val="9DBCB0"/>
        </a:hlink>
        <a:folHlink>
          <a:srgbClr val="73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6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4B2942"/>
        </a:accent1>
        <a:accent2>
          <a:srgbClr val="FDB917"/>
        </a:accent2>
        <a:accent3>
          <a:srgbClr val="766A62"/>
        </a:accent3>
        <a:accent4>
          <a:srgbClr val="645953"/>
        </a:accent4>
        <a:accent5>
          <a:srgbClr val="FDB917"/>
        </a:accent5>
        <a:accent6>
          <a:srgbClr val="9A9B9C"/>
        </a:accent6>
        <a:hlink>
          <a:srgbClr val="9DBCB0"/>
        </a:hlink>
        <a:folHlink>
          <a:srgbClr val="E15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page image + bottom line content 7">
        <a:dk1>
          <a:srgbClr val="545861"/>
        </a:dk1>
        <a:lt1>
          <a:srgbClr val="FFFFFF"/>
        </a:lt1>
        <a:dk2>
          <a:srgbClr val="766A62"/>
        </a:dk2>
        <a:lt2>
          <a:srgbClr val="9A9B9C"/>
        </a:lt2>
        <a:accent1>
          <a:srgbClr val="69BE28"/>
        </a:accent1>
        <a:accent2>
          <a:srgbClr val="95D6D7"/>
        </a:accent2>
        <a:accent3>
          <a:srgbClr val="766A62"/>
        </a:accent3>
        <a:accent4>
          <a:srgbClr val="645953"/>
        </a:accent4>
        <a:accent5>
          <a:srgbClr val="95D6D7"/>
        </a:accent5>
        <a:accent6>
          <a:srgbClr val="9A9B9C"/>
        </a:accent6>
        <a:hlink>
          <a:srgbClr val="CCDC00"/>
        </a:hlink>
        <a:folHlink>
          <a:srgbClr val="9DB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2642</TotalTime>
  <Words>194</Words>
  <Application>Microsoft Office PowerPoint</Application>
  <PresentationFormat>On-screen Show (4:3)</PresentationFormat>
  <Paragraphs>58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blank</vt:lpstr>
      <vt:lpstr>Theme 2 - Without title page picture</vt:lpstr>
      <vt:lpstr>Theme 3 - Large title page picture</vt:lpstr>
      <vt:lpstr>Theme 4 - Small title page picture</vt:lpstr>
      <vt:lpstr>1_Theme 3 - Large title page picture</vt:lpstr>
      <vt:lpstr>Tema 3 - Stor förstasidesbild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WSP Group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Kercher</dc:creator>
  <cp:lastModifiedBy>Scot Parkhurst</cp:lastModifiedBy>
  <cp:revision>221</cp:revision>
  <cp:lastPrinted>2012-05-10T11:31:18Z</cp:lastPrinted>
  <dcterms:created xsi:type="dcterms:W3CDTF">2012-05-08T11:55:59Z</dcterms:created>
  <dcterms:modified xsi:type="dcterms:W3CDTF">2012-05-18T14:05:08Z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Template_">
    <vt:bool>true</vt:bool>
  </property>
  <property fmtid="{D5CDD505-2E9C-101B-9397-08002B2CF9AE}" pid="3" name="dpChangePicture">
    <vt:bool>true</vt:bool>
  </property>
</Properties>
</file>