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 id="2147483726" r:id="rId3"/>
  </p:sldMasterIdLst>
  <p:notesMasterIdLst>
    <p:notesMasterId r:id="rId20"/>
  </p:notesMasterIdLst>
  <p:handoutMasterIdLst>
    <p:handoutMasterId r:id="rId21"/>
  </p:handoutMasterIdLst>
  <p:sldIdLst>
    <p:sldId id="587" r:id="rId4"/>
    <p:sldId id="586" r:id="rId5"/>
    <p:sldId id="494" r:id="rId6"/>
    <p:sldId id="625" r:id="rId7"/>
    <p:sldId id="575" r:id="rId8"/>
    <p:sldId id="563" r:id="rId9"/>
    <p:sldId id="610" r:id="rId10"/>
    <p:sldId id="623" r:id="rId11"/>
    <p:sldId id="624" r:id="rId12"/>
    <p:sldId id="603" r:id="rId13"/>
    <p:sldId id="583" r:id="rId14"/>
    <p:sldId id="627" r:id="rId15"/>
    <p:sldId id="626" r:id="rId16"/>
    <p:sldId id="628" r:id="rId17"/>
    <p:sldId id="629" r:id="rId18"/>
    <p:sldId id="630" r:id="rId1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73AF"/>
    <a:srgbClr val="FC4436"/>
    <a:srgbClr val="339933"/>
    <a:srgbClr val="66FF33"/>
    <a:srgbClr val="C937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84385" autoAdjust="0"/>
  </p:normalViewPr>
  <p:slideViewPr>
    <p:cSldViewPr>
      <p:cViewPr varScale="1">
        <p:scale>
          <a:sx n="70" d="100"/>
          <a:sy n="70" d="100"/>
        </p:scale>
        <p:origin x="-123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3" d="100"/>
          <a:sy n="73" d="100"/>
        </p:scale>
        <p:origin x="-2280"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B0126-7F7D-4D3E-B39C-C49320CF00C0}" type="doc">
      <dgm:prSet loTypeId="urn:microsoft.com/office/officeart/2008/layout/HexagonCluster" loCatId="relationship" qsTypeId="urn:microsoft.com/office/officeart/2005/8/quickstyle/3d2" qsCatId="3D" csTypeId="urn:microsoft.com/office/officeart/2005/8/colors/accent2_2" csCatId="accent2" phldr="1"/>
      <dgm:spPr/>
      <dgm:t>
        <a:bodyPr/>
        <a:lstStyle/>
        <a:p>
          <a:endParaRPr lang="en-GB"/>
        </a:p>
      </dgm:t>
    </dgm:pt>
    <dgm:pt modelId="{3F11D1DB-459D-4095-B5A5-C8F3F8B3267D}">
      <dgm:prSet phldrT="[Text]" custT="1"/>
      <dgm:spPr/>
      <dgm:t>
        <a:bodyPr/>
        <a:lstStyle/>
        <a:p>
          <a:r>
            <a:rPr lang="en-GB" sz="1200" b="1" cap="none" spc="50" dirty="0" smtClean="0">
              <a:ln w="12700" cmpd="sng">
                <a:prstDash val="solid"/>
              </a:ln>
              <a:effectLst>
                <a:glow rad="53100">
                  <a:schemeClr val="accent6">
                    <a:satMod val="180000"/>
                    <a:alpha val="30000"/>
                  </a:schemeClr>
                </a:glow>
              </a:effectLst>
            </a:rPr>
            <a:t>Codes and Standards</a:t>
          </a:r>
        </a:p>
        <a:p>
          <a:r>
            <a:rPr lang="en-GB" sz="1200" b="1" cap="none" spc="50" dirty="0" smtClean="0">
              <a:ln w="12700" cmpd="sng">
                <a:prstDash val="solid"/>
              </a:ln>
              <a:effectLst>
                <a:glow rad="53100">
                  <a:schemeClr val="accent6">
                    <a:satMod val="180000"/>
                    <a:alpha val="30000"/>
                  </a:schemeClr>
                </a:glow>
              </a:effectLst>
            </a:rPr>
            <a:t>AFCEN RCC(MR)</a:t>
          </a:r>
          <a:endParaRPr lang="en-GB" sz="1200" b="1" cap="none" spc="50" dirty="0">
            <a:ln w="12700" cmpd="sng">
              <a:prstDash val="solid"/>
            </a:ln>
            <a:effectLst>
              <a:glow rad="53100">
                <a:schemeClr val="accent6">
                  <a:satMod val="180000"/>
                  <a:alpha val="30000"/>
                </a:schemeClr>
              </a:glow>
            </a:effectLst>
          </a:endParaRPr>
        </a:p>
      </dgm:t>
    </dgm:pt>
    <dgm:pt modelId="{4E69387C-7E14-4B64-81DF-92E68C5536ED}" type="parTrans" cxnId="{03C90EF3-A613-4761-95E1-6B8314406839}">
      <dgm:prSet/>
      <dgm:spPr/>
      <dgm:t>
        <a:bodyPr/>
        <a:lstStyle/>
        <a:p>
          <a:endParaRPr lang="en-GB"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62F01647-CC7F-4930-B12A-8BB69E55314D}" type="sibTrans" cxnId="{03C90EF3-A613-4761-95E1-6B831440683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a:noFill/>
        </a:ln>
      </dgm:spPr>
      <dgm:t>
        <a:bodyPr/>
        <a:lstStyle/>
        <a:p>
          <a:endParaRPr lang="en-GB"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1E988A47-830B-4908-BD30-AFD4A6F7E9BC}">
      <dgm:prSet phldrT="[Text]" custT="1"/>
      <dgm:spPr/>
      <dgm:t>
        <a:bodyPr/>
        <a:lstStyle/>
        <a:p>
          <a:r>
            <a:rPr lang="en-GB" sz="1400" b="1" cap="none" spc="50" dirty="0" smtClean="0">
              <a:ln w="12700" cmpd="sng">
                <a:prstDash val="solid"/>
              </a:ln>
              <a:effectLst>
                <a:glow rad="53100">
                  <a:schemeClr val="accent6">
                    <a:satMod val="180000"/>
                    <a:alpha val="30000"/>
                  </a:schemeClr>
                </a:glow>
              </a:effectLst>
            </a:rPr>
            <a:t>Inspection</a:t>
          </a:r>
          <a:endParaRPr lang="en-GB" sz="1400" b="1" cap="none" spc="50" baseline="0" dirty="0">
            <a:ln w="12700" cmpd="sng">
              <a:prstDash val="solid"/>
            </a:ln>
            <a:effectLst>
              <a:glow rad="53100">
                <a:schemeClr val="accent6">
                  <a:satMod val="180000"/>
                  <a:alpha val="30000"/>
                </a:schemeClr>
              </a:glow>
            </a:effectLst>
          </a:endParaRPr>
        </a:p>
      </dgm:t>
    </dgm:pt>
    <dgm:pt modelId="{49889DDD-0D25-4B9C-9873-E4EA1654FE27}" type="parTrans" cxnId="{5D6B0142-9938-4D71-BE62-E696E547A08D}">
      <dgm:prSet/>
      <dgm:spPr/>
      <dgm:t>
        <a:bodyPr/>
        <a:lstStyle/>
        <a:p>
          <a:endParaRPr lang="en-GB"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3BA1FB8C-A94B-4D28-9AB8-152F257B7764}" type="sibTrans" cxnId="{5D6B0142-9938-4D71-BE62-E696E547A08D}">
      <dgm:prSet/>
      <dgm:spPr>
        <a:blipFill>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dgm:spPr>
      <dgm:t>
        <a:bodyPr/>
        <a:lstStyle/>
        <a:p>
          <a:endParaRPr lang="en-GB"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4AD35818-755D-429D-A1F5-3712DE5CD560}">
      <dgm:prSet phldrT="[Text]" custT="1"/>
      <dgm:spPr/>
      <dgm:t>
        <a:bodyPr/>
        <a:lstStyle/>
        <a:p>
          <a:r>
            <a:rPr lang="en-GB" sz="1200" b="1" cap="none" spc="50" baseline="0" dirty="0" smtClean="0">
              <a:ln w="12700" cmpd="sng">
                <a:prstDash val="solid"/>
              </a:ln>
              <a:effectLst>
                <a:glow rad="53100">
                  <a:schemeClr val="accent6">
                    <a:satMod val="180000"/>
                    <a:alpha val="30000"/>
                  </a:schemeClr>
                </a:glow>
              </a:effectLst>
            </a:rPr>
            <a:t>Irradiated steels - welding</a:t>
          </a:r>
          <a:endParaRPr lang="en-GB" sz="1200" b="1" cap="none" spc="50" baseline="0" dirty="0">
            <a:ln w="12700" cmpd="sng">
              <a:prstDash val="solid"/>
            </a:ln>
            <a:effectLst>
              <a:glow rad="53100">
                <a:schemeClr val="accent6">
                  <a:satMod val="180000"/>
                  <a:alpha val="30000"/>
                </a:schemeClr>
              </a:glow>
            </a:effectLst>
          </a:endParaRPr>
        </a:p>
      </dgm:t>
    </dgm:pt>
    <dgm:pt modelId="{9917E647-89DC-4E81-A499-94642C83A49D}" type="parTrans" cxnId="{BEDC0948-5BF5-4F28-80E7-37D736042E75}">
      <dgm:prSet/>
      <dgm:spPr/>
      <dgm:t>
        <a:bodyPr/>
        <a:lstStyle/>
        <a:p>
          <a:endParaRPr lang="en-GB"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72B5C645-A079-41AD-AAE1-1089699352EA}" type="sibTrans" cxnId="{BEDC0948-5BF5-4F28-80E7-37D736042E75}">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a:noFill/>
        </a:ln>
      </dgm:spPr>
      <dgm:t>
        <a:bodyPr/>
        <a:lstStyle/>
        <a:p>
          <a:endParaRPr lang="en-GB"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0457C643-44E9-4BD8-B159-5EB12AE5D548}">
      <dgm:prSet phldrT="[Text]" custT="1"/>
      <dgm:spPr/>
      <dgm:t>
        <a:bodyPr/>
        <a:lstStyle/>
        <a:p>
          <a:r>
            <a:rPr lang="en-GB" sz="1200" b="1" cap="none" spc="50" baseline="0" dirty="0" smtClean="0">
              <a:ln w="12700" cmpd="sng">
                <a:prstDash val="solid"/>
              </a:ln>
              <a:effectLst>
                <a:glow rad="53100">
                  <a:schemeClr val="accent6">
                    <a:satMod val="180000"/>
                    <a:alpha val="30000"/>
                  </a:schemeClr>
                </a:glow>
              </a:effectLst>
            </a:rPr>
            <a:t>Joining technology R&amp;D</a:t>
          </a:r>
          <a:endParaRPr lang="en-GB" sz="1200" b="1" cap="none" spc="50" baseline="0" dirty="0">
            <a:ln w="12700" cmpd="sng">
              <a:prstDash val="solid"/>
            </a:ln>
            <a:effectLst>
              <a:glow rad="53100">
                <a:schemeClr val="accent6">
                  <a:satMod val="180000"/>
                  <a:alpha val="30000"/>
                </a:schemeClr>
              </a:glow>
            </a:effectLst>
          </a:endParaRPr>
        </a:p>
      </dgm:t>
    </dgm:pt>
    <dgm:pt modelId="{ED7FE330-6142-4345-AD7D-689D81EDBF0F}" type="parTrans" cxnId="{6D162B98-F0C9-459A-9083-1504A74E5FB5}">
      <dgm:prSet/>
      <dgm:spPr/>
      <dgm:t>
        <a:bodyPr/>
        <a:lstStyle/>
        <a:p>
          <a:endParaRPr lang="en-GB"/>
        </a:p>
      </dgm:t>
    </dgm:pt>
    <dgm:pt modelId="{5A2D4E57-66C8-45C5-B5A7-3A2664A4BBD7}" type="sibTrans" cxnId="{6D162B98-F0C9-459A-9083-1504A74E5FB5}">
      <dgm:prSet/>
      <dgm:spPr>
        <a:blipFill>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n-GB"/>
        </a:p>
      </dgm:t>
    </dgm:pt>
    <dgm:pt modelId="{93A47757-D69E-4398-885E-7127345B9F6D}" type="pres">
      <dgm:prSet presAssocID="{633B0126-7F7D-4D3E-B39C-C49320CF00C0}" presName="Name0" presStyleCnt="0">
        <dgm:presLayoutVars>
          <dgm:chMax val="21"/>
          <dgm:chPref val="21"/>
        </dgm:presLayoutVars>
      </dgm:prSet>
      <dgm:spPr/>
      <dgm:t>
        <a:bodyPr/>
        <a:lstStyle/>
        <a:p>
          <a:endParaRPr lang="en-GB"/>
        </a:p>
      </dgm:t>
    </dgm:pt>
    <dgm:pt modelId="{3A365DA3-957B-4F52-AE81-A67C28DA6DE3}" type="pres">
      <dgm:prSet presAssocID="{3F11D1DB-459D-4095-B5A5-C8F3F8B3267D}" presName="text1" presStyleCnt="0"/>
      <dgm:spPr/>
      <dgm:t>
        <a:bodyPr/>
        <a:lstStyle/>
        <a:p>
          <a:endParaRPr lang="en-GB"/>
        </a:p>
      </dgm:t>
    </dgm:pt>
    <dgm:pt modelId="{56DA922C-F3EA-40E5-B720-DB0F7C1FCAB7}" type="pres">
      <dgm:prSet presAssocID="{3F11D1DB-459D-4095-B5A5-C8F3F8B3267D}" presName="textRepeatNode" presStyleLbl="alignNode1" presStyleIdx="0" presStyleCnt="4">
        <dgm:presLayoutVars>
          <dgm:chMax val="0"/>
          <dgm:chPref val="0"/>
          <dgm:bulletEnabled val="1"/>
        </dgm:presLayoutVars>
      </dgm:prSet>
      <dgm:spPr/>
      <dgm:t>
        <a:bodyPr/>
        <a:lstStyle/>
        <a:p>
          <a:endParaRPr lang="en-GB"/>
        </a:p>
      </dgm:t>
    </dgm:pt>
    <dgm:pt modelId="{B2944CBD-B45C-4A19-8960-7F41326CD280}" type="pres">
      <dgm:prSet presAssocID="{3F11D1DB-459D-4095-B5A5-C8F3F8B3267D}" presName="textaccent1" presStyleCnt="0"/>
      <dgm:spPr/>
      <dgm:t>
        <a:bodyPr/>
        <a:lstStyle/>
        <a:p>
          <a:endParaRPr lang="en-GB"/>
        </a:p>
      </dgm:t>
    </dgm:pt>
    <dgm:pt modelId="{FA20EA50-48EA-44AA-B865-68AF3914C703}" type="pres">
      <dgm:prSet presAssocID="{3F11D1DB-459D-4095-B5A5-C8F3F8B3267D}" presName="accentRepeatNode" presStyleLbl="solidAlignAcc1" presStyleIdx="0" presStyleCnt="8"/>
      <dgm:spPr/>
      <dgm:t>
        <a:bodyPr/>
        <a:lstStyle/>
        <a:p>
          <a:endParaRPr lang="en-GB"/>
        </a:p>
      </dgm:t>
    </dgm:pt>
    <dgm:pt modelId="{07C1A7AB-2F6A-41EA-98C3-AE1C4E43B766}" type="pres">
      <dgm:prSet presAssocID="{62F01647-CC7F-4930-B12A-8BB69E55314D}" presName="image1" presStyleCnt="0"/>
      <dgm:spPr/>
      <dgm:t>
        <a:bodyPr/>
        <a:lstStyle/>
        <a:p>
          <a:endParaRPr lang="en-GB"/>
        </a:p>
      </dgm:t>
    </dgm:pt>
    <dgm:pt modelId="{15C692F6-47EA-43BA-80D8-F839191DF05F}" type="pres">
      <dgm:prSet presAssocID="{62F01647-CC7F-4930-B12A-8BB69E55314D}" presName="imageRepeatNode" presStyleLbl="alignAcc1" presStyleIdx="0" presStyleCnt="4"/>
      <dgm:spPr/>
      <dgm:t>
        <a:bodyPr/>
        <a:lstStyle/>
        <a:p>
          <a:endParaRPr lang="en-GB"/>
        </a:p>
      </dgm:t>
    </dgm:pt>
    <dgm:pt modelId="{2526DE0D-0D7C-4493-8AD8-6CCC8E0536E3}" type="pres">
      <dgm:prSet presAssocID="{62F01647-CC7F-4930-B12A-8BB69E55314D}" presName="imageaccent1" presStyleCnt="0"/>
      <dgm:spPr/>
      <dgm:t>
        <a:bodyPr/>
        <a:lstStyle/>
        <a:p>
          <a:endParaRPr lang="en-GB"/>
        </a:p>
      </dgm:t>
    </dgm:pt>
    <dgm:pt modelId="{B967E571-3889-4656-B93A-EC76AC012C9E}" type="pres">
      <dgm:prSet presAssocID="{62F01647-CC7F-4930-B12A-8BB69E55314D}" presName="accentRepeatNode" presStyleLbl="solidAlignAcc1" presStyleIdx="1" presStyleCnt="8"/>
      <dgm:spPr/>
      <dgm:t>
        <a:bodyPr/>
        <a:lstStyle/>
        <a:p>
          <a:endParaRPr lang="en-GB"/>
        </a:p>
      </dgm:t>
    </dgm:pt>
    <dgm:pt modelId="{C07F3CE2-CBDA-4847-9AA3-0825F4E9E713}" type="pres">
      <dgm:prSet presAssocID="{1E988A47-830B-4908-BD30-AFD4A6F7E9BC}" presName="text2" presStyleCnt="0"/>
      <dgm:spPr/>
      <dgm:t>
        <a:bodyPr/>
        <a:lstStyle/>
        <a:p>
          <a:endParaRPr lang="en-GB"/>
        </a:p>
      </dgm:t>
    </dgm:pt>
    <dgm:pt modelId="{6928BA5B-6A0C-4DCF-B0FF-F3C23E3E8866}" type="pres">
      <dgm:prSet presAssocID="{1E988A47-830B-4908-BD30-AFD4A6F7E9BC}" presName="textRepeatNode" presStyleLbl="alignNode1" presStyleIdx="1" presStyleCnt="4">
        <dgm:presLayoutVars>
          <dgm:chMax val="0"/>
          <dgm:chPref val="0"/>
          <dgm:bulletEnabled val="1"/>
        </dgm:presLayoutVars>
      </dgm:prSet>
      <dgm:spPr/>
      <dgm:t>
        <a:bodyPr/>
        <a:lstStyle/>
        <a:p>
          <a:endParaRPr lang="en-GB"/>
        </a:p>
      </dgm:t>
    </dgm:pt>
    <dgm:pt modelId="{0CCE2E5D-1FB3-419B-86AF-37356857E849}" type="pres">
      <dgm:prSet presAssocID="{1E988A47-830B-4908-BD30-AFD4A6F7E9BC}" presName="textaccent2" presStyleCnt="0"/>
      <dgm:spPr/>
      <dgm:t>
        <a:bodyPr/>
        <a:lstStyle/>
        <a:p>
          <a:endParaRPr lang="en-GB"/>
        </a:p>
      </dgm:t>
    </dgm:pt>
    <dgm:pt modelId="{E9726795-6EF3-48C6-B87D-E2AEDA193455}" type="pres">
      <dgm:prSet presAssocID="{1E988A47-830B-4908-BD30-AFD4A6F7E9BC}" presName="accentRepeatNode" presStyleLbl="solidAlignAcc1" presStyleIdx="2" presStyleCnt="8"/>
      <dgm:spPr/>
      <dgm:t>
        <a:bodyPr/>
        <a:lstStyle/>
        <a:p>
          <a:endParaRPr lang="en-GB"/>
        </a:p>
      </dgm:t>
    </dgm:pt>
    <dgm:pt modelId="{32191150-67F2-46F7-BC58-DFB27569F534}" type="pres">
      <dgm:prSet presAssocID="{3BA1FB8C-A94B-4D28-9AB8-152F257B7764}" presName="image2" presStyleCnt="0"/>
      <dgm:spPr/>
      <dgm:t>
        <a:bodyPr/>
        <a:lstStyle/>
        <a:p>
          <a:endParaRPr lang="en-GB"/>
        </a:p>
      </dgm:t>
    </dgm:pt>
    <dgm:pt modelId="{F04646C9-9754-405E-A303-D00B36B90893}" type="pres">
      <dgm:prSet presAssocID="{3BA1FB8C-A94B-4D28-9AB8-152F257B7764}" presName="imageRepeatNode" presStyleLbl="alignAcc1" presStyleIdx="1" presStyleCnt="4"/>
      <dgm:spPr/>
      <dgm:t>
        <a:bodyPr/>
        <a:lstStyle/>
        <a:p>
          <a:endParaRPr lang="en-GB"/>
        </a:p>
      </dgm:t>
    </dgm:pt>
    <dgm:pt modelId="{263BBF32-8138-485C-8639-18D08357D1A4}" type="pres">
      <dgm:prSet presAssocID="{3BA1FB8C-A94B-4D28-9AB8-152F257B7764}" presName="imageaccent2" presStyleCnt="0"/>
      <dgm:spPr/>
      <dgm:t>
        <a:bodyPr/>
        <a:lstStyle/>
        <a:p>
          <a:endParaRPr lang="en-GB"/>
        </a:p>
      </dgm:t>
    </dgm:pt>
    <dgm:pt modelId="{E1933EAA-0A41-4D98-9F0A-11977E850C9C}" type="pres">
      <dgm:prSet presAssocID="{3BA1FB8C-A94B-4D28-9AB8-152F257B7764}" presName="accentRepeatNode" presStyleLbl="solidAlignAcc1" presStyleIdx="3" presStyleCnt="8"/>
      <dgm:spPr/>
      <dgm:t>
        <a:bodyPr/>
        <a:lstStyle/>
        <a:p>
          <a:endParaRPr lang="en-GB"/>
        </a:p>
      </dgm:t>
    </dgm:pt>
    <dgm:pt modelId="{8AFD57C0-DD37-4C63-A3C7-C96EBA7B20BA}" type="pres">
      <dgm:prSet presAssocID="{4AD35818-755D-429D-A1F5-3712DE5CD560}" presName="text3" presStyleCnt="0"/>
      <dgm:spPr/>
      <dgm:t>
        <a:bodyPr/>
        <a:lstStyle/>
        <a:p>
          <a:endParaRPr lang="en-GB"/>
        </a:p>
      </dgm:t>
    </dgm:pt>
    <dgm:pt modelId="{49406CCB-D535-4CEA-9FBF-A4F640806BB0}" type="pres">
      <dgm:prSet presAssocID="{4AD35818-755D-429D-A1F5-3712DE5CD560}" presName="textRepeatNode" presStyleLbl="alignNode1" presStyleIdx="2" presStyleCnt="4">
        <dgm:presLayoutVars>
          <dgm:chMax val="0"/>
          <dgm:chPref val="0"/>
          <dgm:bulletEnabled val="1"/>
        </dgm:presLayoutVars>
      </dgm:prSet>
      <dgm:spPr/>
      <dgm:t>
        <a:bodyPr/>
        <a:lstStyle/>
        <a:p>
          <a:endParaRPr lang="en-GB"/>
        </a:p>
      </dgm:t>
    </dgm:pt>
    <dgm:pt modelId="{74BC23A7-040D-4DD5-B9CD-7A5210F8F058}" type="pres">
      <dgm:prSet presAssocID="{4AD35818-755D-429D-A1F5-3712DE5CD560}" presName="textaccent3" presStyleCnt="0"/>
      <dgm:spPr/>
      <dgm:t>
        <a:bodyPr/>
        <a:lstStyle/>
        <a:p>
          <a:endParaRPr lang="en-GB"/>
        </a:p>
      </dgm:t>
    </dgm:pt>
    <dgm:pt modelId="{B6DFFDA1-EA09-4AD0-8DF8-E61005FD1A65}" type="pres">
      <dgm:prSet presAssocID="{4AD35818-755D-429D-A1F5-3712DE5CD560}" presName="accentRepeatNode" presStyleLbl="solidAlignAcc1" presStyleIdx="4" presStyleCnt="8"/>
      <dgm:spPr/>
      <dgm:t>
        <a:bodyPr/>
        <a:lstStyle/>
        <a:p>
          <a:endParaRPr lang="en-GB"/>
        </a:p>
      </dgm:t>
    </dgm:pt>
    <dgm:pt modelId="{E8D383C7-2A02-41A7-B0AC-5693885E54B8}" type="pres">
      <dgm:prSet presAssocID="{72B5C645-A079-41AD-AAE1-1089699352EA}" presName="image3" presStyleCnt="0"/>
      <dgm:spPr/>
      <dgm:t>
        <a:bodyPr/>
        <a:lstStyle/>
        <a:p>
          <a:endParaRPr lang="en-GB"/>
        </a:p>
      </dgm:t>
    </dgm:pt>
    <dgm:pt modelId="{68FE090C-7491-483B-9AC7-11D861E3B734}" type="pres">
      <dgm:prSet presAssocID="{72B5C645-A079-41AD-AAE1-1089699352EA}" presName="imageRepeatNode" presStyleLbl="alignAcc1" presStyleIdx="2" presStyleCnt="4"/>
      <dgm:spPr/>
      <dgm:t>
        <a:bodyPr/>
        <a:lstStyle/>
        <a:p>
          <a:endParaRPr lang="en-GB"/>
        </a:p>
      </dgm:t>
    </dgm:pt>
    <dgm:pt modelId="{839C8848-3E8F-4594-BD9F-479008DBAA47}" type="pres">
      <dgm:prSet presAssocID="{72B5C645-A079-41AD-AAE1-1089699352EA}" presName="imageaccent3" presStyleCnt="0"/>
      <dgm:spPr/>
      <dgm:t>
        <a:bodyPr/>
        <a:lstStyle/>
        <a:p>
          <a:endParaRPr lang="en-GB"/>
        </a:p>
      </dgm:t>
    </dgm:pt>
    <dgm:pt modelId="{E622F49E-0658-444C-BC67-CCD7A14A616A}" type="pres">
      <dgm:prSet presAssocID="{72B5C645-A079-41AD-AAE1-1089699352EA}" presName="accentRepeatNode" presStyleLbl="solidAlignAcc1" presStyleIdx="5" presStyleCnt="8"/>
      <dgm:spPr/>
      <dgm:t>
        <a:bodyPr/>
        <a:lstStyle/>
        <a:p>
          <a:endParaRPr lang="en-GB"/>
        </a:p>
      </dgm:t>
    </dgm:pt>
    <dgm:pt modelId="{BECDD5B6-9005-4639-A4D3-2584E1B359B6}" type="pres">
      <dgm:prSet presAssocID="{0457C643-44E9-4BD8-B159-5EB12AE5D548}" presName="text4" presStyleCnt="0"/>
      <dgm:spPr/>
      <dgm:t>
        <a:bodyPr/>
        <a:lstStyle/>
        <a:p>
          <a:endParaRPr lang="en-GB"/>
        </a:p>
      </dgm:t>
    </dgm:pt>
    <dgm:pt modelId="{99BC4306-B24F-4D2D-AA1D-2D737F9EBA8F}" type="pres">
      <dgm:prSet presAssocID="{0457C643-44E9-4BD8-B159-5EB12AE5D548}" presName="textRepeatNode" presStyleLbl="alignNode1" presStyleIdx="3" presStyleCnt="4" custScaleX="103824" custLinFactNeighborX="1756" custLinFactNeighborY="-3431">
        <dgm:presLayoutVars>
          <dgm:chMax val="0"/>
          <dgm:chPref val="0"/>
          <dgm:bulletEnabled val="1"/>
        </dgm:presLayoutVars>
      </dgm:prSet>
      <dgm:spPr/>
      <dgm:t>
        <a:bodyPr/>
        <a:lstStyle/>
        <a:p>
          <a:endParaRPr lang="en-GB"/>
        </a:p>
      </dgm:t>
    </dgm:pt>
    <dgm:pt modelId="{ECF8B0FF-A858-4BD3-B6D8-FD102AE41697}" type="pres">
      <dgm:prSet presAssocID="{0457C643-44E9-4BD8-B159-5EB12AE5D548}" presName="textaccent4" presStyleCnt="0"/>
      <dgm:spPr/>
      <dgm:t>
        <a:bodyPr/>
        <a:lstStyle/>
        <a:p>
          <a:endParaRPr lang="en-GB"/>
        </a:p>
      </dgm:t>
    </dgm:pt>
    <dgm:pt modelId="{AF7BC049-B05A-45FB-8F32-58C9F286888D}" type="pres">
      <dgm:prSet presAssocID="{0457C643-44E9-4BD8-B159-5EB12AE5D548}" presName="accentRepeatNode" presStyleLbl="solidAlignAcc1" presStyleIdx="6" presStyleCnt="8"/>
      <dgm:spPr/>
      <dgm:t>
        <a:bodyPr/>
        <a:lstStyle/>
        <a:p>
          <a:endParaRPr lang="en-GB"/>
        </a:p>
      </dgm:t>
    </dgm:pt>
    <dgm:pt modelId="{D83CD4A6-C445-4B32-BB6C-ACF8A36F9E10}" type="pres">
      <dgm:prSet presAssocID="{5A2D4E57-66C8-45C5-B5A7-3A2664A4BBD7}" presName="image4" presStyleCnt="0"/>
      <dgm:spPr/>
      <dgm:t>
        <a:bodyPr/>
        <a:lstStyle/>
        <a:p>
          <a:endParaRPr lang="en-GB"/>
        </a:p>
      </dgm:t>
    </dgm:pt>
    <dgm:pt modelId="{3C440854-A375-470A-AA16-67310528C06F}" type="pres">
      <dgm:prSet presAssocID="{5A2D4E57-66C8-45C5-B5A7-3A2664A4BBD7}" presName="imageRepeatNode" presStyleLbl="alignAcc1" presStyleIdx="3" presStyleCnt="4"/>
      <dgm:spPr/>
      <dgm:t>
        <a:bodyPr/>
        <a:lstStyle/>
        <a:p>
          <a:endParaRPr lang="en-GB"/>
        </a:p>
      </dgm:t>
    </dgm:pt>
    <dgm:pt modelId="{0ADC24F2-75F5-4B06-BF8A-BB25BA599F9E}" type="pres">
      <dgm:prSet presAssocID="{5A2D4E57-66C8-45C5-B5A7-3A2664A4BBD7}" presName="imageaccent4" presStyleCnt="0"/>
      <dgm:spPr/>
      <dgm:t>
        <a:bodyPr/>
        <a:lstStyle/>
        <a:p>
          <a:endParaRPr lang="en-GB"/>
        </a:p>
      </dgm:t>
    </dgm:pt>
    <dgm:pt modelId="{53E458E3-8D27-42A5-A596-A07419011CE8}" type="pres">
      <dgm:prSet presAssocID="{5A2D4E57-66C8-45C5-B5A7-3A2664A4BBD7}" presName="accentRepeatNode" presStyleLbl="solidAlignAcc1" presStyleIdx="7" presStyleCnt="8"/>
      <dgm:spPr/>
      <dgm:t>
        <a:bodyPr/>
        <a:lstStyle/>
        <a:p>
          <a:endParaRPr lang="en-GB"/>
        </a:p>
      </dgm:t>
    </dgm:pt>
  </dgm:ptLst>
  <dgm:cxnLst>
    <dgm:cxn modelId="{FFD9D483-7F07-4F1F-B550-580D9B570621}" type="presOf" srcId="{4AD35818-755D-429D-A1F5-3712DE5CD560}" destId="{49406CCB-D535-4CEA-9FBF-A4F640806BB0}" srcOrd="0" destOrd="0" presId="urn:microsoft.com/office/officeart/2008/layout/HexagonCluster"/>
    <dgm:cxn modelId="{D1E66C19-CE64-4FB0-829F-58539C7FC9B2}" type="presOf" srcId="{1E988A47-830B-4908-BD30-AFD4A6F7E9BC}" destId="{6928BA5B-6A0C-4DCF-B0FF-F3C23E3E8866}" srcOrd="0" destOrd="0" presId="urn:microsoft.com/office/officeart/2008/layout/HexagonCluster"/>
    <dgm:cxn modelId="{03C90EF3-A613-4761-95E1-6B8314406839}" srcId="{633B0126-7F7D-4D3E-B39C-C49320CF00C0}" destId="{3F11D1DB-459D-4095-B5A5-C8F3F8B3267D}" srcOrd="0" destOrd="0" parTransId="{4E69387C-7E14-4B64-81DF-92E68C5536ED}" sibTransId="{62F01647-CC7F-4930-B12A-8BB69E55314D}"/>
    <dgm:cxn modelId="{6D162B98-F0C9-459A-9083-1504A74E5FB5}" srcId="{633B0126-7F7D-4D3E-B39C-C49320CF00C0}" destId="{0457C643-44E9-4BD8-B159-5EB12AE5D548}" srcOrd="3" destOrd="0" parTransId="{ED7FE330-6142-4345-AD7D-689D81EDBF0F}" sibTransId="{5A2D4E57-66C8-45C5-B5A7-3A2664A4BBD7}"/>
    <dgm:cxn modelId="{2C2893AB-68C2-4BB9-B7E2-783A4606D5B2}" type="presOf" srcId="{5A2D4E57-66C8-45C5-B5A7-3A2664A4BBD7}" destId="{3C440854-A375-470A-AA16-67310528C06F}" srcOrd="0" destOrd="0" presId="urn:microsoft.com/office/officeart/2008/layout/HexagonCluster"/>
    <dgm:cxn modelId="{02E3362F-F6BC-4EC0-BC0E-9606901B7B51}" type="presOf" srcId="{0457C643-44E9-4BD8-B159-5EB12AE5D548}" destId="{99BC4306-B24F-4D2D-AA1D-2D737F9EBA8F}" srcOrd="0" destOrd="0" presId="urn:microsoft.com/office/officeart/2008/layout/HexagonCluster"/>
    <dgm:cxn modelId="{5D6B0142-9938-4D71-BE62-E696E547A08D}" srcId="{633B0126-7F7D-4D3E-B39C-C49320CF00C0}" destId="{1E988A47-830B-4908-BD30-AFD4A6F7E9BC}" srcOrd="1" destOrd="0" parTransId="{49889DDD-0D25-4B9C-9873-E4EA1654FE27}" sibTransId="{3BA1FB8C-A94B-4D28-9AB8-152F257B7764}"/>
    <dgm:cxn modelId="{A7EE9452-1451-48A4-9C19-EE3C351101EC}" type="presOf" srcId="{3F11D1DB-459D-4095-B5A5-C8F3F8B3267D}" destId="{56DA922C-F3EA-40E5-B720-DB0F7C1FCAB7}" srcOrd="0" destOrd="0" presId="urn:microsoft.com/office/officeart/2008/layout/HexagonCluster"/>
    <dgm:cxn modelId="{BEDC0948-5BF5-4F28-80E7-37D736042E75}" srcId="{633B0126-7F7D-4D3E-B39C-C49320CF00C0}" destId="{4AD35818-755D-429D-A1F5-3712DE5CD560}" srcOrd="2" destOrd="0" parTransId="{9917E647-89DC-4E81-A499-94642C83A49D}" sibTransId="{72B5C645-A079-41AD-AAE1-1089699352EA}"/>
    <dgm:cxn modelId="{35831B52-2A81-4562-93CF-E761B3599B5A}" type="presOf" srcId="{72B5C645-A079-41AD-AAE1-1089699352EA}" destId="{68FE090C-7491-483B-9AC7-11D861E3B734}" srcOrd="0" destOrd="0" presId="urn:microsoft.com/office/officeart/2008/layout/HexagonCluster"/>
    <dgm:cxn modelId="{B1F2435D-023D-47C8-90A8-D6E51C0160E4}" type="presOf" srcId="{3BA1FB8C-A94B-4D28-9AB8-152F257B7764}" destId="{F04646C9-9754-405E-A303-D00B36B90893}" srcOrd="0" destOrd="0" presId="urn:microsoft.com/office/officeart/2008/layout/HexagonCluster"/>
    <dgm:cxn modelId="{81FD5739-0389-4FF9-8677-C38ED86CD9F8}" type="presOf" srcId="{62F01647-CC7F-4930-B12A-8BB69E55314D}" destId="{15C692F6-47EA-43BA-80D8-F839191DF05F}" srcOrd="0" destOrd="0" presId="urn:microsoft.com/office/officeart/2008/layout/HexagonCluster"/>
    <dgm:cxn modelId="{A41B8F12-A0B0-45AF-9AEF-4A1AE77DE48E}" type="presOf" srcId="{633B0126-7F7D-4D3E-B39C-C49320CF00C0}" destId="{93A47757-D69E-4398-885E-7127345B9F6D}" srcOrd="0" destOrd="0" presId="urn:microsoft.com/office/officeart/2008/layout/HexagonCluster"/>
    <dgm:cxn modelId="{D937D917-DEA7-42A4-8F2A-62DDA9F6E69A}" type="presParOf" srcId="{93A47757-D69E-4398-885E-7127345B9F6D}" destId="{3A365DA3-957B-4F52-AE81-A67C28DA6DE3}" srcOrd="0" destOrd="0" presId="urn:microsoft.com/office/officeart/2008/layout/HexagonCluster"/>
    <dgm:cxn modelId="{94B19C0C-2582-46CF-BB58-5226C219B85C}" type="presParOf" srcId="{3A365DA3-957B-4F52-AE81-A67C28DA6DE3}" destId="{56DA922C-F3EA-40E5-B720-DB0F7C1FCAB7}" srcOrd="0" destOrd="0" presId="urn:microsoft.com/office/officeart/2008/layout/HexagonCluster"/>
    <dgm:cxn modelId="{FDFF2DDF-EEEA-4DE3-AEC6-F0D5431AB919}" type="presParOf" srcId="{93A47757-D69E-4398-885E-7127345B9F6D}" destId="{B2944CBD-B45C-4A19-8960-7F41326CD280}" srcOrd="1" destOrd="0" presId="urn:microsoft.com/office/officeart/2008/layout/HexagonCluster"/>
    <dgm:cxn modelId="{CFE7C312-2DCF-48B4-8621-E5B80173DF15}" type="presParOf" srcId="{B2944CBD-B45C-4A19-8960-7F41326CD280}" destId="{FA20EA50-48EA-44AA-B865-68AF3914C703}" srcOrd="0" destOrd="0" presId="urn:microsoft.com/office/officeart/2008/layout/HexagonCluster"/>
    <dgm:cxn modelId="{2C9A2F05-7AE0-48E1-8513-8DBAE33F8339}" type="presParOf" srcId="{93A47757-D69E-4398-885E-7127345B9F6D}" destId="{07C1A7AB-2F6A-41EA-98C3-AE1C4E43B766}" srcOrd="2" destOrd="0" presId="urn:microsoft.com/office/officeart/2008/layout/HexagonCluster"/>
    <dgm:cxn modelId="{4EB3D0D1-77C5-452A-B891-3F1A62C75ED3}" type="presParOf" srcId="{07C1A7AB-2F6A-41EA-98C3-AE1C4E43B766}" destId="{15C692F6-47EA-43BA-80D8-F839191DF05F}" srcOrd="0" destOrd="0" presId="urn:microsoft.com/office/officeart/2008/layout/HexagonCluster"/>
    <dgm:cxn modelId="{FEEE733A-1B9A-4E2B-B0B6-425DFD245B6E}" type="presParOf" srcId="{93A47757-D69E-4398-885E-7127345B9F6D}" destId="{2526DE0D-0D7C-4493-8AD8-6CCC8E0536E3}" srcOrd="3" destOrd="0" presId="urn:microsoft.com/office/officeart/2008/layout/HexagonCluster"/>
    <dgm:cxn modelId="{5A868522-9169-4849-9471-DBCD11F297DB}" type="presParOf" srcId="{2526DE0D-0D7C-4493-8AD8-6CCC8E0536E3}" destId="{B967E571-3889-4656-B93A-EC76AC012C9E}" srcOrd="0" destOrd="0" presId="urn:microsoft.com/office/officeart/2008/layout/HexagonCluster"/>
    <dgm:cxn modelId="{ED80E414-5C9C-4F6A-930F-F079B219A643}" type="presParOf" srcId="{93A47757-D69E-4398-885E-7127345B9F6D}" destId="{C07F3CE2-CBDA-4847-9AA3-0825F4E9E713}" srcOrd="4" destOrd="0" presId="urn:microsoft.com/office/officeart/2008/layout/HexagonCluster"/>
    <dgm:cxn modelId="{4FDCCA3D-A4DE-4A8F-B40B-61C98494F623}" type="presParOf" srcId="{C07F3CE2-CBDA-4847-9AA3-0825F4E9E713}" destId="{6928BA5B-6A0C-4DCF-B0FF-F3C23E3E8866}" srcOrd="0" destOrd="0" presId="urn:microsoft.com/office/officeart/2008/layout/HexagonCluster"/>
    <dgm:cxn modelId="{1123BCFE-5CD6-4C95-B29F-DE70C50C18DB}" type="presParOf" srcId="{93A47757-D69E-4398-885E-7127345B9F6D}" destId="{0CCE2E5D-1FB3-419B-86AF-37356857E849}" srcOrd="5" destOrd="0" presId="urn:microsoft.com/office/officeart/2008/layout/HexagonCluster"/>
    <dgm:cxn modelId="{EE904E58-3174-413B-B4E8-D7625C76E275}" type="presParOf" srcId="{0CCE2E5D-1FB3-419B-86AF-37356857E849}" destId="{E9726795-6EF3-48C6-B87D-E2AEDA193455}" srcOrd="0" destOrd="0" presId="urn:microsoft.com/office/officeart/2008/layout/HexagonCluster"/>
    <dgm:cxn modelId="{1B13ABB2-3EFE-4C13-B25A-F19749823DB7}" type="presParOf" srcId="{93A47757-D69E-4398-885E-7127345B9F6D}" destId="{32191150-67F2-46F7-BC58-DFB27569F534}" srcOrd="6" destOrd="0" presId="urn:microsoft.com/office/officeart/2008/layout/HexagonCluster"/>
    <dgm:cxn modelId="{AFB8BD2B-507C-4247-8D1A-5E057F8F8B18}" type="presParOf" srcId="{32191150-67F2-46F7-BC58-DFB27569F534}" destId="{F04646C9-9754-405E-A303-D00B36B90893}" srcOrd="0" destOrd="0" presId="urn:microsoft.com/office/officeart/2008/layout/HexagonCluster"/>
    <dgm:cxn modelId="{302004E1-4252-4674-A8DD-46439DAD352A}" type="presParOf" srcId="{93A47757-D69E-4398-885E-7127345B9F6D}" destId="{263BBF32-8138-485C-8639-18D08357D1A4}" srcOrd="7" destOrd="0" presId="urn:microsoft.com/office/officeart/2008/layout/HexagonCluster"/>
    <dgm:cxn modelId="{AFAB9022-5E3F-4D7D-8C1B-0746BA05E076}" type="presParOf" srcId="{263BBF32-8138-485C-8639-18D08357D1A4}" destId="{E1933EAA-0A41-4D98-9F0A-11977E850C9C}" srcOrd="0" destOrd="0" presId="urn:microsoft.com/office/officeart/2008/layout/HexagonCluster"/>
    <dgm:cxn modelId="{E0F83A48-9342-43E6-9F01-AFE5D9386BCF}" type="presParOf" srcId="{93A47757-D69E-4398-885E-7127345B9F6D}" destId="{8AFD57C0-DD37-4C63-A3C7-C96EBA7B20BA}" srcOrd="8" destOrd="0" presId="urn:microsoft.com/office/officeart/2008/layout/HexagonCluster"/>
    <dgm:cxn modelId="{A6B59A67-48E0-468F-9E31-CA24265C1D17}" type="presParOf" srcId="{8AFD57C0-DD37-4C63-A3C7-C96EBA7B20BA}" destId="{49406CCB-D535-4CEA-9FBF-A4F640806BB0}" srcOrd="0" destOrd="0" presId="urn:microsoft.com/office/officeart/2008/layout/HexagonCluster"/>
    <dgm:cxn modelId="{9D37D3D4-D002-4445-8A3F-C2B4BA412F3F}" type="presParOf" srcId="{93A47757-D69E-4398-885E-7127345B9F6D}" destId="{74BC23A7-040D-4DD5-B9CD-7A5210F8F058}" srcOrd="9" destOrd="0" presId="urn:microsoft.com/office/officeart/2008/layout/HexagonCluster"/>
    <dgm:cxn modelId="{F448D7C3-19DC-474C-9010-C8F4AD2B621B}" type="presParOf" srcId="{74BC23A7-040D-4DD5-B9CD-7A5210F8F058}" destId="{B6DFFDA1-EA09-4AD0-8DF8-E61005FD1A65}" srcOrd="0" destOrd="0" presId="urn:microsoft.com/office/officeart/2008/layout/HexagonCluster"/>
    <dgm:cxn modelId="{0E1CAFAB-0B8A-471B-A34E-06994922DBD4}" type="presParOf" srcId="{93A47757-D69E-4398-885E-7127345B9F6D}" destId="{E8D383C7-2A02-41A7-B0AC-5693885E54B8}" srcOrd="10" destOrd="0" presId="urn:microsoft.com/office/officeart/2008/layout/HexagonCluster"/>
    <dgm:cxn modelId="{1A1BC242-79FB-4335-A401-7C37B00E13A6}" type="presParOf" srcId="{E8D383C7-2A02-41A7-B0AC-5693885E54B8}" destId="{68FE090C-7491-483B-9AC7-11D861E3B734}" srcOrd="0" destOrd="0" presId="urn:microsoft.com/office/officeart/2008/layout/HexagonCluster"/>
    <dgm:cxn modelId="{2719DD61-B3CE-4244-9A9F-6A271F120556}" type="presParOf" srcId="{93A47757-D69E-4398-885E-7127345B9F6D}" destId="{839C8848-3E8F-4594-BD9F-479008DBAA47}" srcOrd="11" destOrd="0" presId="urn:microsoft.com/office/officeart/2008/layout/HexagonCluster"/>
    <dgm:cxn modelId="{262B6F29-AC6B-4391-BE97-E10D81F80FD6}" type="presParOf" srcId="{839C8848-3E8F-4594-BD9F-479008DBAA47}" destId="{E622F49E-0658-444C-BC67-CCD7A14A616A}" srcOrd="0" destOrd="0" presId="urn:microsoft.com/office/officeart/2008/layout/HexagonCluster"/>
    <dgm:cxn modelId="{D115172A-B6BE-4AC0-AD99-0B7F390FCE18}" type="presParOf" srcId="{93A47757-D69E-4398-885E-7127345B9F6D}" destId="{BECDD5B6-9005-4639-A4D3-2584E1B359B6}" srcOrd="12" destOrd="0" presId="urn:microsoft.com/office/officeart/2008/layout/HexagonCluster"/>
    <dgm:cxn modelId="{264BC558-2DBD-468A-8E3B-4BB844E53161}" type="presParOf" srcId="{BECDD5B6-9005-4639-A4D3-2584E1B359B6}" destId="{99BC4306-B24F-4D2D-AA1D-2D737F9EBA8F}" srcOrd="0" destOrd="0" presId="urn:microsoft.com/office/officeart/2008/layout/HexagonCluster"/>
    <dgm:cxn modelId="{F6174430-E545-4308-805C-E4C0DF866F8F}" type="presParOf" srcId="{93A47757-D69E-4398-885E-7127345B9F6D}" destId="{ECF8B0FF-A858-4BD3-B6D8-FD102AE41697}" srcOrd="13" destOrd="0" presId="urn:microsoft.com/office/officeart/2008/layout/HexagonCluster"/>
    <dgm:cxn modelId="{12E55EB0-95B1-4EC1-8F9E-173F9D7B8C0F}" type="presParOf" srcId="{ECF8B0FF-A858-4BD3-B6D8-FD102AE41697}" destId="{AF7BC049-B05A-45FB-8F32-58C9F286888D}" srcOrd="0" destOrd="0" presId="urn:microsoft.com/office/officeart/2008/layout/HexagonCluster"/>
    <dgm:cxn modelId="{64768FE0-C920-478D-8703-4E9CE3B7EA41}" type="presParOf" srcId="{93A47757-D69E-4398-885E-7127345B9F6D}" destId="{D83CD4A6-C445-4B32-BB6C-ACF8A36F9E10}" srcOrd="14" destOrd="0" presId="urn:microsoft.com/office/officeart/2008/layout/HexagonCluster"/>
    <dgm:cxn modelId="{4BEE773A-3183-4D87-BCB5-FA954E9FA58D}" type="presParOf" srcId="{D83CD4A6-C445-4B32-BB6C-ACF8A36F9E10}" destId="{3C440854-A375-470A-AA16-67310528C06F}" srcOrd="0" destOrd="0" presId="urn:microsoft.com/office/officeart/2008/layout/HexagonCluster"/>
    <dgm:cxn modelId="{61BA71D5-CF54-4D49-B12A-D019FBEC2BD0}" type="presParOf" srcId="{93A47757-D69E-4398-885E-7127345B9F6D}" destId="{0ADC24F2-75F5-4B06-BF8A-BB25BA599F9E}" srcOrd="15" destOrd="0" presId="urn:microsoft.com/office/officeart/2008/layout/HexagonCluster"/>
    <dgm:cxn modelId="{E03170C6-3CF5-4527-A6B1-917760D08C00}" type="presParOf" srcId="{0ADC24F2-75F5-4B06-BF8A-BB25BA599F9E}" destId="{53E458E3-8D27-42A5-A596-A07419011CE8}"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A922C-F3EA-40E5-B720-DB0F7C1FCAB7}">
      <dsp:nvSpPr>
        <dsp:cNvPr id="0" name=""/>
        <dsp:cNvSpPr/>
      </dsp:nvSpPr>
      <dsp:spPr>
        <a:xfrm>
          <a:off x="1174699" y="2581510"/>
          <a:ext cx="1383792" cy="1187825"/>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GB" sz="1200" b="1" kern="1200" cap="none" spc="50" dirty="0" smtClean="0">
              <a:ln w="12700" cmpd="sng">
                <a:prstDash val="solid"/>
              </a:ln>
              <a:effectLst>
                <a:glow rad="53100">
                  <a:schemeClr val="accent6">
                    <a:satMod val="180000"/>
                    <a:alpha val="30000"/>
                  </a:schemeClr>
                </a:glow>
              </a:effectLst>
            </a:rPr>
            <a:t>Codes and Standards</a:t>
          </a:r>
        </a:p>
        <a:p>
          <a:pPr lvl="0" algn="ctr" defTabSz="533400">
            <a:lnSpc>
              <a:spcPct val="90000"/>
            </a:lnSpc>
            <a:spcBef>
              <a:spcPct val="0"/>
            </a:spcBef>
            <a:spcAft>
              <a:spcPct val="35000"/>
            </a:spcAft>
          </a:pPr>
          <a:r>
            <a:rPr lang="en-GB" sz="1200" b="1" kern="1200" cap="none" spc="50" dirty="0" smtClean="0">
              <a:ln w="12700" cmpd="sng">
                <a:prstDash val="solid"/>
              </a:ln>
              <a:effectLst>
                <a:glow rad="53100">
                  <a:schemeClr val="accent6">
                    <a:satMod val="180000"/>
                    <a:alpha val="30000"/>
                  </a:schemeClr>
                </a:glow>
              </a:effectLst>
            </a:rPr>
            <a:t>AFCEN RCC(MR)</a:t>
          </a:r>
          <a:endParaRPr lang="en-GB" sz="1200" b="1" kern="1200" cap="none" spc="50" dirty="0">
            <a:ln w="12700" cmpd="sng">
              <a:prstDash val="solid"/>
            </a:ln>
            <a:effectLst>
              <a:glow rad="53100">
                <a:schemeClr val="accent6">
                  <a:satMod val="180000"/>
                  <a:alpha val="30000"/>
                </a:schemeClr>
              </a:glow>
            </a:effectLst>
          </a:endParaRPr>
        </a:p>
      </dsp:txBody>
      <dsp:txXfrm>
        <a:off x="1389000" y="2765463"/>
        <a:ext cx="955190" cy="819919"/>
      </dsp:txXfrm>
    </dsp:sp>
    <dsp:sp modelId="{FA20EA50-48EA-44AA-B865-68AF3914C703}">
      <dsp:nvSpPr>
        <dsp:cNvPr id="0" name=""/>
        <dsp:cNvSpPr/>
      </dsp:nvSpPr>
      <dsp:spPr>
        <a:xfrm>
          <a:off x="1217980" y="3106400"/>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5C692F6-47EA-43BA-80D8-F839191DF05F}">
      <dsp:nvSpPr>
        <dsp:cNvPr id="0" name=""/>
        <dsp:cNvSpPr/>
      </dsp:nvSpPr>
      <dsp:spPr>
        <a:xfrm>
          <a:off x="0" y="1935830"/>
          <a:ext cx="1383792" cy="118782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967E571-3889-4656-B93A-EC76AC012C9E}">
      <dsp:nvSpPr>
        <dsp:cNvPr id="0" name=""/>
        <dsp:cNvSpPr/>
      </dsp:nvSpPr>
      <dsp:spPr>
        <a:xfrm>
          <a:off x="936955" y="2958941"/>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928BA5B-6A0C-4DCF-B0FF-F3C23E3E8866}">
      <dsp:nvSpPr>
        <dsp:cNvPr id="0" name=""/>
        <dsp:cNvSpPr/>
      </dsp:nvSpPr>
      <dsp:spPr>
        <a:xfrm>
          <a:off x="2348179" y="1926731"/>
          <a:ext cx="1383792" cy="1187825"/>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GB" sz="1400" b="1" kern="1200" cap="none" spc="50" dirty="0" smtClean="0">
              <a:ln w="12700" cmpd="sng">
                <a:prstDash val="solid"/>
              </a:ln>
              <a:effectLst>
                <a:glow rad="53100">
                  <a:schemeClr val="accent6">
                    <a:satMod val="180000"/>
                    <a:alpha val="30000"/>
                  </a:schemeClr>
                </a:glow>
              </a:effectLst>
            </a:rPr>
            <a:t>Inspection</a:t>
          </a:r>
          <a:endParaRPr lang="en-GB" sz="1400" b="1" kern="1200" cap="none" spc="50" baseline="0" dirty="0">
            <a:ln w="12700" cmpd="sng">
              <a:prstDash val="solid"/>
            </a:ln>
            <a:effectLst>
              <a:glow rad="53100">
                <a:schemeClr val="accent6">
                  <a:satMod val="180000"/>
                  <a:alpha val="30000"/>
                </a:schemeClr>
              </a:glow>
            </a:effectLst>
          </a:endParaRPr>
        </a:p>
      </dsp:txBody>
      <dsp:txXfrm>
        <a:off x="2562480" y="2110684"/>
        <a:ext cx="955190" cy="819919"/>
      </dsp:txXfrm>
    </dsp:sp>
    <dsp:sp modelId="{E9726795-6EF3-48C6-B87D-E2AEDA193455}">
      <dsp:nvSpPr>
        <dsp:cNvPr id="0" name=""/>
        <dsp:cNvSpPr/>
      </dsp:nvSpPr>
      <dsp:spPr>
        <a:xfrm>
          <a:off x="3296107" y="2948588"/>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F04646C9-9754-405E-A303-D00B36B90893}">
      <dsp:nvSpPr>
        <dsp:cNvPr id="0" name=""/>
        <dsp:cNvSpPr/>
      </dsp:nvSpPr>
      <dsp:spPr>
        <a:xfrm>
          <a:off x="3527755" y="2579627"/>
          <a:ext cx="1383792" cy="1187825"/>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1933EAA-0A41-4D98-9F0A-11977E850C9C}">
      <dsp:nvSpPr>
        <dsp:cNvPr id="0" name=""/>
        <dsp:cNvSpPr/>
      </dsp:nvSpPr>
      <dsp:spPr>
        <a:xfrm>
          <a:off x="3559454" y="3111733"/>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9406CCB-D535-4CEA-9FBF-A4F640806BB0}">
      <dsp:nvSpPr>
        <dsp:cNvPr id="0" name=""/>
        <dsp:cNvSpPr/>
      </dsp:nvSpPr>
      <dsp:spPr>
        <a:xfrm>
          <a:off x="1174699" y="1286698"/>
          <a:ext cx="1383792" cy="1187825"/>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GB" sz="1200" b="1" kern="1200" cap="none" spc="50" baseline="0" dirty="0" smtClean="0">
              <a:ln w="12700" cmpd="sng">
                <a:prstDash val="solid"/>
              </a:ln>
              <a:effectLst>
                <a:glow rad="53100">
                  <a:schemeClr val="accent6">
                    <a:satMod val="180000"/>
                    <a:alpha val="30000"/>
                  </a:schemeClr>
                </a:glow>
              </a:effectLst>
            </a:rPr>
            <a:t>Irradiated steels - welding</a:t>
          </a:r>
          <a:endParaRPr lang="en-GB" sz="1200" b="1" kern="1200" cap="none" spc="50" baseline="0" dirty="0">
            <a:ln w="12700" cmpd="sng">
              <a:prstDash val="solid"/>
            </a:ln>
            <a:effectLst>
              <a:glow rad="53100">
                <a:schemeClr val="accent6">
                  <a:satMod val="180000"/>
                  <a:alpha val="30000"/>
                </a:schemeClr>
              </a:glow>
            </a:effectLst>
          </a:endParaRPr>
        </a:p>
      </dsp:txBody>
      <dsp:txXfrm>
        <a:off x="1389000" y="1470651"/>
        <a:ext cx="955190" cy="819919"/>
      </dsp:txXfrm>
    </dsp:sp>
    <dsp:sp modelId="{B6DFFDA1-EA09-4AD0-8DF8-E61005FD1A65}">
      <dsp:nvSpPr>
        <dsp:cNvPr id="0" name=""/>
        <dsp:cNvSpPr/>
      </dsp:nvSpPr>
      <dsp:spPr>
        <a:xfrm>
          <a:off x="2116531" y="1311170"/>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8FE090C-7491-483B-9AC7-11D861E3B734}">
      <dsp:nvSpPr>
        <dsp:cNvPr id="0" name=""/>
        <dsp:cNvSpPr/>
      </dsp:nvSpPr>
      <dsp:spPr>
        <a:xfrm>
          <a:off x="2348179" y="631919"/>
          <a:ext cx="1383792" cy="1187825"/>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22F49E-0658-444C-BC67-CCD7A14A616A}">
      <dsp:nvSpPr>
        <dsp:cNvPr id="0" name=""/>
        <dsp:cNvSpPr/>
      </dsp:nvSpPr>
      <dsp:spPr>
        <a:xfrm>
          <a:off x="2379878" y="1158378"/>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9BC4306-B24F-4D2D-AA1D-2D737F9EBA8F}">
      <dsp:nvSpPr>
        <dsp:cNvPr id="0" name=""/>
        <dsp:cNvSpPr/>
      </dsp:nvSpPr>
      <dsp:spPr>
        <a:xfrm>
          <a:off x="3525596" y="1244061"/>
          <a:ext cx="1436708" cy="1187825"/>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GB" sz="1200" b="1" kern="1200" cap="none" spc="50" baseline="0" dirty="0" smtClean="0">
              <a:ln w="12700" cmpd="sng">
                <a:prstDash val="solid"/>
              </a:ln>
              <a:effectLst>
                <a:glow rad="53100">
                  <a:schemeClr val="accent6">
                    <a:satMod val="180000"/>
                    <a:alpha val="30000"/>
                  </a:schemeClr>
                </a:glow>
              </a:effectLst>
            </a:rPr>
            <a:t>Joining technology R&amp;D</a:t>
          </a:r>
          <a:endParaRPr lang="en-GB" sz="1200" b="1" kern="1200" cap="none" spc="50" baseline="0" dirty="0">
            <a:ln w="12700" cmpd="sng">
              <a:prstDash val="solid"/>
            </a:ln>
            <a:effectLst>
              <a:glow rad="53100">
                <a:schemeClr val="accent6">
                  <a:satMod val="180000"/>
                  <a:alpha val="30000"/>
                </a:schemeClr>
              </a:glow>
            </a:effectLst>
          </a:endParaRPr>
        </a:p>
      </dsp:txBody>
      <dsp:txXfrm>
        <a:off x="3744307" y="1424884"/>
        <a:ext cx="999286" cy="826179"/>
      </dsp:txXfrm>
    </dsp:sp>
    <dsp:sp modelId="{AF7BC049-B05A-45FB-8F32-58C9F286888D}">
      <dsp:nvSpPr>
        <dsp:cNvPr id="0" name=""/>
        <dsp:cNvSpPr/>
      </dsp:nvSpPr>
      <dsp:spPr>
        <a:xfrm>
          <a:off x="4717694" y="1809078"/>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C440854-A375-470A-AA16-67310528C06F}">
      <dsp:nvSpPr>
        <dsp:cNvPr id="0" name=""/>
        <dsp:cNvSpPr/>
      </dsp:nvSpPr>
      <dsp:spPr>
        <a:xfrm>
          <a:off x="4712208" y="1937712"/>
          <a:ext cx="1383792" cy="1187825"/>
        </a:xfrm>
        <a:prstGeom prst="hexagon">
          <a:avLst>
            <a:gd name="adj" fmla="val 25000"/>
            <a:gd name="vf" fmla="val 115470"/>
          </a:avLst>
        </a:prstGeom>
        <a:blipFill>
          <a:blip xmlns:r="http://schemas.openxmlformats.org/officeDocument/2006/relationships" r:embed="rId4" cstate="email">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3E458E3-8D27-42A5-A596-A07419011CE8}">
      <dsp:nvSpPr>
        <dsp:cNvPr id="0" name=""/>
        <dsp:cNvSpPr/>
      </dsp:nvSpPr>
      <dsp:spPr>
        <a:xfrm>
          <a:off x="4991404" y="1958733"/>
          <a:ext cx="161544" cy="13930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D17229BC-6D3E-472E-91C2-4CE45A9616D7}" type="datetimeFigureOut">
              <a:rPr lang="en-GB" smtClean="0"/>
              <a:t>21/05/2012</a:t>
            </a:fld>
            <a:endParaRPr lang="en-GB"/>
          </a:p>
        </p:txBody>
      </p:sp>
      <p:sp>
        <p:nvSpPr>
          <p:cNvPr id="4" name="Footer Placeholder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62D3944C-E8AC-427D-A192-9B6188111C57}" type="slidenum">
              <a:rPr lang="en-GB" smtClean="0"/>
              <a:t>‹#›</a:t>
            </a:fld>
            <a:endParaRPr lang="en-GB"/>
          </a:p>
        </p:txBody>
      </p:sp>
    </p:spTree>
    <p:extLst>
      <p:ext uri="{BB962C8B-B14F-4D97-AF65-F5344CB8AC3E}">
        <p14:creationId xmlns:p14="http://schemas.microsoft.com/office/powerpoint/2010/main" val="2644496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41" y="2"/>
            <a:ext cx="2949099" cy="496967"/>
          </a:xfrm>
          <a:prstGeom prst="rect">
            <a:avLst/>
          </a:prstGeom>
        </p:spPr>
        <p:txBody>
          <a:bodyPr vert="horz" lIns="91440" tIns="45720" rIns="91440" bIns="45720" rtlCol="0"/>
          <a:lstStyle>
            <a:lvl1pPr algn="r">
              <a:defRPr sz="1200"/>
            </a:lvl1pPr>
          </a:lstStyle>
          <a:p>
            <a:fld id="{8BCB71BD-F412-49F8-9AEB-1A7755747FB6}" type="datetimeFigureOut">
              <a:rPr lang="en-GB" smtClean="0"/>
              <a:t>21/05/2012</a:t>
            </a:fld>
            <a:endParaRPr lang="en-GB"/>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5"/>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40648"/>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41" y="9440648"/>
            <a:ext cx="2949099" cy="496967"/>
          </a:xfrm>
          <a:prstGeom prst="rect">
            <a:avLst/>
          </a:prstGeom>
        </p:spPr>
        <p:txBody>
          <a:bodyPr vert="horz" lIns="91440" tIns="45720" rIns="91440" bIns="45720" rtlCol="0" anchor="b"/>
          <a:lstStyle>
            <a:lvl1pPr algn="r">
              <a:defRPr sz="1200"/>
            </a:lvl1pPr>
          </a:lstStyle>
          <a:p>
            <a:fld id="{D3DE3132-63C4-4F1E-9B24-334F20F7478E}" type="slidenum">
              <a:rPr lang="en-GB" smtClean="0"/>
              <a:t>‹#›</a:t>
            </a:fld>
            <a:endParaRPr lang="en-GB"/>
          </a:p>
        </p:txBody>
      </p:sp>
    </p:spTree>
    <p:extLst>
      <p:ext uri="{BB962C8B-B14F-4D97-AF65-F5344CB8AC3E}">
        <p14:creationId xmlns:p14="http://schemas.microsoft.com/office/powerpoint/2010/main" val="385301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F0BF9-9D37-4341-AD8D-8D1166D20D88}" type="slidenum">
              <a:rPr lang="en-US"/>
              <a:pPr/>
              <a:t>3</a:t>
            </a:fld>
            <a:endParaRPr lang="en-US"/>
          </a:p>
        </p:txBody>
      </p:sp>
      <p:sp>
        <p:nvSpPr>
          <p:cNvPr id="522242" name="Rectangle 2"/>
          <p:cNvSpPr>
            <a:spLocks noGrp="1" noRot="1" noChangeAspect="1" noChangeArrowheads="1" noTextEdit="1"/>
          </p:cNvSpPr>
          <p:nvPr>
            <p:ph type="sldImg"/>
          </p:nvPr>
        </p:nvSpPr>
        <p:spPr>
          <a:xfrm>
            <a:off x="920750" y="746125"/>
            <a:ext cx="4967288" cy="3725863"/>
          </a:xfrm>
          <a:ln/>
        </p:spPr>
      </p:sp>
      <p:sp>
        <p:nvSpPr>
          <p:cNvPr id="522243" name="Rectangle 3"/>
          <p:cNvSpPr>
            <a:spLocks noGrp="1" noChangeArrowheads="1"/>
          </p:cNvSpPr>
          <p:nvPr>
            <p:ph type="body" idx="1"/>
          </p:nvPr>
        </p:nvSpPr>
        <p:spPr>
          <a:xfrm>
            <a:off x="681038" y="4721225"/>
            <a:ext cx="5443537" cy="4471988"/>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06546" y="4722752"/>
            <a:ext cx="4992522" cy="4472353"/>
          </a:xfrm>
        </p:spPr>
        <p:txBody>
          <a:bodyPr lIns="85495" tIns="42746" rIns="85495" bIns="42746"/>
          <a:lstStyle/>
          <a:p>
            <a:r>
              <a:rPr lang="en-US" dirty="0" smtClean="0"/>
              <a:t>Blue – members exist currently, red-</a:t>
            </a:r>
            <a:r>
              <a:rPr lang="en-US" baseline="0" dirty="0" smtClean="0"/>
              <a:t> where TWI has offices et al.</a:t>
            </a:r>
          </a:p>
          <a:p>
            <a:r>
              <a:rPr lang="en-US" baseline="0" dirty="0" err="1" smtClean="0"/>
              <a:t>Stete</a:t>
            </a:r>
            <a:r>
              <a:rPr lang="en-US" baseline="0" dirty="0" smtClean="0"/>
              <a:t> </a:t>
            </a:r>
            <a:r>
              <a:rPr lang="en-US" baseline="0" dirty="0" err="1" smtClean="0"/>
              <a:t>memebsr</a:t>
            </a:r>
            <a:r>
              <a:rPr lang="en-US" baseline="0" dirty="0" smtClean="0"/>
              <a:t> pay annual fees to access knowledge, info and services (contract)</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20750" y="746125"/>
            <a:ext cx="4967288" cy="3725863"/>
          </a:xfrm>
          <a:ln/>
        </p:spPr>
      </p:sp>
      <p:sp>
        <p:nvSpPr>
          <p:cNvPr id="159747" name="Rectangle 3"/>
          <p:cNvSpPr>
            <a:spLocks noGrp="1" noChangeArrowheads="1"/>
          </p:cNvSpPr>
          <p:nvPr>
            <p:ph type="body" idx="1"/>
          </p:nvPr>
        </p:nvSpPr>
        <p:spPr>
          <a:xfrm>
            <a:off x="907415" y="4721186"/>
            <a:ext cx="4990783" cy="4472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B07094-6E39-425D-BC5E-2BF1E340853A}" type="slidenum">
              <a:rPr lang="en-GB" smtClean="0"/>
              <a:pPr/>
              <a:t>10</a:t>
            </a:fld>
            <a:endParaRPr lang="en-GB"/>
          </a:p>
        </p:txBody>
      </p:sp>
    </p:spTree>
    <p:extLst>
      <p:ext uri="{BB962C8B-B14F-4D97-AF65-F5344CB8AC3E}">
        <p14:creationId xmlns:p14="http://schemas.microsoft.com/office/powerpoint/2010/main" val="388073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928688" y="774700"/>
            <a:ext cx="4957762" cy="3719513"/>
          </a:xfrm>
          <a:ln/>
        </p:spPr>
      </p:sp>
      <p:sp>
        <p:nvSpPr>
          <p:cNvPr id="14339" name="Rectangle 3"/>
          <p:cNvSpPr>
            <a:spLocks noGrp="1" noChangeArrowheads="1"/>
          </p:cNvSpPr>
          <p:nvPr>
            <p:ph type="body" idx="1"/>
          </p:nvPr>
        </p:nvSpPr>
        <p:spPr>
          <a:xfrm>
            <a:off x="908125" y="4726851"/>
            <a:ext cx="4989363" cy="4495596"/>
          </a:xfrm>
          <a:noFill/>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b="1">
                <a:solidFill>
                  <a:srgbClr val="003897"/>
                </a:solidFill>
                <a:latin typeface="Arial" charset="0"/>
              </a:defRPr>
            </a:lvl1pPr>
            <a:lvl2pPr marL="742950" indent="-285750" eaLnBrk="0" hangingPunct="0">
              <a:defRPr sz="2400" b="1">
                <a:solidFill>
                  <a:srgbClr val="003897"/>
                </a:solidFill>
                <a:latin typeface="Arial" charset="0"/>
              </a:defRPr>
            </a:lvl2pPr>
            <a:lvl3pPr marL="1143000" indent="-228600" eaLnBrk="0" hangingPunct="0">
              <a:defRPr sz="2400" b="1">
                <a:solidFill>
                  <a:srgbClr val="003897"/>
                </a:solidFill>
                <a:latin typeface="Arial" charset="0"/>
              </a:defRPr>
            </a:lvl3pPr>
            <a:lvl4pPr marL="1600200" indent="-228600" eaLnBrk="0" hangingPunct="0">
              <a:defRPr sz="2400" b="1">
                <a:solidFill>
                  <a:srgbClr val="003897"/>
                </a:solidFill>
                <a:latin typeface="Arial" charset="0"/>
              </a:defRPr>
            </a:lvl4pPr>
            <a:lvl5pPr marL="2057400" indent="-228600" eaLnBrk="0" hangingPunct="0">
              <a:defRPr sz="2400" b="1">
                <a:solidFill>
                  <a:srgbClr val="003897"/>
                </a:solidFill>
                <a:latin typeface="Arial" charset="0"/>
              </a:defRPr>
            </a:lvl5pPr>
            <a:lvl6pPr marL="2514600" indent="-228600" eaLnBrk="0" fontAlgn="base" hangingPunct="0">
              <a:spcBef>
                <a:spcPct val="0"/>
              </a:spcBef>
              <a:spcAft>
                <a:spcPct val="0"/>
              </a:spcAft>
              <a:defRPr sz="2400" b="1">
                <a:solidFill>
                  <a:srgbClr val="003897"/>
                </a:solidFill>
                <a:latin typeface="Arial" charset="0"/>
              </a:defRPr>
            </a:lvl6pPr>
            <a:lvl7pPr marL="2971800" indent="-228600" eaLnBrk="0" fontAlgn="base" hangingPunct="0">
              <a:spcBef>
                <a:spcPct val="0"/>
              </a:spcBef>
              <a:spcAft>
                <a:spcPct val="0"/>
              </a:spcAft>
              <a:defRPr sz="2400" b="1">
                <a:solidFill>
                  <a:srgbClr val="003897"/>
                </a:solidFill>
                <a:latin typeface="Arial" charset="0"/>
              </a:defRPr>
            </a:lvl7pPr>
            <a:lvl8pPr marL="3429000" indent="-228600" eaLnBrk="0" fontAlgn="base" hangingPunct="0">
              <a:spcBef>
                <a:spcPct val="0"/>
              </a:spcBef>
              <a:spcAft>
                <a:spcPct val="0"/>
              </a:spcAft>
              <a:defRPr sz="2400" b="1">
                <a:solidFill>
                  <a:srgbClr val="003897"/>
                </a:solidFill>
                <a:latin typeface="Arial" charset="0"/>
              </a:defRPr>
            </a:lvl8pPr>
            <a:lvl9pPr marL="3886200" indent="-228600" eaLnBrk="0" fontAlgn="base" hangingPunct="0">
              <a:spcBef>
                <a:spcPct val="0"/>
              </a:spcBef>
              <a:spcAft>
                <a:spcPct val="0"/>
              </a:spcAft>
              <a:defRPr sz="2400" b="1">
                <a:solidFill>
                  <a:srgbClr val="003897"/>
                </a:solidFill>
                <a:latin typeface="Arial" charset="0"/>
              </a:defRPr>
            </a:lvl9pPr>
          </a:lstStyle>
          <a:p>
            <a:pPr eaLnBrk="1" hangingPunct="1"/>
            <a:fld id="{4E912D51-02BB-4A10-8DCC-218DCD98BF11}" type="slidenum">
              <a:rPr lang="en-GB" sz="1200" b="0" smtClean="0">
                <a:solidFill>
                  <a:schemeClr val="tx1"/>
                </a:solidFill>
              </a:rPr>
              <a:pPr eaLnBrk="1" hangingPunct="1"/>
              <a:t>12</a:t>
            </a:fld>
            <a:endParaRPr lang="en-GB" sz="1200" b="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59F6AD-BFB3-484F-B99D-467584B7BF42}" type="datetime1">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22793408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F3711F-263C-4D79-8308-0BB70B44C6B0}" type="datetime1">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42464991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911DA7-D40C-4A40-93BC-07874F028D0B}" type="datetime1">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4265712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2130426"/>
            <a:ext cx="777196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040" y="3886200"/>
            <a:ext cx="639992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09497EBD-8290-4908-A90C-5428EFAE3744}"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116410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2B0A41C-E5C6-471D-90E2-AB29479B6A30}"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22243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6901"/>
            <a:ext cx="777196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667" y="2906713"/>
            <a:ext cx="77719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B26C5BA-2399-401D-871A-6420DA234A86}"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875755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6020" y="1143000"/>
            <a:ext cx="381562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61" y="1143000"/>
            <a:ext cx="3815619"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A115C92A-9F9D-4E66-92D5-E34538433273}"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83745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4638"/>
            <a:ext cx="8229307"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347" y="1535113"/>
            <a:ext cx="40398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347" y="2174875"/>
            <a:ext cx="40398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94" y="1535113"/>
            <a:ext cx="4041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4" y="2174875"/>
            <a:ext cx="4041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A8FDDA81-3886-4855-B832-9AE209372BA0}"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1137612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077E45C-E323-4F0C-84FB-A24DB3B5E5B5}"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222049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4BDE178-B91A-4805-AB15-3E4DCFF044F6}"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595833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3050"/>
            <a:ext cx="300793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219" y="273051"/>
            <a:ext cx="511143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347" y="1435101"/>
            <a:ext cx="30079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7805C47-6243-4A8B-AD49-B5BA50F9F0A5}"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145050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8229600" cy="922114"/>
          </a:xfrm>
        </p:spPr>
        <p:txBody>
          <a:bodyPr>
            <a:normAutofit/>
          </a:bodyPr>
          <a:lstStyle>
            <a:lvl1pPr>
              <a:defRPr sz="4000" b="1">
                <a:latin typeface="Cambr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340768"/>
            <a:ext cx="8229600" cy="47853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B4AF6B5-DD50-432D-8ED8-D7B9D47730ED}" type="datetime1">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29215203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1" y="4800600"/>
            <a:ext cx="5485227"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741" y="612775"/>
            <a:ext cx="548522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741" y="5367338"/>
            <a:ext cx="548522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3556E7A-660B-45D8-B74F-91456F8B8FAA}"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428035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CAF2173-C76C-4DD4-AA7C-5F3A3DE26789}"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3032462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733" y="0"/>
            <a:ext cx="2285267"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 y="0"/>
            <a:ext cx="6718011"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03B6C67-3396-4681-B417-44ED3CDA4AE7}"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444393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6020" y="1143000"/>
            <a:ext cx="381562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61" y="1143000"/>
            <a:ext cx="381561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6096489" y="6454775"/>
            <a:ext cx="552627" cy="304800"/>
          </a:xfrm>
        </p:spPr>
        <p:txBody>
          <a:bodyPr/>
          <a:lstStyle>
            <a:lvl1pPr>
              <a:defRPr/>
            </a:lvl1pPr>
          </a:lstStyle>
          <a:p>
            <a:fld id="{3D6206D5-2849-4F2C-B43B-DC9735DDBC1D}"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48246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6020" y="1143000"/>
            <a:ext cx="381562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2361" y="1143000"/>
            <a:ext cx="3815619" cy="4876800"/>
          </a:xfrm>
        </p:spPr>
        <p:txBody>
          <a:bodyPr/>
          <a:lstStyle/>
          <a:p>
            <a:endParaRPr lang="en-GB"/>
          </a:p>
        </p:txBody>
      </p:sp>
      <p:sp>
        <p:nvSpPr>
          <p:cNvPr id="5" name="Slide Number Placeholder 4"/>
          <p:cNvSpPr>
            <a:spLocks noGrp="1"/>
          </p:cNvSpPr>
          <p:nvPr>
            <p:ph type="sldNum" sz="quarter" idx="10"/>
          </p:nvPr>
        </p:nvSpPr>
        <p:spPr>
          <a:xfrm>
            <a:off x="6096489" y="6454775"/>
            <a:ext cx="552627" cy="304800"/>
          </a:xfrm>
        </p:spPr>
        <p:txBody>
          <a:bodyPr/>
          <a:lstStyle>
            <a:lvl1pPr>
              <a:defRPr/>
            </a:lvl1pPr>
          </a:lstStyle>
          <a:p>
            <a:fld id="{8E31E8F4-6567-4375-831B-DBE8D303B08A}"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3457213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D7307B86-0C14-4EFF-BC93-5C4CCDFB6D6D}"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4129827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Unicode MS" pitchFamily="34" charset="-128"/>
                <a:ea typeface="Arial Unicode MS" pitchFamily="34" charset="-128"/>
                <a:cs typeface="Arial Unicode MS" pitchFamily="34" charset="-128"/>
              </a:defRPr>
            </a:lvl1pPr>
            <a:lvl2pPr>
              <a:defRPr>
                <a:latin typeface="Arial Unicode MS" pitchFamily="34" charset="-128"/>
                <a:ea typeface="Arial Unicode MS" pitchFamily="34" charset="-128"/>
                <a:cs typeface="Arial Unicode MS" pitchFamily="34" charset="-128"/>
              </a:defRPr>
            </a:lvl2pPr>
            <a:lvl3pPr>
              <a:defRPr>
                <a:latin typeface="Arial Unicode MS" pitchFamily="34" charset="-128"/>
                <a:ea typeface="Arial Unicode MS" pitchFamily="34" charset="-128"/>
                <a:cs typeface="Arial Unicode MS" pitchFamily="34" charset="-128"/>
              </a:defRPr>
            </a:lvl3pPr>
            <a:lvl4pPr>
              <a:defRPr>
                <a:latin typeface="Arial Unicode MS" pitchFamily="34" charset="-128"/>
                <a:ea typeface="Arial Unicode MS" pitchFamily="34" charset="-128"/>
                <a:cs typeface="Arial Unicode MS" pitchFamily="34" charset="-128"/>
              </a:defRPr>
            </a:lvl4pPr>
            <a:lvl5pPr>
              <a:defRPr>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169E0A35-5744-4063-85CB-C610AAFA91C0}"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42102842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B2E253A-F36D-4A8B-8404-C8F18951C4DA}"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347105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sz="4000" b="1" i="1" dirty="0">
                <a:solidFill>
                  <a:srgbClr val="0038A8"/>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85801" y="1143000"/>
            <a:ext cx="381000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43000"/>
            <a:ext cx="381000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20640D44-B622-4D68-92D7-B125CF61A0E5}"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8049282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95BD6415-AA9F-477C-9C8D-0204941D804B}"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185459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D1953-DDCE-470A-92ED-9096EF16A834}" type="datetime1">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1078060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8A730D86-3305-4CB8-B5FB-80A41D99FB7E}"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856069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027746F-7E4D-49B5-835E-2D144133AAA2}"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665665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5123B1B-8861-438A-B59D-F342FA53AC94}"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401431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B2B5CA-590A-44E2-8A70-1095ED745DE0}"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705635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EE8691C-1DCE-42A1-ABF8-F64E74196263}"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2538791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49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C0157DD-EE20-4665-ABA6-8B5AADA26D54}" type="slidenum">
              <a:rPr lang="en-GB">
                <a:solidFill>
                  <a:srgbClr val="3333CC"/>
                </a:solidFill>
              </a:rPr>
              <a:pPr/>
              <a:t>‹#›</a:t>
            </a:fld>
            <a:endParaRPr lang="en-GB">
              <a:solidFill>
                <a:srgbClr val="3333CC"/>
              </a:solidFill>
            </a:endParaRPr>
          </a:p>
        </p:txBody>
      </p:sp>
    </p:spTree>
    <p:extLst>
      <p:ext uri="{BB962C8B-B14F-4D97-AF65-F5344CB8AC3E}">
        <p14:creationId xmlns:p14="http://schemas.microsoft.com/office/powerpoint/2010/main" val="4004578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6020" y="1143000"/>
            <a:ext cx="381562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2361" y="1143000"/>
            <a:ext cx="3815619" cy="4876800"/>
          </a:xfrm>
        </p:spPr>
        <p:txBody>
          <a:bodyPr/>
          <a:lstStyle/>
          <a:p>
            <a:pPr lvl="0"/>
            <a:endParaRPr lang="en-GB" noProof="0" smtClean="0"/>
          </a:p>
        </p:txBody>
      </p:sp>
      <p:sp>
        <p:nvSpPr>
          <p:cNvPr id="5" name="Rectangle 7"/>
          <p:cNvSpPr>
            <a:spLocks noGrp="1" noChangeArrowheads="1"/>
          </p:cNvSpPr>
          <p:nvPr>
            <p:ph type="sldNum" sz="quarter" idx="10"/>
          </p:nvPr>
        </p:nvSpPr>
        <p:spPr>
          <a:ln/>
        </p:spPr>
        <p:txBody>
          <a:bodyPr/>
          <a:lstStyle>
            <a:lvl1pPr>
              <a:defRPr/>
            </a:lvl1pPr>
          </a:lstStyle>
          <a:p>
            <a:pPr>
              <a:defRPr/>
            </a:pPr>
            <a:fld id="{C6AA9B54-CA45-4E93-AAC6-993CCCF15CB5}" type="slidenum">
              <a:rPr lang="en-GB">
                <a:solidFill>
                  <a:srgbClr val="3333CC"/>
                </a:solidFill>
              </a:rPr>
              <a:pPr>
                <a:defRPr/>
              </a:pPr>
              <a:t>‹#›</a:t>
            </a:fld>
            <a:endParaRPr lang="en-GB">
              <a:solidFill>
                <a:srgbClr val="3333CC"/>
              </a:solidFill>
            </a:endParaRPr>
          </a:p>
        </p:txBody>
      </p:sp>
    </p:spTree>
    <p:extLst>
      <p:ext uri="{BB962C8B-B14F-4D97-AF65-F5344CB8AC3E}">
        <p14:creationId xmlns:p14="http://schemas.microsoft.com/office/powerpoint/2010/main" val="3447360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6051" y="188914"/>
            <a:ext cx="8839200" cy="6492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42926" y="1052513"/>
            <a:ext cx="3898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94226" y="1052513"/>
            <a:ext cx="3898900"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94226" y="3576638"/>
            <a:ext cx="3898900" cy="2373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25962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FC2C31-DF7E-4DFA-916D-B40D33003363}" type="datetime1">
              <a:rPr lang="en-GB" smtClean="0"/>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715091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8C517A-9E7F-4510-AA1F-1E9A9303FADE}" type="datetime1">
              <a:rPr lang="en-GB" smtClean="0"/>
              <a:t>21/05/2012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40672532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C96F8F-98DA-464D-8182-EA7297BEF57A}" type="datetime1">
              <a:rPr lang="en-GB" smtClean="0"/>
              <a:t>21/05/2012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26030581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E8234-5216-43FA-BE6A-9AD23F356C3F}" type="datetime1">
              <a:rPr lang="en-GB" smtClean="0"/>
              <a:t>21/05/2012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6795694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7076E-DFB2-454F-B65A-7D835C0DB5A2}" type="datetime1">
              <a:rPr lang="en-GB" smtClean="0"/>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3883781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A7AD5-700B-45A8-8218-A63178D860C3}" type="datetime1">
              <a:rPr lang="en-GB" smtClean="0"/>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CC4EB7-346E-481A-8010-D605F5B2CD88}" type="slidenum">
              <a:rPr lang="en-GB" smtClean="0"/>
              <a:t>‹#›</a:t>
            </a:fld>
            <a:endParaRPr lang="en-GB"/>
          </a:p>
        </p:txBody>
      </p:sp>
    </p:spTree>
    <p:extLst>
      <p:ext uri="{BB962C8B-B14F-4D97-AF65-F5344CB8AC3E}">
        <p14:creationId xmlns:p14="http://schemas.microsoft.com/office/powerpoint/2010/main" val="11729813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03226-A17F-4A49-A0A3-A740035ECFB9}" type="datetime1">
              <a:rPr lang="en-GB" smtClean="0"/>
              <a:t>21/05/2012</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C4EB7-346E-481A-8010-D605F5B2CD88}" type="slidenum">
              <a:rPr lang="en-GB" smtClean="0"/>
              <a:t>‹#›</a:t>
            </a:fld>
            <a:endParaRPr lang="en-GB"/>
          </a:p>
        </p:txBody>
      </p:sp>
    </p:spTree>
    <p:extLst>
      <p:ext uri="{BB962C8B-B14F-4D97-AF65-F5344CB8AC3E}">
        <p14:creationId xmlns:p14="http://schemas.microsoft.com/office/powerpoint/2010/main" val="583363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p:txStyles>
    <p:titleStyle>
      <a:lvl1pPr algn="ctr" defTabSz="914400" rtl="0" eaLnBrk="1" latinLnBrk="0" hangingPunct="1">
        <a:spcBef>
          <a:spcPct val="0"/>
        </a:spcBef>
        <a:buNone/>
        <a:defRPr sz="4000" b="1" i="1" kern="1200">
          <a:solidFill>
            <a:schemeClr val="tx1"/>
          </a:solidFill>
          <a:effectLst/>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94243" name="Rectangle 3"/>
          <p:cNvSpPr>
            <a:spLocks noGrp="1" noChangeArrowheads="1"/>
          </p:cNvSpPr>
          <p:nvPr>
            <p:ph type="body" idx="1"/>
          </p:nvPr>
        </p:nvSpPr>
        <p:spPr bwMode="auto">
          <a:xfrm>
            <a:off x="686020" y="1143000"/>
            <a:ext cx="777196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94244" name="Text Box 4"/>
          <p:cNvSpPr txBox="1">
            <a:spLocks noChangeArrowheads="1"/>
          </p:cNvSpPr>
          <p:nvPr/>
        </p:nvSpPr>
        <p:spPr bwMode="auto">
          <a:xfrm>
            <a:off x="6172714" y="6545264"/>
            <a:ext cx="27983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smtClean="0">
                <a:solidFill>
                  <a:srgbClr val="0038A8"/>
                </a:solidFill>
              </a:rPr>
              <a:t>Copyright © TWI Ltd 2010</a:t>
            </a:r>
          </a:p>
        </p:txBody>
      </p:sp>
      <p:pic>
        <p:nvPicPr>
          <p:cNvPr id="394245" name="Picture 5" descr="TWI LOGO transparent 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98" y="6130926"/>
            <a:ext cx="990918" cy="727075"/>
          </a:xfrm>
          <a:prstGeom prst="rect">
            <a:avLst/>
          </a:prstGeom>
          <a:noFill/>
          <a:extLst>
            <a:ext uri="{909E8E84-426E-40DD-AFC4-6F175D3DCCD1}">
              <a14:hiddenFill xmlns:a14="http://schemas.microsoft.com/office/drawing/2010/main">
                <a:solidFill>
                  <a:srgbClr val="FFFFFF"/>
                </a:solidFill>
              </a14:hiddenFill>
            </a:ext>
          </a:extLst>
        </p:spPr>
      </p:pic>
      <p:sp>
        <p:nvSpPr>
          <p:cNvPr id="394246" name="Text Box 6"/>
          <p:cNvSpPr txBox="1">
            <a:spLocks noChangeArrowheads="1"/>
          </p:cNvSpPr>
          <p:nvPr/>
        </p:nvSpPr>
        <p:spPr bwMode="auto">
          <a:xfrm>
            <a:off x="1081801" y="6530975"/>
            <a:ext cx="540900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1400" b="1" smtClean="0">
                <a:solidFill>
                  <a:srgbClr val="0038A8"/>
                </a:solidFill>
              </a:rPr>
              <a:t>Technology Engineering</a:t>
            </a:r>
          </a:p>
        </p:txBody>
      </p:sp>
      <p:sp>
        <p:nvSpPr>
          <p:cNvPr id="394247" name="Rectangle 7"/>
          <p:cNvSpPr>
            <a:spLocks noGrp="1" noChangeArrowheads="1"/>
          </p:cNvSpPr>
          <p:nvPr>
            <p:ph type="sldNum" sz="quarter" idx="4"/>
          </p:nvPr>
        </p:nvSpPr>
        <p:spPr bwMode="auto">
          <a:xfrm>
            <a:off x="6096489" y="6454775"/>
            <a:ext cx="55262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800" b="0">
                <a:solidFill>
                  <a:schemeClr val="accent2"/>
                </a:solidFill>
              </a:defRPr>
            </a:lvl1pPr>
          </a:lstStyle>
          <a:p>
            <a:pPr fontAlgn="base">
              <a:spcBef>
                <a:spcPct val="0"/>
              </a:spcBef>
              <a:spcAft>
                <a:spcPct val="0"/>
              </a:spcAft>
            </a:pPr>
            <a:fld id="{C8D3C84C-1064-4C98-ACA8-4552BFE390CF}" type="slidenum">
              <a:rPr lang="en-GB" smtClean="0">
                <a:solidFill>
                  <a:srgbClr val="3333CC"/>
                </a:solidFill>
              </a:rPr>
              <a:pPr fontAlgn="base">
                <a:spcBef>
                  <a:spcPct val="0"/>
                </a:spcBef>
                <a:spcAft>
                  <a:spcPct val="0"/>
                </a:spcAft>
              </a:pPr>
              <a:t>‹#›</a:t>
            </a:fld>
            <a:endParaRPr lang="en-GB" smtClean="0">
              <a:solidFill>
                <a:srgbClr val="3333CC"/>
              </a:solidFill>
            </a:endParaRPr>
          </a:p>
        </p:txBody>
      </p:sp>
    </p:spTree>
    <p:extLst>
      <p:ext uri="{BB962C8B-B14F-4D97-AF65-F5344CB8AC3E}">
        <p14:creationId xmlns:p14="http://schemas.microsoft.com/office/powerpoint/2010/main" val="358930528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ctr" rtl="0" fontAlgn="base">
        <a:spcBef>
          <a:spcPct val="0"/>
        </a:spcBef>
        <a:spcAft>
          <a:spcPct val="0"/>
        </a:spcAft>
        <a:defRPr sz="4000" b="1" i="1">
          <a:solidFill>
            <a:srgbClr val="0038A8"/>
          </a:solidFill>
          <a:latin typeface="+mj-lt"/>
          <a:ea typeface="+mj-ea"/>
          <a:cs typeface="+mj-cs"/>
        </a:defRPr>
      </a:lvl1pPr>
      <a:lvl2pPr algn="ctr" rtl="0" fontAlgn="base">
        <a:spcBef>
          <a:spcPct val="0"/>
        </a:spcBef>
        <a:spcAft>
          <a:spcPct val="0"/>
        </a:spcAft>
        <a:defRPr sz="4000" b="1" i="1">
          <a:solidFill>
            <a:srgbClr val="0038A8"/>
          </a:solidFill>
          <a:latin typeface="Arial Unicode MS" pitchFamily="34" charset="-128"/>
        </a:defRPr>
      </a:lvl2pPr>
      <a:lvl3pPr algn="ctr" rtl="0" fontAlgn="base">
        <a:spcBef>
          <a:spcPct val="0"/>
        </a:spcBef>
        <a:spcAft>
          <a:spcPct val="0"/>
        </a:spcAft>
        <a:defRPr sz="4000" b="1" i="1">
          <a:solidFill>
            <a:srgbClr val="0038A8"/>
          </a:solidFill>
          <a:latin typeface="Arial Unicode MS" pitchFamily="34" charset="-128"/>
        </a:defRPr>
      </a:lvl3pPr>
      <a:lvl4pPr algn="ctr" rtl="0" fontAlgn="base">
        <a:spcBef>
          <a:spcPct val="0"/>
        </a:spcBef>
        <a:spcAft>
          <a:spcPct val="0"/>
        </a:spcAft>
        <a:defRPr sz="4000" b="1" i="1">
          <a:solidFill>
            <a:srgbClr val="0038A8"/>
          </a:solidFill>
          <a:latin typeface="Arial Unicode MS" pitchFamily="34" charset="-128"/>
        </a:defRPr>
      </a:lvl4pPr>
      <a:lvl5pPr algn="ctr" rtl="0" fontAlgn="base">
        <a:spcBef>
          <a:spcPct val="0"/>
        </a:spcBef>
        <a:spcAft>
          <a:spcPct val="0"/>
        </a:spcAft>
        <a:defRPr sz="4000" b="1" i="1">
          <a:solidFill>
            <a:srgbClr val="0038A8"/>
          </a:solidFill>
          <a:latin typeface="Arial Unicode MS" pitchFamily="34" charset="-128"/>
        </a:defRPr>
      </a:lvl5pPr>
      <a:lvl6pPr marL="457200" algn="ctr" rtl="0" fontAlgn="base">
        <a:spcBef>
          <a:spcPct val="0"/>
        </a:spcBef>
        <a:spcAft>
          <a:spcPct val="0"/>
        </a:spcAft>
        <a:defRPr sz="4000" b="1" i="1">
          <a:solidFill>
            <a:srgbClr val="0038A8"/>
          </a:solidFill>
          <a:latin typeface="Arial Unicode MS" pitchFamily="34" charset="-128"/>
        </a:defRPr>
      </a:lvl6pPr>
      <a:lvl7pPr marL="914400" algn="ctr" rtl="0" fontAlgn="base">
        <a:spcBef>
          <a:spcPct val="0"/>
        </a:spcBef>
        <a:spcAft>
          <a:spcPct val="0"/>
        </a:spcAft>
        <a:defRPr sz="4000" b="1" i="1">
          <a:solidFill>
            <a:srgbClr val="0038A8"/>
          </a:solidFill>
          <a:latin typeface="Arial Unicode MS" pitchFamily="34" charset="-128"/>
        </a:defRPr>
      </a:lvl7pPr>
      <a:lvl8pPr marL="1371600" algn="ctr" rtl="0" fontAlgn="base">
        <a:spcBef>
          <a:spcPct val="0"/>
        </a:spcBef>
        <a:spcAft>
          <a:spcPct val="0"/>
        </a:spcAft>
        <a:defRPr sz="4000" b="1" i="1">
          <a:solidFill>
            <a:srgbClr val="0038A8"/>
          </a:solidFill>
          <a:latin typeface="Arial Unicode MS" pitchFamily="34" charset="-128"/>
        </a:defRPr>
      </a:lvl8pPr>
      <a:lvl9pPr marL="1828800" algn="ctr" rtl="0" fontAlgn="base">
        <a:spcBef>
          <a:spcPct val="0"/>
        </a:spcBef>
        <a:spcAft>
          <a:spcPct val="0"/>
        </a:spcAft>
        <a:defRPr sz="4000" b="1" i="1">
          <a:solidFill>
            <a:srgbClr val="0038A8"/>
          </a:solidFill>
          <a:latin typeface="Arial Unicode MS" pitchFamily="34" charset="-128"/>
        </a:defRPr>
      </a:lvl9pPr>
    </p:titleStyle>
    <p:bodyStyle>
      <a:lvl1pPr marL="342900" indent="-342900" algn="l" rtl="0" fontAlgn="base">
        <a:spcBef>
          <a:spcPct val="20000"/>
        </a:spcBef>
        <a:spcAft>
          <a:spcPct val="0"/>
        </a:spcAft>
        <a:buClr>
          <a:srgbClr val="FF3300"/>
        </a:buClr>
        <a:buChar char="•"/>
        <a:defRPr sz="2800" b="1">
          <a:solidFill>
            <a:srgbClr val="0038A8"/>
          </a:solidFill>
          <a:latin typeface="+mn-lt"/>
          <a:ea typeface="+mn-ea"/>
          <a:cs typeface="+mn-cs"/>
        </a:defRPr>
      </a:lvl1pPr>
      <a:lvl2pPr marL="742950" indent="-285750" algn="l" rtl="0" fontAlgn="base">
        <a:spcBef>
          <a:spcPct val="20000"/>
        </a:spcBef>
        <a:spcAft>
          <a:spcPct val="0"/>
        </a:spcAft>
        <a:buClr>
          <a:srgbClr val="FF3300"/>
        </a:buClr>
        <a:buFont typeface="Times New Roman" pitchFamily="18" charset="0"/>
        <a:buChar char="–"/>
        <a:defRPr sz="2400" b="1">
          <a:solidFill>
            <a:srgbClr val="0038A8"/>
          </a:solidFill>
          <a:latin typeface="+mn-lt"/>
        </a:defRPr>
      </a:lvl2pPr>
      <a:lvl3pPr marL="1143000" indent="-228600" algn="l" rtl="0" fontAlgn="base">
        <a:spcBef>
          <a:spcPct val="20000"/>
        </a:spcBef>
        <a:spcAft>
          <a:spcPct val="0"/>
        </a:spcAft>
        <a:buClr>
          <a:srgbClr val="FF3300"/>
        </a:buClr>
        <a:buChar char="•"/>
        <a:defRPr sz="2400">
          <a:solidFill>
            <a:srgbClr val="0038A8"/>
          </a:solidFill>
          <a:latin typeface="+mn-lt"/>
        </a:defRPr>
      </a:lvl3pPr>
      <a:lvl4pPr marL="1600200" indent="-228600" algn="l" rtl="0" fontAlgn="base">
        <a:spcBef>
          <a:spcPct val="20000"/>
        </a:spcBef>
        <a:spcAft>
          <a:spcPct val="0"/>
        </a:spcAft>
        <a:buClr>
          <a:srgbClr val="FF3300"/>
        </a:buClr>
        <a:buFont typeface="Times New Roman" pitchFamily="18" charset="0"/>
        <a:buChar char="–"/>
        <a:defRPr sz="2400">
          <a:solidFill>
            <a:srgbClr val="0038A8"/>
          </a:solidFill>
          <a:latin typeface="+mn-lt"/>
        </a:defRPr>
      </a:lvl4pPr>
      <a:lvl5pPr marL="2057400" indent="-228600" algn="l" rtl="0" fontAlgn="base">
        <a:spcBef>
          <a:spcPct val="20000"/>
        </a:spcBef>
        <a:spcAft>
          <a:spcPct val="0"/>
        </a:spcAft>
        <a:buClr>
          <a:srgbClr val="FF3300"/>
        </a:buClr>
        <a:buFont typeface="Times New Roman" pitchFamily="18" charset="0"/>
        <a:buChar char="»"/>
        <a:defRPr sz="2400">
          <a:solidFill>
            <a:srgbClr val="0038A8"/>
          </a:solidFill>
          <a:latin typeface="+mn-lt"/>
        </a:defRPr>
      </a:lvl5pPr>
      <a:lvl6pPr marL="2514600" indent="-228600" algn="l" rtl="0" fontAlgn="base">
        <a:spcBef>
          <a:spcPct val="20000"/>
        </a:spcBef>
        <a:spcAft>
          <a:spcPct val="0"/>
        </a:spcAft>
        <a:buClr>
          <a:srgbClr val="FF3300"/>
        </a:buClr>
        <a:buFont typeface="Times New Roman" pitchFamily="18" charset="0"/>
        <a:buChar char="»"/>
        <a:defRPr sz="2400">
          <a:solidFill>
            <a:srgbClr val="0038A8"/>
          </a:solidFill>
          <a:latin typeface="+mn-lt"/>
        </a:defRPr>
      </a:lvl6pPr>
      <a:lvl7pPr marL="2971800" indent="-228600" algn="l" rtl="0" fontAlgn="base">
        <a:spcBef>
          <a:spcPct val="20000"/>
        </a:spcBef>
        <a:spcAft>
          <a:spcPct val="0"/>
        </a:spcAft>
        <a:buClr>
          <a:srgbClr val="FF3300"/>
        </a:buClr>
        <a:buFont typeface="Times New Roman" pitchFamily="18" charset="0"/>
        <a:buChar char="»"/>
        <a:defRPr sz="2400">
          <a:solidFill>
            <a:srgbClr val="0038A8"/>
          </a:solidFill>
          <a:latin typeface="+mn-lt"/>
        </a:defRPr>
      </a:lvl7pPr>
      <a:lvl8pPr marL="3429000" indent="-228600" algn="l" rtl="0" fontAlgn="base">
        <a:spcBef>
          <a:spcPct val="20000"/>
        </a:spcBef>
        <a:spcAft>
          <a:spcPct val="0"/>
        </a:spcAft>
        <a:buClr>
          <a:srgbClr val="FF3300"/>
        </a:buClr>
        <a:buFont typeface="Times New Roman" pitchFamily="18" charset="0"/>
        <a:buChar char="»"/>
        <a:defRPr sz="2400">
          <a:solidFill>
            <a:srgbClr val="0038A8"/>
          </a:solidFill>
          <a:latin typeface="+mn-lt"/>
        </a:defRPr>
      </a:lvl8pPr>
      <a:lvl9pPr marL="3886200" indent="-228600" algn="l" rtl="0" fontAlgn="base">
        <a:spcBef>
          <a:spcPct val="20000"/>
        </a:spcBef>
        <a:spcAft>
          <a:spcPct val="0"/>
        </a:spcAft>
        <a:buClr>
          <a:srgbClr val="FF3300"/>
        </a:buClr>
        <a:buFont typeface="Times New Roman" pitchFamily="18" charset="0"/>
        <a:buChar char="»"/>
        <a:defRPr sz="2400">
          <a:solidFill>
            <a:srgbClr val="0038A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171" name="Rectangle 3"/>
          <p:cNvSpPr>
            <a:spLocks noGrp="1" noChangeArrowheads="1"/>
          </p:cNvSpPr>
          <p:nvPr>
            <p:ph type="body" idx="1"/>
          </p:nvPr>
        </p:nvSpPr>
        <p:spPr bwMode="auto">
          <a:xfrm>
            <a:off x="685800" y="1143000"/>
            <a:ext cx="777240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172" name="Text Box 4"/>
          <p:cNvSpPr txBox="1">
            <a:spLocks noChangeArrowheads="1"/>
          </p:cNvSpPr>
          <p:nvPr/>
        </p:nvSpPr>
        <p:spPr bwMode="auto">
          <a:xfrm>
            <a:off x="6172204" y="6545271"/>
            <a:ext cx="2798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sz="1200" dirty="0">
                <a:solidFill>
                  <a:srgbClr val="0038A8"/>
                </a:solidFill>
                <a:latin typeface="Arial Unicode MS" pitchFamily="34" charset="-128"/>
              </a:rPr>
              <a:t>Copyright © TWI Ltd </a:t>
            </a:r>
            <a:r>
              <a:rPr lang="en-GB" sz="1200" dirty="0" smtClean="0">
                <a:solidFill>
                  <a:srgbClr val="0038A8"/>
                </a:solidFill>
                <a:latin typeface="Arial Unicode MS" pitchFamily="34" charset="-128"/>
              </a:rPr>
              <a:t>2012</a:t>
            </a:r>
            <a:endParaRPr lang="en-GB" sz="1200" dirty="0">
              <a:solidFill>
                <a:srgbClr val="0038A8"/>
              </a:solidFill>
              <a:latin typeface="Arial Unicode MS" pitchFamily="34" charset="-128"/>
            </a:endParaRPr>
          </a:p>
        </p:txBody>
      </p:sp>
      <p:sp>
        <p:nvSpPr>
          <p:cNvPr id="7175" name="Rectangle 7"/>
          <p:cNvSpPr>
            <a:spLocks noGrp="1" noChangeArrowheads="1"/>
          </p:cNvSpPr>
          <p:nvPr>
            <p:ph type="sldNum" sz="quarter" idx="4"/>
          </p:nvPr>
        </p:nvSpPr>
        <p:spPr bwMode="auto">
          <a:xfrm>
            <a:off x="6096000" y="6454775"/>
            <a:ext cx="552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800" b="0">
                <a:solidFill>
                  <a:schemeClr val="accent2"/>
                </a:solidFill>
                <a:latin typeface="Arial Unicode MS" pitchFamily="34" charset="-128"/>
              </a:defRPr>
            </a:lvl1pPr>
          </a:lstStyle>
          <a:p>
            <a:pPr fontAlgn="base">
              <a:spcBef>
                <a:spcPct val="0"/>
              </a:spcBef>
              <a:spcAft>
                <a:spcPct val="0"/>
              </a:spcAft>
            </a:pPr>
            <a:fld id="{CEB2E14D-A465-4877-8D6D-85FB6B08A648}" type="slidenum">
              <a:rPr lang="en-GB">
                <a:solidFill>
                  <a:srgbClr val="3333CC"/>
                </a:solidFill>
              </a:rPr>
              <a:pPr fontAlgn="base">
                <a:spcBef>
                  <a:spcPct val="0"/>
                </a:spcBef>
                <a:spcAft>
                  <a:spcPct val="0"/>
                </a:spcAft>
              </a:pPr>
              <a:t>‹#›</a:t>
            </a:fld>
            <a:endParaRPr lang="en-GB">
              <a:solidFill>
                <a:srgbClr val="3333CC"/>
              </a:solidFill>
            </a:endParaRPr>
          </a:p>
        </p:txBody>
      </p:sp>
      <p:pic>
        <p:nvPicPr>
          <p:cNvPr id="7176" name="Picture 8" descr="TWI col te me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2117" y="6070608"/>
            <a:ext cx="1582737" cy="74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576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76" r:id="rId13"/>
  </p:sldLayoutIdLst>
  <p:txStyles>
    <p:titleStyle>
      <a:lvl1pPr algn="ctr" rtl="0" eaLnBrk="1" fontAlgn="base" hangingPunct="1">
        <a:spcBef>
          <a:spcPct val="0"/>
        </a:spcBef>
        <a:spcAft>
          <a:spcPct val="0"/>
        </a:spcAft>
        <a:defRPr sz="3600" b="1" i="1">
          <a:solidFill>
            <a:srgbClr val="0038A8"/>
          </a:solidFill>
          <a:latin typeface="+mj-lt"/>
          <a:ea typeface="+mj-ea"/>
          <a:cs typeface="+mj-cs"/>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p:titleStyle>
    <p:bodyStyle>
      <a:lvl1pPr marL="342900" indent="-342900" algn="l" rtl="0" eaLnBrk="1" fontAlgn="base" hangingPunct="1">
        <a:spcBef>
          <a:spcPct val="20000"/>
        </a:spcBef>
        <a:spcAft>
          <a:spcPct val="0"/>
        </a:spcAft>
        <a:buChar char="•"/>
        <a:defRPr sz="2800" b="1">
          <a:solidFill>
            <a:srgbClr val="0038A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38A8"/>
          </a:solidFill>
          <a:latin typeface="+mn-lt"/>
        </a:defRPr>
      </a:lvl2pPr>
      <a:lvl3pPr marL="1143000" indent="-228600" algn="l" rtl="0" eaLnBrk="1" fontAlgn="base" hangingPunct="1">
        <a:spcBef>
          <a:spcPct val="20000"/>
        </a:spcBef>
        <a:spcAft>
          <a:spcPct val="0"/>
        </a:spcAft>
        <a:buChar char="•"/>
        <a:defRPr sz="2400">
          <a:solidFill>
            <a:srgbClr val="0038A8"/>
          </a:solidFill>
          <a:latin typeface="+mn-lt"/>
        </a:defRPr>
      </a:lvl3pPr>
      <a:lvl4pPr marL="1600200" indent="-228600" algn="l" rtl="0" eaLnBrk="1" fontAlgn="base" hangingPunct="1">
        <a:spcBef>
          <a:spcPct val="20000"/>
        </a:spcBef>
        <a:spcAft>
          <a:spcPct val="0"/>
        </a:spcAft>
        <a:buChar char="–"/>
        <a:defRPr sz="2400">
          <a:solidFill>
            <a:srgbClr val="0038A8"/>
          </a:solidFill>
          <a:latin typeface="+mn-lt"/>
        </a:defRPr>
      </a:lvl4pPr>
      <a:lvl5pPr marL="2057400" indent="-228600" algn="l" rtl="0" eaLnBrk="1" fontAlgn="base" hangingPunct="1">
        <a:spcBef>
          <a:spcPct val="20000"/>
        </a:spcBef>
        <a:spcAft>
          <a:spcPct val="0"/>
        </a:spcAft>
        <a:buChar char="»"/>
        <a:defRPr sz="2400">
          <a:solidFill>
            <a:srgbClr val="0038A8"/>
          </a:solidFill>
          <a:latin typeface="+mn-lt"/>
        </a:defRPr>
      </a:lvl5pPr>
      <a:lvl6pPr marL="2514600" indent="-228600" algn="l" rtl="0" eaLnBrk="1" fontAlgn="base" hangingPunct="1">
        <a:spcBef>
          <a:spcPct val="20000"/>
        </a:spcBef>
        <a:spcAft>
          <a:spcPct val="0"/>
        </a:spcAft>
        <a:buChar char="»"/>
        <a:defRPr sz="2400">
          <a:solidFill>
            <a:srgbClr val="0038A8"/>
          </a:solidFill>
          <a:latin typeface="+mn-lt"/>
        </a:defRPr>
      </a:lvl6pPr>
      <a:lvl7pPr marL="2971800" indent="-228600" algn="l" rtl="0" eaLnBrk="1" fontAlgn="base" hangingPunct="1">
        <a:spcBef>
          <a:spcPct val="20000"/>
        </a:spcBef>
        <a:spcAft>
          <a:spcPct val="0"/>
        </a:spcAft>
        <a:buChar char="»"/>
        <a:defRPr sz="2400">
          <a:solidFill>
            <a:srgbClr val="0038A8"/>
          </a:solidFill>
          <a:latin typeface="+mn-lt"/>
        </a:defRPr>
      </a:lvl7pPr>
      <a:lvl8pPr marL="3429000" indent="-228600" algn="l" rtl="0" eaLnBrk="1" fontAlgn="base" hangingPunct="1">
        <a:spcBef>
          <a:spcPct val="20000"/>
        </a:spcBef>
        <a:spcAft>
          <a:spcPct val="0"/>
        </a:spcAft>
        <a:buChar char="»"/>
        <a:defRPr sz="2400">
          <a:solidFill>
            <a:srgbClr val="0038A8"/>
          </a:solidFill>
          <a:latin typeface="+mn-lt"/>
        </a:defRPr>
      </a:lvl8pPr>
      <a:lvl9pPr marL="3886200" indent="-228600" algn="l" rtl="0" eaLnBrk="1" fontAlgn="base" hangingPunct="1">
        <a:spcBef>
          <a:spcPct val="20000"/>
        </a:spcBef>
        <a:spcAft>
          <a:spcPct val="0"/>
        </a:spcAft>
        <a:buChar char="»"/>
        <a:defRPr sz="2400">
          <a:solidFill>
            <a:srgbClr val="0038A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TWI  - a brief introduction</a:t>
            </a:r>
            <a:endParaRPr lang="en-GB" dirty="0"/>
          </a:p>
        </p:txBody>
      </p:sp>
      <p:sp>
        <p:nvSpPr>
          <p:cNvPr id="5" name="Subtitle 4"/>
          <p:cNvSpPr>
            <a:spLocks noGrp="1"/>
          </p:cNvSpPr>
          <p:nvPr>
            <p:ph type="subTitle" idx="1"/>
          </p:nvPr>
        </p:nvSpPr>
        <p:spPr/>
        <p:txBody>
          <a:bodyPr/>
          <a:lstStyle/>
          <a:p>
            <a:r>
              <a:rPr lang="en-GB" dirty="0" smtClean="0"/>
              <a:t>Prof Sayee Raghunathan</a:t>
            </a:r>
          </a:p>
          <a:p>
            <a:r>
              <a:rPr lang="en-GB" dirty="0" smtClean="0"/>
              <a:t>Associate Director</a:t>
            </a:r>
            <a:endParaRPr lang="en-GB" dirty="0"/>
          </a:p>
        </p:txBody>
      </p:sp>
    </p:spTree>
    <p:extLst>
      <p:ext uri="{BB962C8B-B14F-4D97-AF65-F5344CB8AC3E}">
        <p14:creationId xmlns:p14="http://schemas.microsoft.com/office/powerpoint/2010/main" val="2196981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p:txBody>
          <a:bodyPr/>
          <a:lstStyle/>
          <a:p>
            <a:r>
              <a:rPr lang="en-GB" dirty="0" smtClean="0">
                <a:latin typeface="Arial Unicode MS" pitchFamily="34" charset="-128"/>
                <a:ea typeface="Arial Unicode MS" pitchFamily="34" charset="-128"/>
                <a:cs typeface="Arial Unicode MS" pitchFamily="34" charset="-128"/>
              </a:rPr>
              <a:t>TWI today </a:t>
            </a:r>
            <a:br>
              <a:rPr lang="en-GB" dirty="0" smtClean="0">
                <a:latin typeface="Arial Unicode MS" pitchFamily="34" charset="-128"/>
                <a:ea typeface="Arial Unicode MS" pitchFamily="34" charset="-128"/>
                <a:cs typeface="Arial Unicode MS" pitchFamily="34" charset="-128"/>
              </a:rPr>
            </a:br>
            <a:r>
              <a:rPr lang="en-GB" dirty="0" smtClean="0">
                <a:latin typeface="Arial Unicode MS" pitchFamily="34" charset="-128"/>
                <a:ea typeface="Arial Unicode MS" pitchFamily="34" charset="-128"/>
                <a:cs typeface="Arial Unicode MS" pitchFamily="34" charset="-128"/>
              </a:rPr>
              <a:t>State of Art Engineering </a:t>
            </a:r>
            <a:r>
              <a:rPr lang="en-GB" dirty="0">
                <a:latin typeface="Arial Unicode MS" pitchFamily="34" charset="-128"/>
                <a:ea typeface="Arial Unicode MS" pitchFamily="34" charset="-128"/>
                <a:cs typeface="Arial Unicode MS" pitchFamily="34" charset="-128"/>
              </a:rPr>
              <a:t>Facilities</a:t>
            </a:r>
          </a:p>
        </p:txBody>
      </p:sp>
      <p:sp>
        <p:nvSpPr>
          <p:cNvPr id="1525763" name="Rectangle 3"/>
          <p:cNvSpPr>
            <a:spLocks noGrp="1" noChangeArrowheads="1"/>
          </p:cNvSpPr>
          <p:nvPr>
            <p:ph type="body" sz="half" idx="1"/>
          </p:nvPr>
        </p:nvSpPr>
        <p:spPr>
          <a:xfrm>
            <a:off x="251520" y="1268760"/>
            <a:ext cx="4344543" cy="4362019"/>
          </a:xfrm>
        </p:spPr>
        <p:txBody>
          <a:bodyPr>
            <a:normAutofit/>
          </a:bodyPr>
          <a:lstStyle/>
          <a:p>
            <a:pPr>
              <a:buClr>
                <a:srgbClr val="005A8B"/>
              </a:buClr>
            </a:pPr>
            <a:r>
              <a:rPr lang="en-GB" sz="2000" dirty="0" smtClean="0"/>
              <a:t>Arc</a:t>
            </a:r>
            <a:r>
              <a:rPr lang="en-GB" sz="2000" dirty="0"/>
              <a:t>, EB, Friction, Laser welding &amp; </a:t>
            </a:r>
            <a:r>
              <a:rPr lang="en-GB" sz="2000" dirty="0" smtClean="0"/>
              <a:t>processing</a:t>
            </a:r>
          </a:p>
          <a:p>
            <a:pPr>
              <a:buClr>
                <a:srgbClr val="005A8B"/>
              </a:buClr>
            </a:pPr>
            <a:r>
              <a:rPr lang="en-GB" sz="2000" dirty="0" smtClean="0"/>
              <a:t>Additive manufacture</a:t>
            </a:r>
            <a:endParaRPr lang="en-GB" sz="2000" dirty="0"/>
          </a:p>
          <a:p>
            <a:pPr>
              <a:buClr>
                <a:srgbClr val="005A8B"/>
              </a:buClr>
            </a:pPr>
            <a:r>
              <a:rPr lang="en-GB" sz="2000" dirty="0"/>
              <a:t>NDT centre </a:t>
            </a:r>
          </a:p>
          <a:p>
            <a:pPr>
              <a:buClr>
                <a:srgbClr val="005A8B"/>
              </a:buClr>
            </a:pPr>
            <a:r>
              <a:rPr lang="en-GB" sz="2000" dirty="0"/>
              <a:t>Surfacing laboratory </a:t>
            </a:r>
          </a:p>
          <a:p>
            <a:pPr>
              <a:buClr>
                <a:srgbClr val="005A8B"/>
              </a:buClr>
            </a:pPr>
            <a:r>
              <a:rPr lang="en-GB" sz="2000" dirty="0"/>
              <a:t>Creep, fatigue, fracture &amp; corrosion testing labs</a:t>
            </a:r>
          </a:p>
          <a:p>
            <a:pPr>
              <a:buClr>
                <a:srgbClr val="005A8B"/>
              </a:buClr>
            </a:pPr>
            <a:r>
              <a:rPr lang="en-GB" sz="2000" dirty="0" smtClean="0"/>
              <a:t>Structural Integrity </a:t>
            </a:r>
          </a:p>
          <a:p>
            <a:pPr>
              <a:buClr>
                <a:srgbClr val="005A8B"/>
              </a:buClr>
            </a:pPr>
            <a:r>
              <a:rPr lang="en-GB" sz="2000" dirty="0" smtClean="0"/>
              <a:t>Large </a:t>
            </a:r>
            <a:r>
              <a:rPr lang="en-GB" sz="2000" dirty="0"/>
              <a:t>&amp; small scale testing</a:t>
            </a:r>
          </a:p>
          <a:p>
            <a:pPr>
              <a:buClr>
                <a:srgbClr val="005A8B"/>
              </a:buClr>
            </a:pPr>
            <a:r>
              <a:rPr lang="en-GB" sz="2000" dirty="0"/>
              <a:t>Metallography </a:t>
            </a:r>
          </a:p>
          <a:p>
            <a:pPr>
              <a:buClr>
                <a:srgbClr val="005A8B"/>
              </a:buClr>
            </a:pPr>
            <a:r>
              <a:rPr lang="en-GB" sz="2000" dirty="0" smtClean="0"/>
              <a:t>Composites</a:t>
            </a:r>
            <a:endParaRPr lang="en-GB" sz="2000" dirty="0"/>
          </a:p>
          <a:p>
            <a:pPr>
              <a:buClr>
                <a:srgbClr val="005A8B"/>
              </a:buClr>
            </a:pPr>
            <a:r>
              <a:rPr lang="en-GB" sz="2000" dirty="0" smtClean="0"/>
              <a:t>Harsh environment testing</a:t>
            </a:r>
            <a:endParaRPr lang="en-GB" sz="2000" dirty="0"/>
          </a:p>
        </p:txBody>
      </p:sp>
      <p:pic>
        <p:nvPicPr>
          <p:cNvPr id="1525764" name="Picture 4" descr="inside eng hall 01219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796" y="1004246"/>
            <a:ext cx="4172342" cy="48671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020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Oval 2"/>
          <p:cNvSpPr>
            <a:spLocks noChangeArrowheads="1"/>
          </p:cNvSpPr>
          <p:nvPr/>
        </p:nvSpPr>
        <p:spPr bwMode="auto">
          <a:xfrm>
            <a:off x="2819400" y="1341438"/>
            <a:ext cx="3352800" cy="3352800"/>
          </a:xfrm>
          <a:prstGeom prst="ellipse">
            <a:avLst/>
          </a:prstGeom>
          <a:gradFill rotWithShape="0">
            <a:gsLst>
              <a:gs pos="0">
                <a:srgbClr val="DCE7FF"/>
              </a:gs>
              <a:gs pos="100000">
                <a:srgbClr val="66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700" dirty="0" smtClean="0">
                <a:solidFill>
                  <a:srgbClr val="333399"/>
                </a:solidFill>
              </a:rPr>
              <a:t>Structural Integrity</a:t>
            </a:r>
          </a:p>
          <a:p>
            <a:pPr algn="ctr"/>
            <a:r>
              <a:rPr lang="en-GB" sz="1700" dirty="0" smtClean="0">
                <a:solidFill>
                  <a:srgbClr val="333399"/>
                </a:solidFill>
              </a:rPr>
              <a:t>Materials</a:t>
            </a:r>
          </a:p>
          <a:p>
            <a:pPr algn="ctr"/>
            <a:r>
              <a:rPr lang="en-GB" sz="1700" dirty="0" smtClean="0">
                <a:solidFill>
                  <a:srgbClr val="333399"/>
                </a:solidFill>
              </a:rPr>
              <a:t>NDT</a:t>
            </a:r>
          </a:p>
          <a:p>
            <a:pPr algn="ctr"/>
            <a:r>
              <a:rPr lang="en-GB" sz="1700" dirty="0" smtClean="0">
                <a:solidFill>
                  <a:srgbClr val="333399"/>
                </a:solidFill>
              </a:rPr>
              <a:t>Welding and Fabrication</a:t>
            </a:r>
            <a:endParaRPr lang="en-GB" sz="1700" dirty="0">
              <a:solidFill>
                <a:srgbClr val="333399"/>
              </a:solidFill>
            </a:endParaRPr>
          </a:p>
        </p:txBody>
      </p:sp>
      <p:sp>
        <p:nvSpPr>
          <p:cNvPr id="256003" name="Rectangle 3"/>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Comprehensive support</a:t>
            </a:r>
          </a:p>
        </p:txBody>
      </p:sp>
      <p:grpSp>
        <p:nvGrpSpPr>
          <p:cNvPr id="8196" name="Group 4"/>
          <p:cNvGrpSpPr>
            <a:grpSpLocks/>
          </p:cNvGrpSpPr>
          <p:nvPr/>
        </p:nvGrpSpPr>
        <p:grpSpPr bwMode="auto">
          <a:xfrm>
            <a:off x="5257800" y="1143000"/>
            <a:ext cx="3319463" cy="1219200"/>
            <a:chOff x="3360" y="864"/>
            <a:chExt cx="2091" cy="768"/>
          </a:xfrm>
        </p:grpSpPr>
        <p:sp>
          <p:nvSpPr>
            <p:cNvPr id="8221" name="Text Box 5"/>
            <p:cNvSpPr txBox="1">
              <a:spLocks noChangeArrowheads="1"/>
            </p:cNvSpPr>
            <p:nvPr/>
          </p:nvSpPr>
          <p:spPr bwMode="auto">
            <a:xfrm>
              <a:off x="4204" y="864"/>
              <a:ext cx="1247" cy="295"/>
            </a:xfrm>
            <a:prstGeom prst="rect">
              <a:avLst/>
            </a:prstGeom>
            <a:solidFill>
              <a:schemeClr val="bg1"/>
            </a:solidFill>
            <a:ln w="28575">
              <a:solidFill>
                <a:srgbClr val="0038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lstStyle>
              <a:lvl1pPr eaLnBrk="0" hangingPunct="0">
                <a:defRPr sz="2400" b="1">
                  <a:solidFill>
                    <a:srgbClr val="003897"/>
                  </a:solidFill>
                  <a:latin typeface="Arial Unicode MS" pitchFamily="34" charset="-128"/>
                </a:defRPr>
              </a:lvl1pPr>
              <a:lvl2pPr marL="742950" indent="-285750" eaLnBrk="0" hangingPunct="0">
                <a:defRPr sz="2400" b="1">
                  <a:solidFill>
                    <a:srgbClr val="003897"/>
                  </a:solidFill>
                  <a:latin typeface="Arial Unicode MS" pitchFamily="34" charset="-128"/>
                </a:defRPr>
              </a:lvl2pPr>
              <a:lvl3pPr marL="1143000" indent="-228600" eaLnBrk="0" hangingPunct="0">
                <a:defRPr sz="2400" b="1">
                  <a:solidFill>
                    <a:srgbClr val="003897"/>
                  </a:solidFill>
                  <a:latin typeface="Arial Unicode MS" pitchFamily="34" charset="-128"/>
                </a:defRPr>
              </a:lvl3pPr>
              <a:lvl4pPr marL="1600200" indent="-228600" eaLnBrk="0" hangingPunct="0">
                <a:defRPr sz="2400" b="1">
                  <a:solidFill>
                    <a:srgbClr val="003897"/>
                  </a:solidFill>
                  <a:latin typeface="Arial Unicode MS" pitchFamily="34" charset="-128"/>
                </a:defRPr>
              </a:lvl4pPr>
              <a:lvl5pPr marL="2057400" indent="-228600" eaLnBrk="0" hangingPunct="0">
                <a:defRPr sz="2400" b="1">
                  <a:solidFill>
                    <a:srgbClr val="003897"/>
                  </a:solidFill>
                  <a:latin typeface="Arial Unicode MS" pitchFamily="34" charset="-128"/>
                </a:defRPr>
              </a:lvl5pPr>
              <a:lvl6pPr marL="2514600" indent="-228600" eaLnBrk="0" fontAlgn="base" hangingPunct="0">
                <a:spcBef>
                  <a:spcPct val="0"/>
                </a:spcBef>
                <a:spcAft>
                  <a:spcPct val="0"/>
                </a:spcAft>
                <a:defRPr sz="2400" b="1">
                  <a:solidFill>
                    <a:srgbClr val="003897"/>
                  </a:solidFill>
                  <a:latin typeface="Arial Unicode MS" pitchFamily="34" charset="-128"/>
                </a:defRPr>
              </a:lvl6pPr>
              <a:lvl7pPr marL="2971800" indent="-228600" eaLnBrk="0" fontAlgn="base" hangingPunct="0">
                <a:spcBef>
                  <a:spcPct val="0"/>
                </a:spcBef>
                <a:spcAft>
                  <a:spcPct val="0"/>
                </a:spcAft>
                <a:defRPr sz="2400" b="1">
                  <a:solidFill>
                    <a:srgbClr val="003897"/>
                  </a:solidFill>
                  <a:latin typeface="Arial Unicode MS" pitchFamily="34" charset="-128"/>
                </a:defRPr>
              </a:lvl7pPr>
              <a:lvl8pPr marL="3429000" indent="-228600" eaLnBrk="0" fontAlgn="base" hangingPunct="0">
                <a:spcBef>
                  <a:spcPct val="0"/>
                </a:spcBef>
                <a:spcAft>
                  <a:spcPct val="0"/>
                </a:spcAft>
                <a:defRPr sz="2400" b="1">
                  <a:solidFill>
                    <a:srgbClr val="003897"/>
                  </a:solidFill>
                  <a:latin typeface="Arial Unicode MS" pitchFamily="34" charset="-128"/>
                </a:defRPr>
              </a:lvl8pPr>
              <a:lvl9pPr marL="3886200" indent="-228600" eaLnBrk="0" fontAlgn="base" hangingPunct="0">
                <a:spcBef>
                  <a:spcPct val="0"/>
                </a:spcBef>
                <a:spcAft>
                  <a:spcPct val="0"/>
                </a:spcAft>
                <a:defRPr sz="2400" b="1">
                  <a:solidFill>
                    <a:srgbClr val="003897"/>
                  </a:solidFill>
                  <a:latin typeface="Arial Unicode MS" pitchFamily="34" charset="-128"/>
                </a:defRPr>
              </a:lvl9pPr>
            </a:lstStyle>
            <a:p>
              <a:pPr algn="ctr"/>
              <a:r>
                <a:rPr lang="en-GB" sz="1400">
                  <a:solidFill>
                    <a:srgbClr val="0038A8"/>
                  </a:solidFill>
                  <a:latin typeface="Tahoma" pitchFamily="34" charset="0"/>
                </a:rPr>
                <a:t>Materials/process selection and ECAs</a:t>
              </a:r>
            </a:p>
          </p:txBody>
        </p:sp>
        <p:sp>
          <p:nvSpPr>
            <p:cNvPr id="8222" name="Oval 6"/>
            <p:cNvSpPr>
              <a:spLocks noChangeArrowheads="1"/>
            </p:cNvSpPr>
            <p:nvPr/>
          </p:nvSpPr>
          <p:spPr bwMode="auto">
            <a:xfrm>
              <a:off x="3360" y="960"/>
              <a:ext cx="816" cy="432"/>
            </a:xfrm>
            <a:prstGeom prst="ellipse">
              <a:avLst/>
            </a:prstGeom>
            <a:solidFill>
              <a:srgbClr val="FFFF99"/>
            </a:solidFill>
            <a:ln w="25400">
              <a:solidFill>
                <a:srgbClr val="0038A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a:solidFill>
                    <a:schemeClr val="tx1"/>
                  </a:solidFill>
                  <a:latin typeface="Tahoma" pitchFamily="34" charset="0"/>
                </a:rPr>
                <a:t>Pre/FEED</a:t>
              </a:r>
            </a:p>
          </p:txBody>
        </p:sp>
        <p:sp>
          <p:nvSpPr>
            <p:cNvPr id="8223" name="AutoShape 7"/>
            <p:cNvSpPr>
              <a:spLocks noChangeArrowheads="1"/>
            </p:cNvSpPr>
            <p:nvPr/>
          </p:nvSpPr>
          <p:spPr bwMode="auto">
            <a:xfrm rot="4298661" flipH="1">
              <a:off x="3864" y="1416"/>
              <a:ext cx="240" cy="192"/>
            </a:xfrm>
            <a:prstGeom prst="leftArrow">
              <a:avLst>
                <a:gd name="adj1" fmla="val 50000"/>
                <a:gd name="adj2" fmla="val 3125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197" name="Group 8"/>
          <p:cNvGrpSpPr>
            <a:grpSpLocks/>
          </p:cNvGrpSpPr>
          <p:nvPr/>
        </p:nvGrpSpPr>
        <p:grpSpPr bwMode="auto">
          <a:xfrm>
            <a:off x="5940425" y="2349500"/>
            <a:ext cx="2879725" cy="1308100"/>
            <a:chOff x="3792" y="1632"/>
            <a:chExt cx="1662" cy="816"/>
          </a:xfrm>
        </p:grpSpPr>
        <p:sp>
          <p:nvSpPr>
            <p:cNvPr id="8218" name="Text Box 9"/>
            <p:cNvSpPr txBox="1">
              <a:spLocks noChangeArrowheads="1"/>
            </p:cNvSpPr>
            <p:nvPr/>
          </p:nvSpPr>
          <p:spPr bwMode="auto">
            <a:xfrm>
              <a:off x="4608" y="1735"/>
              <a:ext cx="846" cy="397"/>
            </a:xfrm>
            <a:prstGeom prst="rect">
              <a:avLst/>
            </a:prstGeom>
            <a:solidFill>
              <a:schemeClr val="bg1"/>
            </a:solidFill>
            <a:ln w="28575">
              <a:solidFill>
                <a:srgbClr val="0038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lstStyle>
              <a:lvl1pPr eaLnBrk="0" hangingPunct="0">
                <a:defRPr sz="2400" b="1">
                  <a:solidFill>
                    <a:srgbClr val="003897"/>
                  </a:solidFill>
                  <a:latin typeface="Arial Unicode MS" pitchFamily="34" charset="-128"/>
                </a:defRPr>
              </a:lvl1pPr>
              <a:lvl2pPr marL="742950" indent="-285750" eaLnBrk="0" hangingPunct="0">
                <a:defRPr sz="2400" b="1">
                  <a:solidFill>
                    <a:srgbClr val="003897"/>
                  </a:solidFill>
                  <a:latin typeface="Arial Unicode MS" pitchFamily="34" charset="-128"/>
                </a:defRPr>
              </a:lvl2pPr>
              <a:lvl3pPr marL="1143000" indent="-228600" eaLnBrk="0" hangingPunct="0">
                <a:defRPr sz="2400" b="1">
                  <a:solidFill>
                    <a:srgbClr val="003897"/>
                  </a:solidFill>
                  <a:latin typeface="Arial Unicode MS" pitchFamily="34" charset="-128"/>
                </a:defRPr>
              </a:lvl3pPr>
              <a:lvl4pPr marL="1600200" indent="-228600" eaLnBrk="0" hangingPunct="0">
                <a:defRPr sz="2400" b="1">
                  <a:solidFill>
                    <a:srgbClr val="003897"/>
                  </a:solidFill>
                  <a:latin typeface="Arial Unicode MS" pitchFamily="34" charset="-128"/>
                </a:defRPr>
              </a:lvl4pPr>
              <a:lvl5pPr marL="2057400" indent="-228600" eaLnBrk="0" hangingPunct="0">
                <a:defRPr sz="2400" b="1">
                  <a:solidFill>
                    <a:srgbClr val="003897"/>
                  </a:solidFill>
                  <a:latin typeface="Arial Unicode MS" pitchFamily="34" charset="-128"/>
                </a:defRPr>
              </a:lvl5pPr>
              <a:lvl6pPr marL="2514600" indent="-228600" eaLnBrk="0" fontAlgn="base" hangingPunct="0">
                <a:spcBef>
                  <a:spcPct val="0"/>
                </a:spcBef>
                <a:spcAft>
                  <a:spcPct val="0"/>
                </a:spcAft>
                <a:defRPr sz="2400" b="1">
                  <a:solidFill>
                    <a:srgbClr val="003897"/>
                  </a:solidFill>
                  <a:latin typeface="Arial Unicode MS" pitchFamily="34" charset="-128"/>
                </a:defRPr>
              </a:lvl6pPr>
              <a:lvl7pPr marL="2971800" indent="-228600" eaLnBrk="0" fontAlgn="base" hangingPunct="0">
                <a:spcBef>
                  <a:spcPct val="0"/>
                </a:spcBef>
                <a:spcAft>
                  <a:spcPct val="0"/>
                </a:spcAft>
                <a:defRPr sz="2400" b="1">
                  <a:solidFill>
                    <a:srgbClr val="003897"/>
                  </a:solidFill>
                  <a:latin typeface="Arial Unicode MS" pitchFamily="34" charset="-128"/>
                </a:defRPr>
              </a:lvl7pPr>
              <a:lvl8pPr marL="3429000" indent="-228600" eaLnBrk="0" fontAlgn="base" hangingPunct="0">
                <a:spcBef>
                  <a:spcPct val="0"/>
                </a:spcBef>
                <a:spcAft>
                  <a:spcPct val="0"/>
                </a:spcAft>
                <a:defRPr sz="2400" b="1">
                  <a:solidFill>
                    <a:srgbClr val="003897"/>
                  </a:solidFill>
                  <a:latin typeface="Arial Unicode MS" pitchFamily="34" charset="-128"/>
                </a:defRPr>
              </a:lvl8pPr>
              <a:lvl9pPr marL="3886200" indent="-228600" eaLnBrk="0" fontAlgn="base" hangingPunct="0">
                <a:spcBef>
                  <a:spcPct val="0"/>
                </a:spcBef>
                <a:spcAft>
                  <a:spcPct val="0"/>
                </a:spcAft>
                <a:defRPr sz="2400" b="1">
                  <a:solidFill>
                    <a:srgbClr val="003897"/>
                  </a:solidFill>
                  <a:latin typeface="Arial Unicode MS" pitchFamily="34" charset="-128"/>
                </a:defRPr>
              </a:lvl9pPr>
            </a:lstStyle>
            <a:p>
              <a:pPr algn="ctr"/>
              <a:r>
                <a:rPr lang="en-GB" sz="1400">
                  <a:solidFill>
                    <a:srgbClr val="0038A8"/>
                  </a:solidFill>
                  <a:latin typeface="Tahoma" pitchFamily="34" charset="0"/>
                </a:rPr>
                <a:t>WEnrg</a:t>
              </a:r>
            </a:p>
            <a:p>
              <a:pPr algn="ctr"/>
              <a:r>
                <a:rPr lang="en-GB" sz="1400">
                  <a:solidFill>
                    <a:srgbClr val="0038A8"/>
                  </a:solidFill>
                  <a:latin typeface="Tahoma" pitchFamily="34" charset="0"/>
                </a:rPr>
                <a:t>/qualifcation</a:t>
              </a:r>
            </a:p>
          </p:txBody>
        </p:sp>
        <p:sp>
          <p:nvSpPr>
            <p:cNvPr id="8219" name="Oval 10"/>
            <p:cNvSpPr>
              <a:spLocks noChangeArrowheads="1"/>
            </p:cNvSpPr>
            <p:nvPr/>
          </p:nvSpPr>
          <p:spPr bwMode="auto">
            <a:xfrm>
              <a:off x="3792" y="1632"/>
              <a:ext cx="816" cy="432"/>
            </a:xfrm>
            <a:prstGeom prst="ellipse">
              <a:avLst/>
            </a:prstGeom>
            <a:solidFill>
              <a:srgbClr val="FFFF99"/>
            </a:solidFill>
            <a:ln w="25400">
              <a:solidFill>
                <a:srgbClr val="0038A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a:solidFill>
                    <a:schemeClr val="tx1"/>
                  </a:solidFill>
                  <a:latin typeface="Tahoma" pitchFamily="34" charset="0"/>
                </a:rPr>
                <a:t>Fabrication </a:t>
              </a:r>
            </a:p>
          </p:txBody>
        </p:sp>
        <p:sp>
          <p:nvSpPr>
            <p:cNvPr id="8220" name="AutoShape 11"/>
            <p:cNvSpPr>
              <a:spLocks noChangeArrowheads="1"/>
            </p:cNvSpPr>
            <p:nvPr/>
          </p:nvSpPr>
          <p:spPr bwMode="auto">
            <a:xfrm rot="5868296" flipH="1">
              <a:off x="4008" y="2184"/>
              <a:ext cx="336" cy="192"/>
            </a:xfrm>
            <a:prstGeom prst="leftArrow">
              <a:avLst>
                <a:gd name="adj1" fmla="val 50000"/>
                <a:gd name="adj2" fmla="val 4375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198" name="Group 12"/>
          <p:cNvGrpSpPr>
            <a:grpSpLocks/>
          </p:cNvGrpSpPr>
          <p:nvPr/>
        </p:nvGrpSpPr>
        <p:grpSpPr bwMode="auto">
          <a:xfrm>
            <a:off x="415925" y="1143000"/>
            <a:ext cx="3317875" cy="838200"/>
            <a:chOff x="310" y="864"/>
            <a:chExt cx="2090" cy="528"/>
          </a:xfrm>
        </p:grpSpPr>
        <p:sp>
          <p:nvSpPr>
            <p:cNvPr id="8216" name="Text Box 13"/>
            <p:cNvSpPr txBox="1">
              <a:spLocks noChangeArrowheads="1"/>
            </p:cNvSpPr>
            <p:nvPr/>
          </p:nvSpPr>
          <p:spPr bwMode="auto">
            <a:xfrm>
              <a:off x="310" y="864"/>
              <a:ext cx="1247" cy="295"/>
            </a:xfrm>
            <a:prstGeom prst="rect">
              <a:avLst/>
            </a:prstGeom>
            <a:solidFill>
              <a:schemeClr val="bg1"/>
            </a:solidFill>
            <a:ln w="28575">
              <a:solidFill>
                <a:srgbClr val="0038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lstStyle>
              <a:lvl1pPr eaLnBrk="0" hangingPunct="0">
                <a:defRPr sz="2400" b="1">
                  <a:solidFill>
                    <a:srgbClr val="003897"/>
                  </a:solidFill>
                  <a:latin typeface="Arial Unicode MS" pitchFamily="34" charset="-128"/>
                </a:defRPr>
              </a:lvl1pPr>
              <a:lvl2pPr marL="742950" indent="-285750" eaLnBrk="0" hangingPunct="0">
                <a:defRPr sz="2400" b="1">
                  <a:solidFill>
                    <a:srgbClr val="003897"/>
                  </a:solidFill>
                  <a:latin typeface="Arial Unicode MS" pitchFamily="34" charset="-128"/>
                </a:defRPr>
              </a:lvl2pPr>
              <a:lvl3pPr marL="1143000" indent="-228600" eaLnBrk="0" hangingPunct="0">
                <a:defRPr sz="2400" b="1">
                  <a:solidFill>
                    <a:srgbClr val="003897"/>
                  </a:solidFill>
                  <a:latin typeface="Arial Unicode MS" pitchFamily="34" charset="-128"/>
                </a:defRPr>
              </a:lvl3pPr>
              <a:lvl4pPr marL="1600200" indent="-228600" eaLnBrk="0" hangingPunct="0">
                <a:defRPr sz="2400" b="1">
                  <a:solidFill>
                    <a:srgbClr val="003897"/>
                  </a:solidFill>
                  <a:latin typeface="Arial Unicode MS" pitchFamily="34" charset="-128"/>
                </a:defRPr>
              </a:lvl4pPr>
              <a:lvl5pPr marL="2057400" indent="-228600" eaLnBrk="0" hangingPunct="0">
                <a:defRPr sz="2400" b="1">
                  <a:solidFill>
                    <a:srgbClr val="003897"/>
                  </a:solidFill>
                  <a:latin typeface="Arial Unicode MS" pitchFamily="34" charset="-128"/>
                </a:defRPr>
              </a:lvl5pPr>
              <a:lvl6pPr marL="2514600" indent="-228600" eaLnBrk="0" fontAlgn="base" hangingPunct="0">
                <a:spcBef>
                  <a:spcPct val="0"/>
                </a:spcBef>
                <a:spcAft>
                  <a:spcPct val="0"/>
                </a:spcAft>
                <a:defRPr sz="2400" b="1">
                  <a:solidFill>
                    <a:srgbClr val="003897"/>
                  </a:solidFill>
                  <a:latin typeface="Arial Unicode MS" pitchFamily="34" charset="-128"/>
                </a:defRPr>
              </a:lvl6pPr>
              <a:lvl7pPr marL="2971800" indent="-228600" eaLnBrk="0" fontAlgn="base" hangingPunct="0">
                <a:spcBef>
                  <a:spcPct val="0"/>
                </a:spcBef>
                <a:spcAft>
                  <a:spcPct val="0"/>
                </a:spcAft>
                <a:defRPr sz="2400" b="1">
                  <a:solidFill>
                    <a:srgbClr val="003897"/>
                  </a:solidFill>
                  <a:latin typeface="Arial Unicode MS" pitchFamily="34" charset="-128"/>
                </a:defRPr>
              </a:lvl7pPr>
              <a:lvl8pPr marL="3429000" indent="-228600" eaLnBrk="0" fontAlgn="base" hangingPunct="0">
                <a:spcBef>
                  <a:spcPct val="0"/>
                </a:spcBef>
                <a:spcAft>
                  <a:spcPct val="0"/>
                </a:spcAft>
                <a:defRPr sz="2400" b="1">
                  <a:solidFill>
                    <a:srgbClr val="003897"/>
                  </a:solidFill>
                  <a:latin typeface="Arial Unicode MS" pitchFamily="34" charset="-128"/>
                </a:defRPr>
              </a:lvl8pPr>
              <a:lvl9pPr marL="3886200" indent="-228600" eaLnBrk="0" fontAlgn="base" hangingPunct="0">
                <a:spcBef>
                  <a:spcPct val="0"/>
                </a:spcBef>
                <a:spcAft>
                  <a:spcPct val="0"/>
                </a:spcAft>
                <a:defRPr sz="2400" b="1">
                  <a:solidFill>
                    <a:srgbClr val="003897"/>
                  </a:solidFill>
                  <a:latin typeface="Arial Unicode MS" pitchFamily="34" charset="-128"/>
                </a:defRPr>
              </a:lvl9pPr>
            </a:lstStyle>
            <a:p>
              <a:pPr algn="ctr"/>
              <a:r>
                <a:rPr lang="en-GB" sz="1400">
                  <a:solidFill>
                    <a:srgbClr val="0038A8"/>
                  </a:solidFill>
                  <a:latin typeface="Tahoma" pitchFamily="34" charset="0"/>
                </a:rPr>
                <a:t>Remaining life / life extension</a:t>
              </a:r>
            </a:p>
          </p:txBody>
        </p:sp>
        <p:sp>
          <p:nvSpPr>
            <p:cNvPr id="8217" name="Oval 14"/>
            <p:cNvSpPr>
              <a:spLocks noChangeArrowheads="1"/>
            </p:cNvSpPr>
            <p:nvPr/>
          </p:nvSpPr>
          <p:spPr bwMode="auto">
            <a:xfrm>
              <a:off x="1584" y="960"/>
              <a:ext cx="816" cy="432"/>
            </a:xfrm>
            <a:prstGeom prst="ellipse">
              <a:avLst/>
            </a:prstGeom>
            <a:solidFill>
              <a:srgbClr val="FFFF99"/>
            </a:solidFill>
            <a:ln w="25400">
              <a:solidFill>
                <a:srgbClr val="0038A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a:solidFill>
                    <a:schemeClr val="tx1"/>
                  </a:solidFill>
                  <a:latin typeface="Tahoma" pitchFamily="34" charset="0"/>
                </a:rPr>
                <a:t>Decommission</a:t>
              </a:r>
            </a:p>
          </p:txBody>
        </p:sp>
      </p:grpSp>
      <p:grpSp>
        <p:nvGrpSpPr>
          <p:cNvPr id="8199" name="Group 15"/>
          <p:cNvGrpSpPr>
            <a:grpSpLocks/>
          </p:cNvGrpSpPr>
          <p:nvPr/>
        </p:nvGrpSpPr>
        <p:grpSpPr bwMode="auto">
          <a:xfrm>
            <a:off x="152400" y="1981200"/>
            <a:ext cx="2971800" cy="1066800"/>
            <a:chOff x="384" y="1392"/>
            <a:chExt cx="1632" cy="672"/>
          </a:xfrm>
        </p:grpSpPr>
        <p:sp>
          <p:nvSpPr>
            <p:cNvPr id="8213" name="Text Box 16"/>
            <p:cNvSpPr txBox="1">
              <a:spLocks noChangeArrowheads="1"/>
            </p:cNvSpPr>
            <p:nvPr/>
          </p:nvSpPr>
          <p:spPr bwMode="auto">
            <a:xfrm>
              <a:off x="384" y="1728"/>
              <a:ext cx="720" cy="295"/>
            </a:xfrm>
            <a:prstGeom prst="rect">
              <a:avLst/>
            </a:prstGeom>
            <a:solidFill>
              <a:schemeClr val="bg1"/>
            </a:solidFill>
            <a:ln w="28575">
              <a:solidFill>
                <a:srgbClr val="0038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lstStyle>
              <a:lvl1pPr eaLnBrk="0" hangingPunct="0">
                <a:defRPr sz="2400" b="1">
                  <a:solidFill>
                    <a:srgbClr val="003897"/>
                  </a:solidFill>
                  <a:latin typeface="Arial Unicode MS" pitchFamily="34" charset="-128"/>
                </a:defRPr>
              </a:lvl1pPr>
              <a:lvl2pPr marL="742950" indent="-285750" eaLnBrk="0" hangingPunct="0">
                <a:defRPr sz="2400" b="1">
                  <a:solidFill>
                    <a:srgbClr val="003897"/>
                  </a:solidFill>
                  <a:latin typeface="Arial Unicode MS" pitchFamily="34" charset="-128"/>
                </a:defRPr>
              </a:lvl2pPr>
              <a:lvl3pPr marL="1143000" indent="-228600" eaLnBrk="0" hangingPunct="0">
                <a:defRPr sz="2400" b="1">
                  <a:solidFill>
                    <a:srgbClr val="003897"/>
                  </a:solidFill>
                  <a:latin typeface="Arial Unicode MS" pitchFamily="34" charset="-128"/>
                </a:defRPr>
              </a:lvl3pPr>
              <a:lvl4pPr marL="1600200" indent="-228600" eaLnBrk="0" hangingPunct="0">
                <a:defRPr sz="2400" b="1">
                  <a:solidFill>
                    <a:srgbClr val="003897"/>
                  </a:solidFill>
                  <a:latin typeface="Arial Unicode MS" pitchFamily="34" charset="-128"/>
                </a:defRPr>
              </a:lvl4pPr>
              <a:lvl5pPr marL="2057400" indent="-228600" eaLnBrk="0" hangingPunct="0">
                <a:defRPr sz="2400" b="1">
                  <a:solidFill>
                    <a:srgbClr val="003897"/>
                  </a:solidFill>
                  <a:latin typeface="Arial Unicode MS" pitchFamily="34" charset="-128"/>
                </a:defRPr>
              </a:lvl5pPr>
              <a:lvl6pPr marL="2514600" indent="-228600" eaLnBrk="0" fontAlgn="base" hangingPunct="0">
                <a:spcBef>
                  <a:spcPct val="0"/>
                </a:spcBef>
                <a:spcAft>
                  <a:spcPct val="0"/>
                </a:spcAft>
                <a:defRPr sz="2400" b="1">
                  <a:solidFill>
                    <a:srgbClr val="003897"/>
                  </a:solidFill>
                  <a:latin typeface="Arial Unicode MS" pitchFamily="34" charset="-128"/>
                </a:defRPr>
              </a:lvl6pPr>
              <a:lvl7pPr marL="2971800" indent="-228600" eaLnBrk="0" fontAlgn="base" hangingPunct="0">
                <a:spcBef>
                  <a:spcPct val="0"/>
                </a:spcBef>
                <a:spcAft>
                  <a:spcPct val="0"/>
                </a:spcAft>
                <a:defRPr sz="2400" b="1">
                  <a:solidFill>
                    <a:srgbClr val="003897"/>
                  </a:solidFill>
                  <a:latin typeface="Arial Unicode MS" pitchFamily="34" charset="-128"/>
                </a:defRPr>
              </a:lvl7pPr>
              <a:lvl8pPr marL="3429000" indent="-228600" eaLnBrk="0" fontAlgn="base" hangingPunct="0">
                <a:spcBef>
                  <a:spcPct val="0"/>
                </a:spcBef>
                <a:spcAft>
                  <a:spcPct val="0"/>
                </a:spcAft>
                <a:defRPr sz="2400" b="1">
                  <a:solidFill>
                    <a:srgbClr val="003897"/>
                  </a:solidFill>
                  <a:latin typeface="Arial Unicode MS" pitchFamily="34" charset="-128"/>
                </a:defRPr>
              </a:lvl8pPr>
              <a:lvl9pPr marL="3886200" indent="-228600" eaLnBrk="0" fontAlgn="base" hangingPunct="0">
                <a:spcBef>
                  <a:spcPct val="0"/>
                </a:spcBef>
                <a:spcAft>
                  <a:spcPct val="0"/>
                </a:spcAft>
                <a:defRPr sz="2400" b="1">
                  <a:solidFill>
                    <a:srgbClr val="003897"/>
                  </a:solidFill>
                  <a:latin typeface="Arial Unicode MS" pitchFamily="34" charset="-128"/>
                </a:defRPr>
              </a:lvl9pPr>
            </a:lstStyle>
            <a:p>
              <a:pPr algn="ctr"/>
              <a:r>
                <a:rPr lang="en-GB" sz="1400">
                  <a:solidFill>
                    <a:srgbClr val="0038A8"/>
                  </a:solidFill>
                  <a:latin typeface="Tahoma" pitchFamily="34" charset="0"/>
                </a:rPr>
                <a:t>Analysis/</a:t>
              </a:r>
            </a:p>
            <a:p>
              <a:pPr algn="ctr"/>
              <a:r>
                <a:rPr lang="en-GB" sz="1400">
                  <a:solidFill>
                    <a:srgbClr val="0038A8"/>
                  </a:solidFill>
                  <a:latin typeface="Tahoma" pitchFamily="34" charset="0"/>
                </a:rPr>
                <a:t>Litigation</a:t>
              </a:r>
            </a:p>
          </p:txBody>
        </p:sp>
        <p:sp>
          <p:nvSpPr>
            <p:cNvPr id="8214" name="Oval 17"/>
            <p:cNvSpPr>
              <a:spLocks noChangeArrowheads="1"/>
            </p:cNvSpPr>
            <p:nvPr/>
          </p:nvSpPr>
          <p:spPr bwMode="auto">
            <a:xfrm>
              <a:off x="1200" y="1632"/>
              <a:ext cx="816" cy="432"/>
            </a:xfrm>
            <a:prstGeom prst="ellipse">
              <a:avLst/>
            </a:prstGeom>
            <a:solidFill>
              <a:srgbClr val="FFFF99"/>
            </a:solidFill>
            <a:ln w="25400">
              <a:solidFill>
                <a:srgbClr val="0038A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a:solidFill>
                    <a:schemeClr val="tx1"/>
                  </a:solidFill>
                  <a:latin typeface="Tahoma" pitchFamily="34" charset="0"/>
                </a:rPr>
                <a:t>Failures</a:t>
              </a:r>
            </a:p>
          </p:txBody>
        </p:sp>
        <p:sp>
          <p:nvSpPr>
            <p:cNvPr id="8215" name="AutoShape 18"/>
            <p:cNvSpPr>
              <a:spLocks noChangeArrowheads="1"/>
            </p:cNvSpPr>
            <p:nvPr/>
          </p:nvSpPr>
          <p:spPr bwMode="auto">
            <a:xfrm rot="6581516">
              <a:off x="1656" y="1416"/>
              <a:ext cx="240" cy="192"/>
            </a:xfrm>
            <a:prstGeom prst="leftArrow">
              <a:avLst>
                <a:gd name="adj1" fmla="val 50000"/>
                <a:gd name="adj2" fmla="val 3125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00" name="Group 19"/>
          <p:cNvGrpSpPr>
            <a:grpSpLocks/>
          </p:cNvGrpSpPr>
          <p:nvPr/>
        </p:nvGrpSpPr>
        <p:grpSpPr bwMode="auto">
          <a:xfrm>
            <a:off x="152400" y="3048000"/>
            <a:ext cx="3048000" cy="1839913"/>
            <a:chOff x="144" y="2064"/>
            <a:chExt cx="1920" cy="1159"/>
          </a:xfrm>
        </p:grpSpPr>
        <p:sp>
          <p:nvSpPr>
            <p:cNvPr id="8210" name="Text Box 20"/>
            <p:cNvSpPr txBox="1">
              <a:spLocks noChangeArrowheads="1"/>
            </p:cNvSpPr>
            <p:nvPr/>
          </p:nvSpPr>
          <p:spPr bwMode="auto">
            <a:xfrm>
              <a:off x="144" y="2928"/>
              <a:ext cx="1296" cy="295"/>
            </a:xfrm>
            <a:prstGeom prst="rect">
              <a:avLst/>
            </a:prstGeom>
            <a:solidFill>
              <a:schemeClr val="bg1"/>
            </a:solidFill>
            <a:ln w="28575">
              <a:solidFill>
                <a:srgbClr val="0038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lstStyle>
              <a:lvl1pPr eaLnBrk="0" hangingPunct="0">
                <a:defRPr sz="2400" b="1">
                  <a:solidFill>
                    <a:srgbClr val="003897"/>
                  </a:solidFill>
                  <a:latin typeface="Arial Unicode MS" pitchFamily="34" charset="-128"/>
                </a:defRPr>
              </a:lvl1pPr>
              <a:lvl2pPr marL="742950" indent="-285750" eaLnBrk="0" hangingPunct="0">
                <a:defRPr sz="2400" b="1">
                  <a:solidFill>
                    <a:srgbClr val="003897"/>
                  </a:solidFill>
                  <a:latin typeface="Arial Unicode MS" pitchFamily="34" charset="-128"/>
                </a:defRPr>
              </a:lvl2pPr>
              <a:lvl3pPr marL="1143000" indent="-228600" eaLnBrk="0" hangingPunct="0">
                <a:defRPr sz="2400" b="1">
                  <a:solidFill>
                    <a:srgbClr val="003897"/>
                  </a:solidFill>
                  <a:latin typeface="Arial Unicode MS" pitchFamily="34" charset="-128"/>
                </a:defRPr>
              </a:lvl3pPr>
              <a:lvl4pPr marL="1600200" indent="-228600" eaLnBrk="0" hangingPunct="0">
                <a:defRPr sz="2400" b="1">
                  <a:solidFill>
                    <a:srgbClr val="003897"/>
                  </a:solidFill>
                  <a:latin typeface="Arial Unicode MS" pitchFamily="34" charset="-128"/>
                </a:defRPr>
              </a:lvl4pPr>
              <a:lvl5pPr marL="2057400" indent="-228600" eaLnBrk="0" hangingPunct="0">
                <a:defRPr sz="2400" b="1">
                  <a:solidFill>
                    <a:srgbClr val="003897"/>
                  </a:solidFill>
                  <a:latin typeface="Arial Unicode MS" pitchFamily="34" charset="-128"/>
                </a:defRPr>
              </a:lvl5pPr>
              <a:lvl6pPr marL="2514600" indent="-228600" eaLnBrk="0" fontAlgn="base" hangingPunct="0">
                <a:spcBef>
                  <a:spcPct val="0"/>
                </a:spcBef>
                <a:spcAft>
                  <a:spcPct val="0"/>
                </a:spcAft>
                <a:defRPr sz="2400" b="1">
                  <a:solidFill>
                    <a:srgbClr val="003897"/>
                  </a:solidFill>
                  <a:latin typeface="Arial Unicode MS" pitchFamily="34" charset="-128"/>
                </a:defRPr>
              </a:lvl6pPr>
              <a:lvl7pPr marL="2971800" indent="-228600" eaLnBrk="0" fontAlgn="base" hangingPunct="0">
                <a:spcBef>
                  <a:spcPct val="0"/>
                </a:spcBef>
                <a:spcAft>
                  <a:spcPct val="0"/>
                </a:spcAft>
                <a:defRPr sz="2400" b="1">
                  <a:solidFill>
                    <a:srgbClr val="003897"/>
                  </a:solidFill>
                  <a:latin typeface="Arial Unicode MS" pitchFamily="34" charset="-128"/>
                </a:defRPr>
              </a:lvl7pPr>
              <a:lvl8pPr marL="3429000" indent="-228600" eaLnBrk="0" fontAlgn="base" hangingPunct="0">
                <a:spcBef>
                  <a:spcPct val="0"/>
                </a:spcBef>
                <a:spcAft>
                  <a:spcPct val="0"/>
                </a:spcAft>
                <a:defRPr sz="2400" b="1">
                  <a:solidFill>
                    <a:srgbClr val="003897"/>
                  </a:solidFill>
                  <a:latin typeface="Arial Unicode MS" pitchFamily="34" charset="-128"/>
                </a:defRPr>
              </a:lvl8pPr>
              <a:lvl9pPr marL="3886200" indent="-228600" eaLnBrk="0" fontAlgn="base" hangingPunct="0">
                <a:spcBef>
                  <a:spcPct val="0"/>
                </a:spcBef>
                <a:spcAft>
                  <a:spcPct val="0"/>
                </a:spcAft>
                <a:defRPr sz="2400" b="1">
                  <a:solidFill>
                    <a:srgbClr val="003897"/>
                  </a:solidFill>
                  <a:latin typeface="Arial Unicode MS" pitchFamily="34" charset="-128"/>
                </a:defRPr>
              </a:lvl9pPr>
            </a:lstStyle>
            <a:p>
              <a:pPr algn="ctr"/>
              <a:r>
                <a:rPr lang="en-GB" sz="1400">
                  <a:solidFill>
                    <a:srgbClr val="0038A8"/>
                  </a:solidFill>
                  <a:latin typeface="Tahoma" pitchFamily="34" charset="0"/>
                </a:rPr>
                <a:t>AIM/Inspection/FFs assessments/ECA</a:t>
              </a:r>
            </a:p>
          </p:txBody>
        </p:sp>
        <p:sp>
          <p:nvSpPr>
            <p:cNvPr id="8211" name="Oval 21"/>
            <p:cNvSpPr>
              <a:spLocks noChangeArrowheads="1"/>
            </p:cNvSpPr>
            <p:nvPr/>
          </p:nvSpPr>
          <p:spPr bwMode="auto">
            <a:xfrm>
              <a:off x="1248" y="2448"/>
              <a:ext cx="816" cy="432"/>
            </a:xfrm>
            <a:prstGeom prst="ellipse">
              <a:avLst/>
            </a:prstGeom>
            <a:solidFill>
              <a:srgbClr val="FFFF99"/>
            </a:solidFill>
            <a:ln w="25400">
              <a:solidFill>
                <a:srgbClr val="0038A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a:solidFill>
                    <a:schemeClr val="tx1"/>
                  </a:solidFill>
                  <a:latin typeface="Tahoma" pitchFamily="34" charset="0"/>
                </a:rPr>
                <a:t>Performance</a:t>
              </a:r>
            </a:p>
          </p:txBody>
        </p:sp>
        <p:sp>
          <p:nvSpPr>
            <p:cNvPr id="8212" name="AutoShape 22"/>
            <p:cNvSpPr>
              <a:spLocks noChangeArrowheads="1"/>
            </p:cNvSpPr>
            <p:nvPr/>
          </p:nvSpPr>
          <p:spPr bwMode="auto">
            <a:xfrm rot="4828228">
              <a:off x="1464" y="2136"/>
              <a:ext cx="336" cy="192"/>
            </a:xfrm>
            <a:prstGeom prst="leftArrow">
              <a:avLst>
                <a:gd name="adj1" fmla="val 50000"/>
                <a:gd name="adj2" fmla="val 4375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01" name="Group 23"/>
          <p:cNvGrpSpPr>
            <a:grpSpLocks/>
          </p:cNvGrpSpPr>
          <p:nvPr/>
        </p:nvGrpSpPr>
        <p:grpSpPr bwMode="auto">
          <a:xfrm>
            <a:off x="2857500" y="4513263"/>
            <a:ext cx="2324100" cy="1506537"/>
            <a:chOff x="1848" y="2987"/>
            <a:chExt cx="1464" cy="949"/>
          </a:xfrm>
        </p:grpSpPr>
        <p:sp>
          <p:nvSpPr>
            <p:cNvPr id="8207" name="Text Box 24"/>
            <p:cNvSpPr txBox="1">
              <a:spLocks noChangeArrowheads="1"/>
            </p:cNvSpPr>
            <p:nvPr/>
          </p:nvSpPr>
          <p:spPr bwMode="auto">
            <a:xfrm>
              <a:off x="2448" y="3641"/>
              <a:ext cx="864" cy="295"/>
            </a:xfrm>
            <a:prstGeom prst="rect">
              <a:avLst/>
            </a:prstGeom>
            <a:solidFill>
              <a:schemeClr val="bg1"/>
            </a:solidFill>
            <a:ln w="28575">
              <a:solidFill>
                <a:srgbClr val="0038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lstStyle>
              <a:lvl1pPr eaLnBrk="0" hangingPunct="0">
                <a:defRPr sz="2400" b="1">
                  <a:solidFill>
                    <a:srgbClr val="003897"/>
                  </a:solidFill>
                  <a:latin typeface="Arial Unicode MS" pitchFamily="34" charset="-128"/>
                </a:defRPr>
              </a:lvl1pPr>
              <a:lvl2pPr marL="742950" indent="-285750" eaLnBrk="0" hangingPunct="0">
                <a:defRPr sz="2400" b="1">
                  <a:solidFill>
                    <a:srgbClr val="003897"/>
                  </a:solidFill>
                  <a:latin typeface="Arial Unicode MS" pitchFamily="34" charset="-128"/>
                </a:defRPr>
              </a:lvl2pPr>
              <a:lvl3pPr marL="1143000" indent="-228600" eaLnBrk="0" hangingPunct="0">
                <a:defRPr sz="2400" b="1">
                  <a:solidFill>
                    <a:srgbClr val="003897"/>
                  </a:solidFill>
                  <a:latin typeface="Arial Unicode MS" pitchFamily="34" charset="-128"/>
                </a:defRPr>
              </a:lvl3pPr>
              <a:lvl4pPr marL="1600200" indent="-228600" eaLnBrk="0" hangingPunct="0">
                <a:defRPr sz="2400" b="1">
                  <a:solidFill>
                    <a:srgbClr val="003897"/>
                  </a:solidFill>
                  <a:latin typeface="Arial Unicode MS" pitchFamily="34" charset="-128"/>
                </a:defRPr>
              </a:lvl4pPr>
              <a:lvl5pPr marL="2057400" indent="-228600" eaLnBrk="0" hangingPunct="0">
                <a:defRPr sz="2400" b="1">
                  <a:solidFill>
                    <a:srgbClr val="003897"/>
                  </a:solidFill>
                  <a:latin typeface="Arial Unicode MS" pitchFamily="34" charset="-128"/>
                </a:defRPr>
              </a:lvl5pPr>
              <a:lvl6pPr marL="2514600" indent="-228600" eaLnBrk="0" fontAlgn="base" hangingPunct="0">
                <a:spcBef>
                  <a:spcPct val="0"/>
                </a:spcBef>
                <a:spcAft>
                  <a:spcPct val="0"/>
                </a:spcAft>
                <a:defRPr sz="2400" b="1">
                  <a:solidFill>
                    <a:srgbClr val="003897"/>
                  </a:solidFill>
                  <a:latin typeface="Arial Unicode MS" pitchFamily="34" charset="-128"/>
                </a:defRPr>
              </a:lvl6pPr>
              <a:lvl7pPr marL="2971800" indent="-228600" eaLnBrk="0" fontAlgn="base" hangingPunct="0">
                <a:spcBef>
                  <a:spcPct val="0"/>
                </a:spcBef>
                <a:spcAft>
                  <a:spcPct val="0"/>
                </a:spcAft>
                <a:defRPr sz="2400" b="1">
                  <a:solidFill>
                    <a:srgbClr val="003897"/>
                  </a:solidFill>
                  <a:latin typeface="Arial Unicode MS" pitchFamily="34" charset="-128"/>
                </a:defRPr>
              </a:lvl7pPr>
              <a:lvl8pPr marL="3429000" indent="-228600" eaLnBrk="0" fontAlgn="base" hangingPunct="0">
                <a:spcBef>
                  <a:spcPct val="0"/>
                </a:spcBef>
                <a:spcAft>
                  <a:spcPct val="0"/>
                </a:spcAft>
                <a:defRPr sz="2400" b="1">
                  <a:solidFill>
                    <a:srgbClr val="003897"/>
                  </a:solidFill>
                  <a:latin typeface="Arial Unicode MS" pitchFamily="34" charset="-128"/>
                </a:defRPr>
              </a:lvl8pPr>
              <a:lvl9pPr marL="3886200" indent="-228600" eaLnBrk="0" fontAlgn="base" hangingPunct="0">
                <a:spcBef>
                  <a:spcPct val="0"/>
                </a:spcBef>
                <a:spcAft>
                  <a:spcPct val="0"/>
                </a:spcAft>
                <a:defRPr sz="2400" b="1">
                  <a:solidFill>
                    <a:srgbClr val="003897"/>
                  </a:solidFill>
                  <a:latin typeface="Arial Unicode MS" pitchFamily="34" charset="-128"/>
                </a:defRPr>
              </a:lvl9pPr>
            </a:lstStyle>
            <a:p>
              <a:pPr algn="ctr"/>
              <a:r>
                <a:rPr lang="en-GB" sz="1400">
                  <a:solidFill>
                    <a:srgbClr val="0038A8"/>
                  </a:solidFill>
                  <a:latin typeface="Tahoma" pitchFamily="34" charset="0"/>
                </a:rPr>
                <a:t>Materials behaviour</a:t>
              </a:r>
            </a:p>
          </p:txBody>
        </p:sp>
        <p:sp>
          <p:nvSpPr>
            <p:cNvPr id="8208" name="Oval 25"/>
            <p:cNvSpPr>
              <a:spLocks noChangeArrowheads="1"/>
            </p:cNvSpPr>
            <p:nvPr/>
          </p:nvSpPr>
          <p:spPr bwMode="auto">
            <a:xfrm>
              <a:off x="2472" y="3120"/>
              <a:ext cx="816" cy="432"/>
            </a:xfrm>
            <a:prstGeom prst="ellipse">
              <a:avLst/>
            </a:prstGeom>
            <a:solidFill>
              <a:srgbClr val="FFFF99"/>
            </a:solidFill>
            <a:ln w="25400">
              <a:solidFill>
                <a:srgbClr val="0038A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a:solidFill>
                    <a:schemeClr val="tx1"/>
                  </a:solidFill>
                  <a:latin typeface="Tahoma" pitchFamily="34" charset="0"/>
                </a:rPr>
                <a:t>Installation</a:t>
              </a:r>
            </a:p>
          </p:txBody>
        </p:sp>
        <p:sp>
          <p:nvSpPr>
            <p:cNvPr id="8209" name="AutoShape 26"/>
            <p:cNvSpPr>
              <a:spLocks noChangeArrowheads="1"/>
            </p:cNvSpPr>
            <p:nvPr/>
          </p:nvSpPr>
          <p:spPr bwMode="auto">
            <a:xfrm rot="1968521">
              <a:off x="1848" y="2987"/>
              <a:ext cx="622" cy="193"/>
            </a:xfrm>
            <a:prstGeom prst="leftArrow">
              <a:avLst>
                <a:gd name="adj1" fmla="val 50000"/>
                <a:gd name="adj2" fmla="val 8057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02" name="Group 27"/>
          <p:cNvGrpSpPr>
            <a:grpSpLocks/>
          </p:cNvGrpSpPr>
          <p:nvPr/>
        </p:nvGrpSpPr>
        <p:grpSpPr bwMode="auto">
          <a:xfrm>
            <a:off x="5181600" y="3657600"/>
            <a:ext cx="3733800" cy="1230313"/>
            <a:chOff x="3312" y="2448"/>
            <a:chExt cx="2352" cy="775"/>
          </a:xfrm>
        </p:grpSpPr>
        <p:sp>
          <p:nvSpPr>
            <p:cNvPr id="8204" name="Text Box 28"/>
            <p:cNvSpPr txBox="1">
              <a:spLocks noChangeArrowheads="1"/>
            </p:cNvSpPr>
            <p:nvPr/>
          </p:nvSpPr>
          <p:spPr bwMode="auto">
            <a:xfrm>
              <a:off x="4368" y="2928"/>
              <a:ext cx="1296" cy="295"/>
            </a:xfrm>
            <a:prstGeom prst="rect">
              <a:avLst/>
            </a:prstGeom>
            <a:solidFill>
              <a:schemeClr val="bg1"/>
            </a:solidFill>
            <a:ln w="28575">
              <a:solidFill>
                <a:srgbClr val="0038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lstStyle>
              <a:lvl1pPr eaLnBrk="0" hangingPunct="0">
                <a:defRPr sz="2400" b="1">
                  <a:solidFill>
                    <a:srgbClr val="003897"/>
                  </a:solidFill>
                  <a:latin typeface="Arial Unicode MS" pitchFamily="34" charset="-128"/>
                </a:defRPr>
              </a:lvl1pPr>
              <a:lvl2pPr marL="742950" indent="-285750" eaLnBrk="0" hangingPunct="0">
                <a:defRPr sz="2400" b="1">
                  <a:solidFill>
                    <a:srgbClr val="003897"/>
                  </a:solidFill>
                  <a:latin typeface="Arial Unicode MS" pitchFamily="34" charset="-128"/>
                </a:defRPr>
              </a:lvl2pPr>
              <a:lvl3pPr marL="1143000" indent="-228600" eaLnBrk="0" hangingPunct="0">
                <a:defRPr sz="2400" b="1">
                  <a:solidFill>
                    <a:srgbClr val="003897"/>
                  </a:solidFill>
                  <a:latin typeface="Arial Unicode MS" pitchFamily="34" charset="-128"/>
                </a:defRPr>
              </a:lvl3pPr>
              <a:lvl4pPr marL="1600200" indent="-228600" eaLnBrk="0" hangingPunct="0">
                <a:defRPr sz="2400" b="1">
                  <a:solidFill>
                    <a:srgbClr val="003897"/>
                  </a:solidFill>
                  <a:latin typeface="Arial Unicode MS" pitchFamily="34" charset="-128"/>
                </a:defRPr>
              </a:lvl4pPr>
              <a:lvl5pPr marL="2057400" indent="-228600" eaLnBrk="0" hangingPunct="0">
                <a:defRPr sz="2400" b="1">
                  <a:solidFill>
                    <a:srgbClr val="003897"/>
                  </a:solidFill>
                  <a:latin typeface="Arial Unicode MS" pitchFamily="34" charset="-128"/>
                </a:defRPr>
              </a:lvl5pPr>
              <a:lvl6pPr marL="2514600" indent="-228600" eaLnBrk="0" fontAlgn="base" hangingPunct="0">
                <a:spcBef>
                  <a:spcPct val="0"/>
                </a:spcBef>
                <a:spcAft>
                  <a:spcPct val="0"/>
                </a:spcAft>
                <a:defRPr sz="2400" b="1">
                  <a:solidFill>
                    <a:srgbClr val="003897"/>
                  </a:solidFill>
                  <a:latin typeface="Arial Unicode MS" pitchFamily="34" charset="-128"/>
                </a:defRPr>
              </a:lvl6pPr>
              <a:lvl7pPr marL="2971800" indent="-228600" eaLnBrk="0" fontAlgn="base" hangingPunct="0">
                <a:spcBef>
                  <a:spcPct val="0"/>
                </a:spcBef>
                <a:spcAft>
                  <a:spcPct val="0"/>
                </a:spcAft>
                <a:defRPr sz="2400" b="1">
                  <a:solidFill>
                    <a:srgbClr val="003897"/>
                  </a:solidFill>
                  <a:latin typeface="Arial Unicode MS" pitchFamily="34" charset="-128"/>
                </a:defRPr>
              </a:lvl7pPr>
              <a:lvl8pPr marL="3429000" indent="-228600" eaLnBrk="0" fontAlgn="base" hangingPunct="0">
                <a:spcBef>
                  <a:spcPct val="0"/>
                </a:spcBef>
                <a:spcAft>
                  <a:spcPct val="0"/>
                </a:spcAft>
                <a:defRPr sz="2400" b="1">
                  <a:solidFill>
                    <a:srgbClr val="003897"/>
                  </a:solidFill>
                  <a:latin typeface="Arial Unicode MS" pitchFamily="34" charset="-128"/>
                </a:defRPr>
              </a:lvl8pPr>
              <a:lvl9pPr marL="3886200" indent="-228600" eaLnBrk="0" fontAlgn="base" hangingPunct="0">
                <a:spcBef>
                  <a:spcPct val="0"/>
                </a:spcBef>
                <a:spcAft>
                  <a:spcPct val="0"/>
                </a:spcAft>
                <a:defRPr sz="2400" b="1">
                  <a:solidFill>
                    <a:srgbClr val="003897"/>
                  </a:solidFill>
                  <a:latin typeface="Arial Unicode MS" pitchFamily="34" charset="-128"/>
                </a:defRPr>
              </a:lvl9pPr>
            </a:lstStyle>
            <a:p>
              <a:pPr algn="ctr"/>
              <a:r>
                <a:rPr lang="en-GB" sz="1400">
                  <a:solidFill>
                    <a:srgbClr val="0038A8"/>
                  </a:solidFill>
                  <a:latin typeface="Tahoma" pitchFamily="34" charset="0"/>
                </a:rPr>
                <a:t>Testing/ beyond standards</a:t>
              </a:r>
            </a:p>
          </p:txBody>
        </p:sp>
        <p:sp>
          <p:nvSpPr>
            <p:cNvPr id="8205" name="Oval 29"/>
            <p:cNvSpPr>
              <a:spLocks noChangeArrowheads="1"/>
            </p:cNvSpPr>
            <p:nvPr/>
          </p:nvSpPr>
          <p:spPr bwMode="auto">
            <a:xfrm>
              <a:off x="3744" y="2448"/>
              <a:ext cx="816" cy="432"/>
            </a:xfrm>
            <a:prstGeom prst="ellipse">
              <a:avLst/>
            </a:prstGeom>
            <a:solidFill>
              <a:srgbClr val="FFFF99"/>
            </a:solidFill>
            <a:ln w="25400">
              <a:solidFill>
                <a:srgbClr val="0038A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200">
                  <a:solidFill>
                    <a:schemeClr val="tx1"/>
                  </a:solidFill>
                  <a:latin typeface="Tahoma" pitchFamily="34" charset="0"/>
                </a:rPr>
                <a:t>Specifics</a:t>
              </a:r>
            </a:p>
          </p:txBody>
        </p:sp>
        <p:sp>
          <p:nvSpPr>
            <p:cNvPr id="8206" name="AutoShape 30"/>
            <p:cNvSpPr>
              <a:spLocks noChangeArrowheads="1"/>
            </p:cNvSpPr>
            <p:nvPr/>
          </p:nvSpPr>
          <p:spPr bwMode="auto">
            <a:xfrm rot="19631479" flipV="1">
              <a:off x="3312" y="2981"/>
              <a:ext cx="622" cy="193"/>
            </a:xfrm>
            <a:prstGeom prst="leftArrow">
              <a:avLst>
                <a:gd name="adj1" fmla="val 50000"/>
                <a:gd name="adj2" fmla="val 8057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26995965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dirty="0" smtClean="0"/>
              <a:t>Fusion </a:t>
            </a:r>
            <a:r>
              <a:rPr lang="en-GB" dirty="0" smtClean="0"/>
              <a:t>Project Support</a:t>
            </a:r>
            <a:endParaRPr lang="en-GB" dirty="0" smtClean="0"/>
          </a:p>
        </p:txBody>
      </p:sp>
      <p:sp>
        <p:nvSpPr>
          <p:cNvPr id="25603" name="Rectangle 3"/>
          <p:cNvSpPr>
            <a:spLocks noGrp="1" noChangeArrowheads="1"/>
          </p:cNvSpPr>
          <p:nvPr>
            <p:ph type="body" sz="half" idx="1"/>
          </p:nvPr>
        </p:nvSpPr>
        <p:spPr>
          <a:xfrm>
            <a:off x="338138" y="1143000"/>
            <a:ext cx="3810000" cy="4806950"/>
          </a:xfrm>
        </p:spPr>
        <p:txBody>
          <a:bodyPr/>
          <a:lstStyle/>
          <a:p>
            <a:pPr eaLnBrk="1" hangingPunct="1"/>
            <a:r>
              <a:rPr lang="en-GB" sz="2400" dirty="0" smtClean="0"/>
              <a:t>Development of EB welding to join toroid sections </a:t>
            </a:r>
          </a:p>
          <a:p>
            <a:pPr eaLnBrk="1" hangingPunct="1"/>
            <a:r>
              <a:rPr lang="en-GB" sz="2400" dirty="0" smtClean="0"/>
              <a:t>Dissimilar metal &amp; ceramic/metal joining</a:t>
            </a:r>
          </a:p>
          <a:p>
            <a:pPr eaLnBrk="1" hangingPunct="1"/>
            <a:r>
              <a:rPr lang="en-GB" sz="2400" dirty="0" smtClean="0"/>
              <a:t>F4E welding &amp; NDT technical support</a:t>
            </a:r>
          </a:p>
          <a:p>
            <a:pPr eaLnBrk="1" hangingPunct="1"/>
            <a:r>
              <a:rPr lang="en-GB" sz="2400" dirty="0" smtClean="0"/>
              <a:t>Collaboration </a:t>
            </a:r>
            <a:r>
              <a:rPr lang="en-GB" sz="2400" dirty="0" smtClean="0"/>
              <a:t>with Members to bid for ITER fabrication packages</a:t>
            </a:r>
          </a:p>
        </p:txBody>
      </p:sp>
      <p:pic>
        <p:nvPicPr>
          <p:cNvPr id="25604" name="Picture 6" descr="ITER RE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68760"/>
            <a:ext cx="4248472" cy="46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55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GB" dirty="0" smtClean="0">
                <a:solidFill>
                  <a:srgbClr val="005A8B"/>
                </a:solidFill>
              </a:rPr>
              <a:t>Fusion</a:t>
            </a:r>
            <a:br>
              <a:rPr lang="en-GB" dirty="0" smtClean="0">
                <a:solidFill>
                  <a:srgbClr val="005A8B"/>
                </a:solidFill>
              </a:rPr>
            </a:br>
            <a:r>
              <a:rPr lang="en-GB" sz="3200" b="0" dirty="0" smtClean="0">
                <a:solidFill>
                  <a:srgbClr val="005A8B"/>
                </a:solidFill>
              </a:rPr>
              <a:t>Priority </a:t>
            </a:r>
            <a:r>
              <a:rPr lang="en-GB" sz="3200" b="0" dirty="0">
                <a:solidFill>
                  <a:srgbClr val="005A8B"/>
                </a:solidFill>
              </a:rPr>
              <a:t>Themes and Hot Topics</a:t>
            </a:r>
            <a:endParaRPr lang="en-GB" b="0" dirty="0">
              <a:solidFill>
                <a:srgbClr val="005A8B"/>
              </a:solidFill>
            </a:endParaRPr>
          </a:p>
        </p:txBody>
      </p:sp>
      <p:graphicFrame>
        <p:nvGraphicFramePr>
          <p:cNvPr id="2" name="Diagram 1"/>
          <p:cNvGraphicFramePr/>
          <p:nvPr>
            <p:extLst>
              <p:ext uri="{D42A27DB-BD31-4B8C-83A1-F6EECF244321}">
                <p14:modId xmlns:p14="http://schemas.microsoft.com/office/powerpoint/2010/main" val="2341733290"/>
              </p:ext>
            </p:extLst>
          </p:nvPr>
        </p:nvGraphicFramePr>
        <p:xfrm>
          <a:off x="1524000" y="1320838"/>
          <a:ext cx="6096000" cy="440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3880104" y="4509120"/>
            <a:ext cx="1383792" cy="1187825"/>
            <a:chOff x="1174699" y="2581510"/>
            <a:chExt cx="1383792" cy="1187825"/>
          </a:xfrm>
          <a:scene3d>
            <a:camera prst="orthographicFront"/>
            <a:lightRig rig="threePt" dir="t">
              <a:rot lat="0" lon="0" rev="7500000"/>
            </a:lightRig>
          </a:scene3d>
        </p:grpSpPr>
        <p:sp>
          <p:nvSpPr>
            <p:cNvPr id="7" name="Hexagon 6"/>
            <p:cNvSpPr/>
            <p:nvPr/>
          </p:nvSpPr>
          <p:spPr>
            <a:xfrm>
              <a:off x="1174699" y="2581510"/>
              <a:ext cx="1383792" cy="1187825"/>
            </a:xfrm>
            <a:prstGeom prst="hexagon">
              <a:avLst>
                <a:gd name="adj" fmla="val 25000"/>
                <a:gd name="vf" fmla="val 115470"/>
              </a:avLst>
            </a:prstGeom>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Hexagon 4"/>
            <p:cNvSpPr/>
            <p:nvPr/>
          </p:nvSpPr>
          <p:spPr>
            <a:xfrm>
              <a:off x="1389000" y="2765463"/>
              <a:ext cx="955190" cy="8199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GB" sz="1200" b="1" kern="1200" cap="none" spc="50" dirty="0" smtClean="0">
                  <a:ln w="12700" cmpd="sng">
                    <a:prstDash val="solid"/>
                  </a:ln>
                  <a:effectLst>
                    <a:glow rad="53100">
                      <a:schemeClr val="accent6">
                        <a:satMod val="180000"/>
                        <a:alpha val="30000"/>
                      </a:schemeClr>
                    </a:glow>
                  </a:effectLst>
                </a:rPr>
                <a:t>Coating</a:t>
              </a:r>
              <a:endParaRPr lang="en-GB" sz="1200" b="1" kern="1200" cap="none" spc="50" dirty="0">
                <a:ln w="12700" cmpd="sng">
                  <a:prstDash val="solid"/>
                </a:ln>
                <a:effectLst>
                  <a:glow rad="53100">
                    <a:schemeClr val="accent6">
                      <a:satMod val="180000"/>
                      <a:alpha val="30000"/>
                    </a:schemeClr>
                  </a:glow>
                </a:effectLst>
              </a:endParaRPr>
            </a:p>
          </p:txBody>
        </p:sp>
      </p:grpSp>
    </p:spTree>
    <p:extLst>
      <p:ext uri="{BB962C8B-B14F-4D97-AF65-F5344CB8AC3E}">
        <p14:creationId xmlns:p14="http://schemas.microsoft.com/office/powerpoint/2010/main" val="2454207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 y="0"/>
            <a:ext cx="1755522" cy="109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0987"/>
            <a:ext cx="61912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0" y="2204864"/>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i="1" cap="all">
                <a:solidFill>
                  <a:srgbClr val="0038A8"/>
                </a:solidFill>
                <a:latin typeface="+mj-lt"/>
                <a:ea typeface="+mj-ea"/>
                <a:cs typeface="+mj-cs"/>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mtClean="0">
                <a:solidFill>
                  <a:srgbClr val="005A8B"/>
                </a:solidFill>
              </a:rPr>
              <a:t>F4E Framework Proposal </a:t>
            </a:r>
            <a:endParaRPr lang="en-GB" dirty="0">
              <a:solidFill>
                <a:srgbClr val="005A8B"/>
              </a:solidFill>
            </a:endParaRPr>
          </a:p>
        </p:txBody>
      </p:sp>
      <p:sp>
        <p:nvSpPr>
          <p:cNvPr id="7" name="Subtitle 2"/>
          <p:cNvSpPr txBox="1">
            <a:spLocks/>
          </p:cNvSpPr>
          <p:nvPr/>
        </p:nvSpPr>
        <p:spPr bwMode="auto">
          <a:xfrm>
            <a:off x="0" y="3861048"/>
            <a:ext cx="75208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b="1">
                <a:solidFill>
                  <a:srgbClr val="0038A8"/>
                </a:solidFill>
                <a:latin typeface="+mn-lt"/>
                <a:ea typeface="+mn-ea"/>
                <a:cs typeface="+mn-cs"/>
              </a:defRPr>
            </a:lvl1pPr>
            <a:lvl2pPr marL="457200" indent="0" algn="l" rtl="0" eaLnBrk="1" fontAlgn="base" hangingPunct="1">
              <a:spcBef>
                <a:spcPct val="20000"/>
              </a:spcBef>
              <a:spcAft>
                <a:spcPct val="0"/>
              </a:spcAft>
              <a:buNone/>
              <a:defRPr sz="1800" b="1">
                <a:solidFill>
                  <a:srgbClr val="0038A8"/>
                </a:solidFill>
                <a:latin typeface="+mn-lt"/>
              </a:defRPr>
            </a:lvl2pPr>
            <a:lvl3pPr marL="914400" indent="0" algn="l" rtl="0" eaLnBrk="1" fontAlgn="base" hangingPunct="1">
              <a:spcBef>
                <a:spcPct val="20000"/>
              </a:spcBef>
              <a:spcAft>
                <a:spcPct val="0"/>
              </a:spcAft>
              <a:buNone/>
              <a:defRPr sz="1600">
                <a:solidFill>
                  <a:srgbClr val="0038A8"/>
                </a:solidFill>
                <a:latin typeface="+mn-lt"/>
              </a:defRPr>
            </a:lvl3pPr>
            <a:lvl4pPr marL="1371600" indent="0" algn="l" rtl="0" eaLnBrk="1" fontAlgn="base" hangingPunct="1">
              <a:spcBef>
                <a:spcPct val="20000"/>
              </a:spcBef>
              <a:spcAft>
                <a:spcPct val="0"/>
              </a:spcAft>
              <a:buNone/>
              <a:defRPr sz="1400">
                <a:solidFill>
                  <a:srgbClr val="0038A8"/>
                </a:solidFill>
                <a:latin typeface="+mn-lt"/>
              </a:defRPr>
            </a:lvl4pPr>
            <a:lvl5pPr marL="1828800" indent="0" algn="l" rtl="0" eaLnBrk="1" fontAlgn="base" hangingPunct="1">
              <a:spcBef>
                <a:spcPct val="20000"/>
              </a:spcBef>
              <a:spcAft>
                <a:spcPct val="0"/>
              </a:spcAft>
              <a:buNone/>
              <a:defRPr sz="1400">
                <a:solidFill>
                  <a:srgbClr val="0038A8"/>
                </a:solidFill>
                <a:latin typeface="+mn-lt"/>
              </a:defRPr>
            </a:lvl5pPr>
            <a:lvl6pPr marL="2286000" indent="0" algn="l" rtl="0" eaLnBrk="1" fontAlgn="base" hangingPunct="1">
              <a:spcBef>
                <a:spcPct val="20000"/>
              </a:spcBef>
              <a:spcAft>
                <a:spcPct val="0"/>
              </a:spcAft>
              <a:buNone/>
              <a:defRPr sz="1400">
                <a:solidFill>
                  <a:srgbClr val="0038A8"/>
                </a:solidFill>
                <a:latin typeface="+mn-lt"/>
              </a:defRPr>
            </a:lvl6pPr>
            <a:lvl7pPr marL="2743200" indent="0" algn="l" rtl="0" eaLnBrk="1" fontAlgn="base" hangingPunct="1">
              <a:spcBef>
                <a:spcPct val="20000"/>
              </a:spcBef>
              <a:spcAft>
                <a:spcPct val="0"/>
              </a:spcAft>
              <a:buNone/>
              <a:defRPr sz="1400">
                <a:solidFill>
                  <a:srgbClr val="0038A8"/>
                </a:solidFill>
                <a:latin typeface="+mn-lt"/>
              </a:defRPr>
            </a:lvl7pPr>
            <a:lvl8pPr marL="3200400" indent="0" algn="l" rtl="0" eaLnBrk="1" fontAlgn="base" hangingPunct="1">
              <a:spcBef>
                <a:spcPct val="20000"/>
              </a:spcBef>
              <a:spcAft>
                <a:spcPct val="0"/>
              </a:spcAft>
              <a:buNone/>
              <a:defRPr sz="1400">
                <a:solidFill>
                  <a:srgbClr val="0038A8"/>
                </a:solidFill>
                <a:latin typeface="+mn-lt"/>
              </a:defRPr>
            </a:lvl8pPr>
            <a:lvl9pPr marL="3657600" indent="0" algn="l" rtl="0" eaLnBrk="1" fontAlgn="base" hangingPunct="1">
              <a:spcBef>
                <a:spcPct val="20000"/>
              </a:spcBef>
              <a:spcAft>
                <a:spcPct val="0"/>
              </a:spcAft>
              <a:buNone/>
              <a:defRPr sz="1400">
                <a:solidFill>
                  <a:srgbClr val="0038A8"/>
                </a:solidFill>
                <a:latin typeface="+mn-lt"/>
              </a:defRPr>
            </a:lvl9pPr>
          </a:lstStyle>
          <a:p>
            <a:pPr>
              <a:spcBef>
                <a:spcPct val="0"/>
              </a:spcBef>
            </a:pPr>
            <a:r>
              <a:rPr lang="en-GB" b="0" i="1" cap="all" smtClean="0">
                <a:solidFill>
                  <a:srgbClr val="005A8B"/>
                </a:solidFill>
                <a:latin typeface="+mj-lt"/>
                <a:ea typeface="+mj-ea"/>
                <a:cs typeface="+mj-cs"/>
              </a:rPr>
              <a:t>Provision of engineering support on Joining and Non-Destructive Testing Technologies for production of ITER Components</a:t>
            </a:r>
          </a:p>
          <a:p>
            <a:endParaRPr lang="en-GB" dirty="0"/>
          </a:p>
        </p:txBody>
      </p:sp>
    </p:spTree>
    <p:extLst>
      <p:ext uri="{BB962C8B-B14F-4D97-AF65-F5344CB8AC3E}">
        <p14:creationId xmlns:p14="http://schemas.microsoft.com/office/powerpoint/2010/main" val="1850306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cap="all" dirty="0">
                <a:solidFill>
                  <a:srgbClr val="005A8B"/>
                </a:solidFill>
              </a:rPr>
              <a:t>F4E Framework Proposal </a:t>
            </a:r>
            <a:r>
              <a:rPr lang="en-GB" cap="all" dirty="0" smtClean="0">
                <a:solidFill>
                  <a:srgbClr val="005A8B"/>
                </a:solidFill>
              </a:rPr>
              <a:t>            </a:t>
            </a:r>
            <a:r>
              <a:rPr lang="en-GB" sz="3200" cap="all" dirty="0" smtClean="0">
                <a:solidFill>
                  <a:srgbClr val="005A8B"/>
                </a:solidFill>
              </a:rPr>
              <a:t>F4E-OPE-149</a:t>
            </a:r>
            <a:endParaRPr lang="en-GB" sz="3200" cap="all" dirty="0">
              <a:solidFill>
                <a:srgbClr val="005A8B"/>
              </a:solidFill>
            </a:endParaRPr>
          </a:p>
        </p:txBody>
      </p:sp>
      <p:sp>
        <p:nvSpPr>
          <p:cNvPr id="4" name="Content Placeholder 2"/>
          <p:cNvSpPr txBox="1">
            <a:spLocks/>
          </p:cNvSpPr>
          <p:nvPr/>
        </p:nvSpPr>
        <p:spPr bwMode="auto">
          <a:xfrm>
            <a:off x="0" y="1124744"/>
            <a:ext cx="8941997" cy="454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5A8B"/>
              </a:buClr>
              <a:buSzPct val="80000"/>
              <a:buFont typeface="Wingdings" pitchFamily="2" charset="2"/>
              <a:buChar char="n"/>
              <a:defRPr sz="2000">
                <a:solidFill>
                  <a:srgbClr val="5F5F5F"/>
                </a:solidFill>
                <a:latin typeface="+mn-lt"/>
                <a:ea typeface="+mn-ea"/>
                <a:cs typeface="+mn-cs"/>
              </a:defRPr>
            </a:lvl1pPr>
            <a:lvl2pPr marL="742950" indent="-285750" algn="l" rtl="0" eaLnBrk="0" fontAlgn="base" hangingPunct="0">
              <a:spcBef>
                <a:spcPct val="20000"/>
              </a:spcBef>
              <a:spcAft>
                <a:spcPct val="0"/>
              </a:spcAft>
              <a:buClr>
                <a:srgbClr val="5F5F5F"/>
              </a:buClr>
              <a:buSzPct val="80000"/>
              <a:buFont typeface="Microsoft Sans Serif" pitchFamily="34" charset="0"/>
              <a:buChar char="●"/>
              <a:defRPr>
                <a:solidFill>
                  <a:srgbClr val="5F5F5F"/>
                </a:solidFill>
                <a:latin typeface="+mn-lt"/>
              </a:defRPr>
            </a:lvl2pPr>
            <a:lvl3pPr marL="1143000" indent="-228600" algn="l" rtl="0" eaLnBrk="0" fontAlgn="base" hangingPunct="0">
              <a:spcBef>
                <a:spcPct val="20000"/>
              </a:spcBef>
              <a:spcAft>
                <a:spcPct val="0"/>
              </a:spcAft>
              <a:buClr>
                <a:schemeClr val="bg2"/>
              </a:buClr>
              <a:buFont typeface="Microsoft Sans Serif" pitchFamily="34" charset="0"/>
              <a:buChar char="–"/>
              <a:defRPr>
                <a:solidFill>
                  <a:srgbClr val="5F5F5F"/>
                </a:solidFill>
                <a:latin typeface="+mn-lt"/>
              </a:defRPr>
            </a:lvl3pPr>
            <a:lvl4pPr marL="1600200" indent="-228600" algn="l" rtl="0" eaLnBrk="0" fontAlgn="base" hangingPunct="0">
              <a:spcBef>
                <a:spcPct val="20000"/>
              </a:spcBef>
              <a:spcAft>
                <a:spcPct val="0"/>
              </a:spcAft>
              <a:buSzPct val="85000"/>
              <a:buFont typeface="Wingdings" pitchFamily="2" charset="2"/>
              <a:defRPr sz="1600">
                <a:solidFill>
                  <a:srgbClr val="5F5F5F"/>
                </a:solidFill>
                <a:latin typeface="+mn-lt"/>
              </a:defRPr>
            </a:lvl4pPr>
            <a:lvl5pPr marL="2057400" indent="-228600" algn="l" rtl="0" eaLnBrk="0" fontAlgn="base" hangingPunct="0">
              <a:spcBef>
                <a:spcPct val="20000"/>
              </a:spcBef>
              <a:spcAft>
                <a:spcPct val="0"/>
              </a:spcAft>
              <a:buFont typeface="Times New Roman" pitchFamily="18" charset="0"/>
              <a:defRPr sz="1600">
                <a:solidFill>
                  <a:srgbClr val="5F5F5F"/>
                </a:solidFill>
                <a:latin typeface="+mn-lt"/>
              </a:defRPr>
            </a:lvl5pPr>
            <a:lvl6pPr marL="2514600" indent="-228600" algn="l" rtl="0" fontAlgn="base">
              <a:spcBef>
                <a:spcPct val="20000"/>
              </a:spcBef>
              <a:spcAft>
                <a:spcPct val="0"/>
              </a:spcAft>
              <a:buFont typeface="Times New Roman" pitchFamily="18" charset="0"/>
              <a:defRPr sz="1600">
                <a:solidFill>
                  <a:srgbClr val="0038A8"/>
                </a:solidFill>
                <a:latin typeface="+mn-lt"/>
              </a:defRPr>
            </a:lvl6pPr>
            <a:lvl7pPr marL="2971800" indent="-228600" algn="l" rtl="0" fontAlgn="base">
              <a:spcBef>
                <a:spcPct val="20000"/>
              </a:spcBef>
              <a:spcAft>
                <a:spcPct val="0"/>
              </a:spcAft>
              <a:buFont typeface="Times New Roman" pitchFamily="18" charset="0"/>
              <a:defRPr sz="1600">
                <a:solidFill>
                  <a:srgbClr val="0038A8"/>
                </a:solidFill>
                <a:latin typeface="+mn-lt"/>
              </a:defRPr>
            </a:lvl7pPr>
            <a:lvl8pPr marL="3429000" indent="-228600" algn="l" rtl="0" fontAlgn="base">
              <a:spcBef>
                <a:spcPct val="20000"/>
              </a:spcBef>
              <a:spcAft>
                <a:spcPct val="0"/>
              </a:spcAft>
              <a:buFont typeface="Times New Roman" pitchFamily="18" charset="0"/>
              <a:defRPr sz="1600">
                <a:solidFill>
                  <a:srgbClr val="0038A8"/>
                </a:solidFill>
                <a:latin typeface="+mn-lt"/>
              </a:defRPr>
            </a:lvl8pPr>
            <a:lvl9pPr marL="3886200" indent="-228600" algn="l" rtl="0" fontAlgn="base">
              <a:spcBef>
                <a:spcPct val="20000"/>
              </a:spcBef>
              <a:spcAft>
                <a:spcPct val="0"/>
              </a:spcAft>
              <a:buFont typeface="Times New Roman" pitchFamily="18" charset="0"/>
              <a:defRPr sz="1600">
                <a:solidFill>
                  <a:srgbClr val="0038A8"/>
                </a:solidFill>
                <a:latin typeface="+mn-lt"/>
              </a:defRPr>
            </a:lvl9pPr>
          </a:lstStyle>
          <a:p>
            <a:r>
              <a:rPr lang="en-GB" sz="3200" dirty="0"/>
              <a:t>Scope</a:t>
            </a:r>
          </a:p>
          <a:p>
            <a:pPr lvl="1"/>
            <a:r>
              <a:rPr lang="en-GB" sz="2400" b="0" dirty="0"/>
              <a:t>performance of materials</a:t>
            </a:r>
          </a:p>
          <a:p>
            <a:pPr lvl="1"/>
            <a:r>
              <a:rPr lang="en-GB" sz="2400" b="0" dirty="0"/>
              <a:t>joining</a:t>
            </a:r>
          </a:p>
          <a:p>
            <a:pPr lvl="1"/>
            <a:r>
              <a:rPr lang="en-GB" sz="2400" b="0" dirty="0"/>
              <a:t>structural integrity of joints</a:t>
            </a:r>
          </a:p>
          <a:p>
            <a:pPr lvl="1"/>
            <a:r>
              <a:rPr lang="en-GB" sz="2400" b="0" dirty="0"/>
              <a:t>non-destructive testing activities </a:t>
            </a:r>
          </a:p>
          <a:p>
            <a:r>
              <a:rPr lang="en-GB" sz="3200" dirty="0"/>
              <a:t>To support the manufacturing of the structural components of ITER, for </a:t>
            </a:r>
            <a:r>
              <a:rPr lang="en-GB" sz="3200" dirty="0" err="1"/>
              <a:t>eg</a:t>
            </a:r>
            <a:r>
              <a:rPr lang="en-GB" sz="3200" dirty="0"/>
              <a:t> </a:t>
            </a:r>
          </a:p>
          <a:p>
            <a:pPr lvl="1"/>
            <a:r>
              <a:rPr lang="en-GB" sz="2400" b="0" dirty="0"/>
              <a:t>vacuum vessel, magnet system, remote handling and in-vessel components</a:t>
            </a:r>
          </a:p>
          <a:p>
            <a:pPr marL="0" marR="0" lvl="0" indent="0" algn="l" defTabSz="914400" rtl="0" eaLnBrk="0" fontAlgn="base" latinLnBrk="0" hangingPunct="0">
              <a:lnSpc>
                <a:spcPct val="100000"/>
              </a:lnSpc>
              <a:spcBef>
                <a:spcPct val="20000"/>
              </a:spcBef>
              <a:spcAft>
                <a:spcPct val="0"/>
              </a:spcAft>
              <a:buClr>
                <a:srgbClr val="005A8B"/>
              </a:buClr>
              <a:buSzPct val="80000"/>
              <a:buFont typeface="Wingdings" pitchFamily="2" charset="2"/>
              <a:buNone/>
              <a:tabLst/>
              <a:defRPr/>
            </a:pPr>
            <a:endParaRPr kumimoji="0" lang="en-GB" sz="1800" b="0" i="0" u="none" strike="noStrike" kern="0" cap="none" spc="0" normalizeH="0" baseline="0" noProof="0" dirty="0" smtClean="0">
              <a:ln>
                <a:noFill/>
              </a:ln>
              <a:solidFill>
                <a:srgbClr val="5F5F5F"/>
              </a:solidFill>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5F5F5F"/>
              </a:buClr>
              <a:buSzPct val="80000"/>
              <a:buFont typeface="Microsoft Sans Serif" pitchFamily="34" charset="0"/>
              <a:buChar char="●"/>
              <a:tabLst/>
              <a:defRPr/>
            </a:pPr>
            <a:endParaRPr kumimoji="0" lang="en-GB" sz="1600" b="0" i="0" u="none" strike="noStrike" kern="0" cap="none" spc="0" normalizeH="0" baseline="0" noProof="0" dirty="0" smtClean="0">
              <a:ln>
                <a:noFill/>
              </a:ln>
              <a:solidFill>
                <a:srgbClr val="5F5F5F"/>
              </a:solidFill>
              <a:effectLst/>
              <a:uLnTx/>
              <a:uFillTx/>
              <a:latin typeface="Calibri"/>
            </a:endParaRPr>
          </a:p>
          <a:p>
            <a:pPr marL="742950" marR="0" lvl="1" indent="-285750" algn="l" defTabSz="914400" rtl="0" eaLnBrk="0" fontAlgn="base" latinLnBrk="0" hangingPunct="0">
              <a:lnSpc>
                <a:spcPct val="100000"/>
              </a:lnSpc>
              <a:spcBef>
                <a:spcPct val="20000"/>
              </a:spcBef>
              <a:spcAft>
                <a:spcPct val="0"/>
              </a:spcAft>
              <a:buClr>
                <a:srgbClr val="5F5F5F"/>
              </a:buClr>
              <a:buSzPct val="80000"/>
              <a:buFont typeface="Microsoft Sans Serif" pitchFamily="34" charset="0"/>
              <a:buChar char="●"/>
              <a:tabLst/>
              <a:defRPr/>
            </a:pPr>
            <a:endParaRPr kumimoji="0" lang="en-GB" sz="1600" b="0" i="0" u="none" strike="noStrike" kern="0" cap="none" spc="0" normalizeH="0" baseline="0" noProof="0" dirty="0" smtClean="0">
              <a:ln>
                <a:noFill/>
              </a:ln>
              <a:solidFill>
                <a:srgbClr val="5F5F5F"/>
              </a:solidFill>
              <a:effectLst/>
              <a:uLnTx/>
              <a:uFillTx/>
              <a:latin typeface="Calibri"/>
            </a:endParaRPr>
          </a:p>
          <a:p>
            <a:pPr marL="742950" marR="0" lvl="1" indent="-285750" algn="l" defTabSz="914400" rtl="0" eaLnBrk="0" fontAlgn="base" latinLnBrk="0" hangingPunct="0">
              <a:lnSpc>
                <a:spcPct val="100000"/>
              </a:lnSpc>
              <a:spcBef>
                <a:spcPct val="20000"/>
              </a:spcBef>
              <a:spcAft>
                <a:spcPct val="0"/>
              </a:spcAft>
              <a:buClr>
                <a:srgbClr val="5F5F5F"/>
              </a:buClr>
              <a:buSzPct val="80000"/>
              <a:buFont typeface="Microsoft Sans Serif" pitchFamily="34" charset="0"/>
              <a:buChar char="●"/>
              <a:tabLst/>
              <a:defRPr/>
            </a:pPr>
            <a:endParaRPr kumimoji="0" lang="en-GB" sz="1600" b="0" i="0" u="none" strike="noStrike" kern="0" cap="none" spc="0" normalizeH="0" baseline="0" noProof="0" dirty="0" smtClean="0">
              <a:ln>
                <a:noFill/>
              </a:ln>
              <a:solidFill>
                <a:srgbClr val="5F5F5F"/>
              </a:solidFill>
              <a:effectLst/>
              <a:uLnTx/>
              <a:uFillTx/>
              <a:latin typeface="Calibri"/>
            </a:endParaRPr>
          </a:p>
          <a:p>
            <a:pPr marL="742950" marR="0" lvl="1" indent="-285750" algn="l" defTabSz="914400" rtl="0" eaLnBrk="0" fontAlgn="base" latinLnBrk="0" hangingPunct="0">
              <a:lnSpc>
                <a:spcPct val="100000"/>
              </a:lnSpc>
              <a:spcBef>
                <a:spcPct val="20000"/>
              </a:spcBef>
              <a:spcAft>
                <a:spcPct val="0"/>
              </a:spcAft>
              <a:buClr>
                <a:srgbClr val="5F5F5F"/>
              </a:buClr>
              <a:buSzPct val="80000"/>
              <a:buFont typeface="Microsoft Sans Serif" pitchFamily="34" charset="0"/>
              <a:buChar char="●"/>
              <a:tabLst/>
              <a:defRPr/>
            </a:pPr>
            <a:endParaRPr kumimoji="0" lang="en-GB" sz="1600" b="0" i="0" u="none" strike="noStrike" kern="0" cap="none" spc="0" normalizeH="0" baseline="0" noProof="0" dirty="0" smtClean="0">
              <a:ln>
                <a:noFill/>
              </a:ln>
              <a:solidFill>
                <a:srgbClr val="5F5F5F"/>
              </a:solidFill>
              <a:effectLst/>
              <a:uLnTx/>
              <a:uFillTx/>
              <a:latin typeface="Calibri"/>
            </a:endParaRPr>
          </a:p>
          <a:p>
            <a:pPr marL="742950" marR="0" lvl="1" indent="-285750" algn="l" defTabSz="914400" rtl="0" eaLnBrk="0" fontAlgn="base" latinLnBrk="0" hangingPunct="0">
              <a:lnSpc>
                <a:spcPct val="100000"/>
              </a:lnSpc>
              <a:spcBef>
                <a:spcPct val="20000"/>
              </a:spcBef>
              <a:spcAft>
                <a:spcPct val="0"/>
              </a:spcAft>
              <a:buClr>
                <a:srgbClr val="5F5F5F"/>
              </a:buClr>
              <a:buSzPct val="80000"/>
              <a:buFont typeface="Microsoft Sans Serif" pitchFamily="34" charset="0"/>
              <a:buChar char="●"/>
              <a:tabLst/>
              <a:defRPr/>
            </a:pPr>
            <a:endParaRPr kumimoji="0" lang="en-GB" sz="1600" b="0" i="0" u="none" strike="noStrike" kern="0" cap="none" spc="0" normalizeH="0" baseline="0" noProof="0" dirty="0">
              <a:ln>
                <a:noFill/>
              </a:ln>
              <a:solidFill>
                <a:srgbClr val="5F5F5F"/>
              </a:solidFill>
              <a:effectLst/>
              <a:uLnTx/>
              <a:uFillTx/>
              <a:latin typeface="Calibri"/>
            </a:endParaRPr>
          </a:p>
        </p:txBody>
      </p:sp>
    </p:spTree>
    <p:extLst>
      <p:ext uri="{BB962C8B-B14F-4D97-AF65-F5344CB8AC3E}">
        <p14:creationId xmlns:p14="http://schemas.microsoft.com/office/powerpoint/2010/main" val="62408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cap="all" dirty="0">
                <a:solidFill>
                  <a:srgbClr val="005A8B"/>
                </a:solidFill>
              </a:rPr>
              <a:t>Key highlights</a:t>
            </a:r>
          </a:p>
        </p:txBody>
      </p:sp>
      <p:sp>
        <p:nvSpPr>
          <p:cNvPr id="3" name="Content Placeholder 2"/>
          <p:cNvSpPr>
            <a:spLocks noGrp="1"/>
          </p:cNvSpPr>
          <p:nvPr>
            <p:ph idx="1"/>
          </p:nvPr>
        </p:nvSpPr>
        <p:spPr>
          <a:xfrm>
            <a:off x="26328" y="1268760"/>
            <a:ext cx="7772400" cy="4660900"/>
          </a:xfrm>
        </p:spPr>
        <p:txBody>
          <a:bodyPr/>
          <a:lstStyle/>
          <a:p>
            <a:pPr eaLnBrk="0" hangingPunct="0">
              <a:buSzPct val="80000"/>
            </a:pPr>
            <a:r>
              <a:rPr lang="en-GB" kern="1200" dirty="0">
                <a:solidFill>
                  <a:srgbClr val="5F5F5F"/>
                </a:solidFill>
              </a:rPr>
              <a:t>framework service contract designed to set the legal, financial, technical and administrative terms governing relations between TWI and F4E during the contract term and does not constitute placement of an order</a:t>
            </a:r>
          </a:p>
          <a:p>
            <a:pPr eaLnBrk="0" hangingPunct="0">
              <a:buSzPct val="80000"/>
            </a:pPr>
            <a:r>
              <a:rPr lang="en-GB" kern="1200" dirty="0">
                <a:solidFill>
                  <a:srgbClr val="5F5F5F"/>
                </a:solidFill>
              </a:rPr>
              <a:t>Estimated value excluding VAT: €800,000</a:t>
            </a:r>
          </a:p>
          <a:p>
            <a:pPr eaLnBrk="0" hangingPunct="0">
              <a:buSzPct val="80000"/>
            </a:pPr>
            <a:r>
              <a:rPr lang="en-GB" kern="1200" dirty="0">
                <a:solidFill>
                  <a:srgbClr val="5F5F5F"/>
                </a:solidFill>
              </a:rPr>
              <a:t>Duration: 4 years</a:t>
            </a:r>
          </a:p>
          <a:p>
            <a:pPr eaLnBrk="0" hangingPunct="0">
              <a:buSzPct val="80000"/>
            </a:pPr>
            <a:r>
              <a:rPr lang="en-GB" kern="1200" dirty="0">
                <a:solidFill>
                  <a:srgbClr val="5F5F5F"/>
                </a:solidFill>
              </a:rPr>
              <a:t>Agreed </a:t>
            </a:r>
            <a:r>
              <a:rPr lang="en-GB" kern="1200" dirty="0" err="1">
                <a:solidFill>
                  <a:srgbClr val="5F5F5F"/>
                </a:solidFill>
              </a:rPr>
              <a:t>manhour</a:t>
            </a:r>
            <a:r>
              <a:rPr lang="en-GB" kern="1200" dirty="0">
                <a:solidFill>
                  <a:srgbClr val="5F5F5F"/>
                </a:solidFill>
              </a:rPr>
              <a:t> and equipment rates, hourly, weekly and monthly rates</a:t>
            </a:r>
          </a:p>
          <a:p>
            <a:endParaRPr lang="en-GB" dirty="0"/>
          </a:p>
        </p:txBody>
      </p:sp>
    </p:spTree>
    <p:extLst>
      <p:ext uri="{BB962C8B-B14F-4D97-AF65-F5344CB8AC3E}">
        <p14:creationId xmlns:p14="http://schemas.microsoft.com/office/powerpoint/2010/main" val="14327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a:xfrm>
            <a:off x="683568" y="2060848"/>
            <a:ext cx="7771960" cy="3078088"/>
          </a:xfrm>
        </p:spPr>
        <p:txBody>
          <a:bodyPr/>
          <a:lstStyle/>
          <a:p>
            <a:r>
              <a:rPr lang="en-GB" sz="2400" dirty="0" smtClean="0"/>
              <a:t>Introduction </a:t>
            </a:r>
            <a:r>
              <a:rPr lang="en-GB" sz="2400" dirty="0"/>
              <a:t>to </a:t>
            </a:r>
            <a:r>
              <a:rPr lang="en-GB" sz="2400" dirty="0" smtClean="0"/>
              <a:t>TWI </a:t>
            </a:r>
          </a:p>
          <a:p>
            <a:endParaRPr lang="en-GB" sz="2400" dirty="0" smtClean="0"/>
          </a:p>
          <a:p>
            <a:r>
              <a:rPr lang="en-GB" sz="2400" dirty="0" smtClean="0"/>
              <a:t>TWI Fusion RD&amp;D</a:t>
            </a:r>
            <a:endParaRPr lang="en-GB" sz="2400" dirty="0"/>
          </a:p>
        </p:txBody>
      </p:sp>
    </p:spTree>
    <p:extLst>
      <p:ext uri="{BB962C8B-B14F-4D97-AF65-F5344CB8AC3E}">
        <p14:creationId xmlns:p14="http://schemas.microsoft.com/office/powerpoint/2010/main" val="326110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8679" name="Group 311"/>
          <p:cNvGrpSpPr>
            <a:grpSpLocks noChangeAspect="1"/>
          </p:cNvGrpSpPr>
          <p:nvPr/>
        </p:nvGrpSpPr>
        <p:grpSpPr bwMode="auto">
          <a:xfrm>
            <a:off x="250662" y="1016003"/>
            <a:ext cx="8353904" cy="5121275"/>
            <a:chOff x="295" y="754"/>
            <a:chExt cx="4952" cy="3037"/>
          </a:xfrm>
        </p:grpSpPr>
        <p:sp>
          <p:nvSpPr>
            <p:cNvPr id="58372" name="Freeform 4"/>
            <p:cNvSpPr>
              <a:spLocks/>
            </p:cNvSpPr>
            <p:nvPr/>
          </p:nvSpPr>
          <p:spPr bwMode="auto">
            <a:xfrm>
              <a:off x="3963" y="754"/>
              <a:ext cx="38" cy="46"/>
            </a:xfrm>
            <a:custGeom>
              <a:avLst/>
              <a:gdLst/>
              <a:ahLst/>
              <a:cxnLst>
                <a:cxn ang="0">
                  <a:pos x="27" y="15"/>
                </a:cxn>
                <a:cxn ang="0">
                  <a:pos x="16" y="0"/>
                </a:cxn>
                <a:cxn ang="0">
                  <a:pos x="0" y="25"/>
                </a:cxn>
                <a:cxn ang="0">
                  <a:pos x="5" y="34"/>
                </a:cxn>
                <a:cxn ang="0">
                  <a:pos x="5" y="43"/>
                </a:cxn>
                <a:cxn ang="0">
                  <a:pos x="15" y="49"/>
                </a:cxn>
                <a:cxn ang="0">
                  <a:pos x="25" y="42"/>
                </a:cxn>
                <a:cxn ang="0">
                  <a:pos x="35" y="42"/>
                </a:cxn>
                <a:cxn ang="0">
                  <a:pos x="35" y="34"/>
                </a:cxn>
                <a:cxn ang="0">
                  <a:pos x="40" y="15"/>
                </a:cxn>
                <a:cxn ang="0">
                  <a:pos x="27" y="15"/>
                </a:cxn>
              </a:cxnLst>
              <a:rect l="0" t="0" r="r" b="b"/>
              <a:pathLst>
                <a:path w="41" h="50">
                  <a:moveTo>
                    <a:pt x="27" y="15"/>
                  </a:moveTo>
                  <a:lnTo>
                    <a:pt x="16" y="0"/>
                  </a:lnTo>
                  <a:lnTo>
                    <a:pt x="0" y="25"/>
                  </a:lnTo>
                  <a:lnTo>
                    <a:pt x="5" y="34"/>
                  </a:lnTo>
                  <a:lnTo>
                    <a:pt x="5" y="43"/>
                  </a:lnTo>
                  <a:lnTo>
                    <a:pt x="15" y="49"/>
                  </a:lnTo>
                  <a:lnTo>
                    <a:pt x="25" y="42"/>
                  </a:lnTo>
                  <a:lnTo>
                    <a:pt x="35" y="42"/>
                  </a:lnTo>
                  <a:lnTo>
                    <a:pt x="35" y="34"/>
                  </a:lnTo>
                  <a:lnTo>
                    <a:pt x="40" y="15"/>
                  </a:lnTo>
                  <a:lnTo>
                    <a:pt x="27" y="1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73" name="Freeform 5"/>
            <p:cNvSpPr>
              <a:spLocks/>
            </p:cNvSpPr>
            <p:nvPr/>
          </p:nvSpPr>
          <p:spPr bwMode="auto">
            <a:xfrm>
              <a:off x="2443" y="2149"/>
              <a:ext cx="272" cy="269"/>
            </a:xfrm>
            <a:custGeom>
              <a:avLst/>
              <a:gdLst/>
              <a:ahLst/>
              <a:cxnLst>
                <a:cxn ang="0">
                  <a:pos x="288" y="117"/>
                </a:cxn>
                <a:cxn ang="0">
                  <a:pos x="282" y="113"/>
                </a:cxn>
                <a:cxn ang="0">
                  <a:pos x="283" y="104"/>
                </a:cxn>
                <a:cxn ang="0">
                  <a:pos x="278" y="96"/>
                </a:cxn>
                <a:cxn ang="0">
                  <a:pos x="258" y="94"/>
                </a:cxn>
                <a:cxn ang="0">
                  <a:pos x="251" y="88"/>
                </a:cxn>
                <a:cxn ang="0">
                  <a:pos x="247" y="76"/>
                </a:cxn>
                <a:cxn ang="0">
                  <a:pos x="140" y="1"/>
                </a:cxn>
                <a:cxn ang="0">
                  <a:pos x="116" y="181"/>
                </a:cxn>
                <a:cxn ang="0">
                  <a:pos x="113" y="194"/>
                </a:cxn>
                <a:cxn ang="0">
                  <a:pos x="54" y="197"/>
                </a:cxn>
                <a:cxn ang="0">
                  <a:pos x="47" y="200"/>
                </a:cxn>
                <a:cxn ang="0">
                  <a:pos x="42" y="202"/>
                </a:cxn>
                <a:cxn ang="0">
                  <a:pos x="37" y="196"/>
                </a:cxn>
                <a:cxn ang="0">
                  <a:pos x="30" y="191"/>
                </a:cxn>
                <a:cxn ang="0">
                  <a:pos x="26" y="199"/>
                </a:cxn>
                <a:cxn ang="0">
                  <a:pos x="22" y="204"/>
                </a:cxn>
                <a:cxn ang="0">
                  <a:pos x="9" y="202"/>
                </a:cxn>
                <a:cxn ang="0">
                  <a:pos x="5" y="208"/>
                </a:cxn>
                <a:cxn ang="0">
                  <a:pos x="6" y="213"/>
                </a:cxn>
                <a:cxn ang="0">
                  <a:pos x="10" y="223"/>
                </a:cxn>
                <a:cxn ang="0">
                  <a:pos x="8" y="233"/>
                </a:cxn>
                <a:cxn ang="0">
                  <a:pos x="0" y="249"/>
                </a:cxn>
                <a:cxn ang="0">
                  <a:pos x="6" y="262"/>
                </a:cxn>
                <a:cxn ang="0">
                  <a:pos x="21" y="264"/>
                </a:cxn>
                <a:cxn ang="0">
                  <a:pos x="40" y="270"/>
                </a:cxn>
                <a:cxn ang="0">
                  <a:pos x="46" y="270"/>
                </a:cxn>
                <a:cxn ang="0">
                  <a:pos x="52" y="261"/>
                </a:cxn>
                <a:cxn ang="0">
                  <a:pos x="64" y="266"/>
                </a:cxn>
                <a:cxn ang="0">
                  <a:pos x="62" y="275"/>
                </a:cxn>
                <a:cxn ang="0">
                  <a:pos x="68" y="287"/>
                </a:cxn>
                <a:cxn ang="0">
                  <a:pos x="72" y="293"/>
                </a:cxn>
                <a:cxn ang="0">
                  <a:pos x="86" y="289"/>
                </a:cxn>
                <a:cxn ang="0">
                  <a:pos x="102" y="287"/>
                </a:cxn>
                <a:cxn ang="0">
                  <a:pos x="109" y="285"/>
                </a:cxn>
                <a:cxn ang="0">
                  <a:pos x="110" y="276"/>
                </a:cxn>
                <a:cxn ang="0">
                  <a:pos x="117" y="261"/>
                </a:cxn>
                <a:cxn ang="0">
                  <a:pos x="130" y="248"/>
                </a:cxn>
                <a:cxn ang="0">
                  <a:pos x="144" y="240"/>
                </a:cxn>
                <a:cxn ang="0">
                  <a:pos x="162" y="225"/>
                </a:cxn>
                <a:cxn ang="0">
                  <a:pos x="166" y="209"/>
                </a:cxn>
                <a:cxn ang="0">
                  <a:pos x="176" y="200"/>
                </a:cxn>
                <a:cxn ang="0">
                  <a:pos x="186" y="199"/>
                </a:cxn>
                <a:cxn ang="0">
                  <a:pos x="198" y="199"/>
                </a:cxn>
                <a:cxn ang="0">
                  <a:pos x="207" y="189"/>
                </a:cxn>
                <a:cxn ang="0">
                  <a:pos x="216" y="184"/>
                </a:cxn>
                <a:cxn ang="0">
                  <a:pos x="225" y="186"/>
                </a:cxn>
                <a:cxn ang="0">
                  <a:pos x="229" y="194"/>
                </a:cxn>
                <a:cxn ang="0">
                  <a:pos x="239" y="194"/>
                </a:cxn>
                <a:cxn ang="0">
                  <a:pos x="248" y="185"/>
                </a:cxn>
                <a:cxn ang="0">
                  <a:pos x="258" y="184"/>
                </a:cxn>
                <a:cxn ang="0">
                  <a:pos x="277" y="184"/>
                </a:cxn>
                <a:cxn ang="0">
                  <a:pos x="282" y="179"/>
                </a:cxn>
                <a:cxn ang="0">
                  <a:pos x="281" y="168"/>
                </a:cxn>
                <a:cxn ang="0">
                  <a:pos x="281" y="158"/>
                </a:cxn>
                <a:cxn ang="0">
                  <a:pos x="292" y="152"/>
                </a:cxn>
                <a:cxn ang="0">
                  <a:pos x="294" y="144"/>
                </a:cxn>
                <a:cxn ang="0">
                  <a:pos x="293" y="130"/>
                </a:cxn>
                <a:cxn ang="0">
                  <a:pos x="294" y="114"/>
                </a:cxn>
              </a:cxnLst>
              <a:rect l="0" t="0" r="r" b="b"/>
              <a:pathLst>
                <a:path w="295" h="295">
                  <a:moveTo>
                    <a:pt x="294" y="114"/>
                  </a:moveTo>
                  <a:lnTo>
                    <a:pt x="288" y="117"/>
                  </a:lnTo>
                  <a:lnTo>
                    <a:pt x="283" y="116"/>
                  </a:lnTo>
                  <a:lnTo>
                    <a:pt x="282" y="113"/>
                  </a:lnTo>
                  <a:lnTo>
                    <a:pt x="282" y="106"/>
                  </a:lnTo>
                  <a:lnTo>
                    <a:pt x="283" y="104"/>
                  </a:lnTo>
                  <a:lnTo>
                    <a:pt x="281" y="99"/>
                  </a:lnTo>
                  <a:lnTo>
                    <a:pt x="278" y="96"/>
                  </a:lnTo>
                  <a:lnTo>
                    <a:pt x="266" y="95"/>
                  </a:lnTo>
                  <a:lnTo>
                    <a:pt x="258" y="94"/>
                  </a:lnTo>
                  <a:lnTo>
                    <a:pt x="255" y="92"/>
                  </a:lnTo>
                  <a:lnTo>
                    <a:pt x="251" y="88"/>
                  </a:lnTo>
                  <a:lnTo>
                    <a:pt x="249" y="81"/>
                  </a:lnTo>
                  <a:lnTo>
                    <a:pt x="247" y="76"/>
                  </a:lnTo>
                  <a:lnTo>
                    <a:pt x="140" y="0"/>
                  </a:lnTo>
                  <a:lnTo>
                    <a:pt x="140" y="1"/>
                  </a:lnTo>
                  <a:lnTo>
                    <a:pt x="111" y="2"/>
                  </a:lnTo>
                  <a:lnTo>
                    <a:pt x="116" y="181"/>
                  </a:lnTo>
                  <a:lnTo>
                    <a:pt x="116" y="188"/>
                  </a:lnTo>
                  <a:lnTo>
                    <a:pt x="113" y="194"/>
                  </a:lnTo>
                  <a:lnTo>
                    <a:pt x="107" y="198"/>
                  </a:lnTo>
                  <a:lnTo>
                    <a:pt x="54" y="197"/>
                  </a:lnTo>
                  <a:lnTo>
                    <a:pt x="50" y="198"/>
                  </a:lnTo>
                  <a:lnTo>
                    <a:pt x="47" y="200"/>
                  </a:lnTo>
                  <a:lnTo>
                    <a:pt x="44" y="203"/>
                  </a:lnTo>
                  <a:lnTo>
                    <a:pt x="42" y="202"/>
                  </a:lnTo>
                  <a:lnTo>
                    <a:pt x="39" y="199"/>
                  </a:lnTo>
                  <a:lnTo>
                    <a:pt x="37" y="196"/>
                  </a:lnTo>
                  <a:lnTo>
                    <a:pt x="35" y="194"/>
                  </a:lnTo>
                  <a:lnTo>
                    <a:pt x="30" y="191"/>
                  </a:lnTo>
                  <a:lnTo>
                    <a:pt x="28" y="196"/>
                  </a:lnTo>
                  <a:lnTo>
                    <a:pt x="26" y="199"/>
                  </a:lnTo>
                  <a:lnTo>
                    <a:pt x="25" y="202"/>
                  </a:lnTo>
                  <a:lnTo>
                    <a:pt x="22" y="204"/>
                  </a:lnTo>
                  <a:lnTo>
                    <a:pt x="14" y="203"/>
                  </a:lnTo>
                  <a:lnTo>
                    <a:pt x="9" y="202"/>
                  </a:lnTo>
                  <a:lnTo>
                    <a:pt x="6" y="203"/>
                  </a:lnTo>
                  <a:lnTo>
                    <a:pt x="5" y="208"/>
                  </a:lnTo>
                  <a:lnTo>
                    <a:pt x="5" y="213"/>
                  </a:lnTo>
                  <a:lnTo>
                    <a:pt x="6" y="213"/>
                  </a:lnTo>
                  <a:lnTo>
                    <a:pt x="10" y="217"/>
                  </a:lnTo>
                  <a:lnTo>
                    <a:pt x="10" y="223"/>
                  </a:lnTo>
                  <a:lnTo>
                    <a:pt x="10" y="227"/>
                  </a:lnTo>
                  <a:lnTo>
                    <a:pt x="8" y="233"/>
                  </a:lnTo>
                  <a:lnTo>
                    <a:pt x="2" y="241"/>
                  </a:lnTo>
                  <a:lnTo>
                    <a:pt x="0" y="249"/>
                  </a:lnTo>
                  <a:lnTo>
                    <a:pt x="2" y="257"/>
                  </a:lnTo>
                  <a:lnTo>
                    <a:pt x="6" y="262"/>
                  </a:lnTo>
                  <a:lnTo>
                    <a:pt x="8" y="262"/>
                  </a:lnTo>
                  <a:lnTo>
                    <a:pt x="21" y="264"/>
                  </a:lnTo>
                  <a:lnTo>
                    <a:pt x="34" y="268"/>
                  </a:lnTo>
                  <a:lnTo>
                    <a:pt x="40" y="270"/>
                  </a:lnTo>
                  <a:lnTo>
                    <a:pt x="45" y="274"/>
                  </a:lnTo>
                  <a:lnTo>
                    <a:pt x="46" y="270"/>
                  </a:lnTo>
                  <a:lnTo>
                    <a:pt x="49" y="266"/>
                  </a:lnTo>
                  <a:lnTo>
                    <a:pt x="52" y="261"/>
                  </a:lnTo>
                  <a:lnTo>
                    <a:pt x="56" y="270"/>
                  </a:lnTo>
                  <a:lnTo>
                    <a:pt x="64" y="266"/>
                  </a:lnTo>
                  <a:lnTo>
                    <a:pt x="62" y="271"/>
                  </a:lnTo>
                  <a:lnTo>
                    <a:pt x="62" y="275"/>
                  </a:lnTo>
                  <a:lnTo>
                    <a:pt x="62" y="278"/>
                  </a:lnTo>
                  <a:lnTo>
                    <a:pt x="68" y="287"/>
                  </a:lnTo>
                  <a:lnTo>
                    <a:pt x="72" y="294"/>
                  </a:lnTo>
                  <a:lnTo>
                    <a:pt x="72" y="293"/>
                  </a:lnTo>
                  <a:lnTo>
                    <a:pt x="81" y="290"/>
                  </a:lnTo>
                  <a:lnTo>
                    <a:pt x="86" y="289"/>
                  </a:lnTo>
                  <a:lnTo>
                    <a:pt x="95" y="288"/>
                  </a:lnTo>
                  <a:lnTo>
                    <a:pt x="102" y="287"/>
                  </a:lnTo>
                  <a:lnTo>
                    <a:pt x="108" y="286"/>
                  </a:lnTo>
                  <a:lnTo>
                    <a:pt x="109" y="285"/>
                  </a:lnTo>
                  <a:lnTo>
                    <a:pt x="109" y="280"/>
                  </a:lnTo>
                  <a:lnTo>
                    <a:pt x="110" y="276"/>
                  </a:lnTo>
                  <a:lnTo>
                    <a:pt x="111" y="271"/>
                  </a:lnTo>
                  <a:lnTo>
                    <a:pt x="117" y="261"/>
                  </a:lnTo>
                  <a:lnTo>
                    <a:pt x="125" y="251"/>
                  </a:lnTo>
                  <a:lnTo>
                    <a:pt x="130" y="248"/>
                  </a:lnTo>
                  <a:lnTo>
                    <a:pt x="138" y="243"/>
                  </a:lnTo>
                  <a:lnTo>
                    <a:pt x="144" y="240"/>
                  </a:lnTo>
                  <a:lnTo>
                    <a:pt x="157" y="229"/>
                  </a:lnTo>
                  <a:lnTo>
                    <a:pt x="162" y="225"/>
                  </a:lnTo>
                  <a:lnTo>
                    <a:pt x="164" y="215"/>
                  </a:lnTo>
                  <a:lnTo>
                    <a:pt x="166" y="209"/>
                  </a:lnTo>
                  <a:lnTo>
                    <a:pt x="172" y="202"/>
                  </a:lnTo>
                  <a:lnTo>
                    <a:pt x="176" y="200"/>
                  </a:lnTo>
                  <a:lnTo>
                    <a:pt x="182" y="199"/>
                  </a:lnTo>
                  <a:lnTo>
                    <a:pt x="186" y="199"/>
                  </a:lnTo>
                  <a:lnTo>
                    <a:pt x="195" y="200"/>
                  </a:lnTo>
                  <a:lnTo>
                    <a:pt x="198" y="199"/>
                  </a:lnTo>
                  <a:lnTo>
                    <a:pt x="202" y="197"/>
                  </a:lnTo>
                  <a:lnTo>
                    <a:pt x="207" y="189"/>
                  </a:lnTo>
                  <a:lnTo>
                    <a:pt x="212" y="185"/>
                  </a:lnTo>
                  <a:lnTo>
                    <a:pt x="216" y="184"/>
                  </a:lnTo>
                  <a:lnTo>
                    <a:pt x="221" y="184"/>
                  </a:lnTo>
                  <a:lnTo>
                    <a:pt x="225" y="186"/>
                  </a:lnTo>
                  <a:lnTo>
                    <a:pt x="227" y="187"/>
                  </a:lnTo>
                  <a:lnTo>
                    <a:pt x="229" y="194"/>
                  </a:lnTo>
                  <a:lnTo>
                    <a:pt x="235" y="195"/>
                  </a:lnTo>
                  <a:lnTo>
                    <a:pt x="239" y="194"/>
                  </a:lnTo>
                  <a:lnTo>
                    <a:pt x="243" y="189"/>
                  </a:lnTo>
                  <a:lnTo>
                    <a:pt x="248" y="185"/>
                  </a:lnTo>
                  <a:lnTo>
                    <a:pt x="253" y="184"/>
                  </a:lnTo>
                  <a:lnTo>
                    <a:pt x="258" y="184"/>
                  </a:lnTo>
                  <a:lnTo>
                    <a:pt x="262" y="184"/>
                  </a:lnTo>
                  <a:lnTo>
                    <a:pt x="277" y="184"/>
                  </a:lnTo>
                  <a:lnTo>
                    <a:pt x="281" y="183"/>
                  </a:lnTo>
                  <a:lnTo>
                    <a:pt x="282" y="179"/>
                  </a:lnTo>
                  <a:lnTo>
                    <a:pt x="282" y="174"/>
                  </a:lnTo>
                  <a:lnTo>
                    <a:pt x="281" y="168"/>
                  </a:lnTo>
                  <a:lnTo>
                    <a:pt x="280" y="162"/>
                  </a:lnTo>
                  <a:lnTo>
                    <a:pt x="281" y="158"/>
                  </a:lnTo>
                  <a:lnTo>
                    <a:pt x="285" y="154"/>
                  </a:lnTo>
                  <a:lnTo>
                    <a:pt x="292" y="152"/>
                  </a:lnTo>
                  <a:lnTo>
                    <a:pt x="294" y="150"/>
                  </a:lnTo>
                  <a:lnTo>
                    <a:pt x="294" y="144"/>
                  </a:lnTo>
                  <a:lnTo>
                    <a:pt x="294" y="135"/>
                  </a:lnTo>
                  <a:lnTo>
                    <a:pt x="293" y="130"/>
                  </a:lnTo>
                  <a:lnTo>
                    <a:pt x="293" y="115"/>
                  </a:lnTo>
                  <a:lnTo>
                    <a:pt x="294" y="11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74" name="Freeform 6"/>
            <p:cNvSpPr>
              <a:spLocks/>
            </p:cNvSpPr>
            <p:nvPr/>
          </p:nvSpPr>
          <p:spPr bwMode="auto">
            <a:xfrm>
              <a:off x="5104" y="1205"/>
              <a:ext cx="50" cy="34"/>
            </a:xfrm>
            <a:custGeom>
              <a:avLst/>
              <a:gdLst/>
              <a:ahLst/>
              <a:cxnLst>
                <a:cxn ang="0">
                  <a:pos x="34" y="0"/>
                </a:cxn>
                <a:cxn ang="0">
                  <a:pos x="26" y="14"/>
                </a:cxn>
                <a:cxn ang="0">
                  <a:pos x="10" y="14"/>
                </a:cxn>
                <a:cxn ang="0">
                  <a:pos x="0" y="19"/>
                </a:cxn>
                <a:cxn ang="0">
                  <a:pos x="0" y="36"/>
                </a:cxn>
                <a:cxn ang="0">
                  <a:pos x="16" y="36"/>
                </a:cxn>
                <a:cxn ang="0">
                  <a:pos x="43" y="33"/>
                </a:cxn>
                <a:cxn ang="0">
                  <a:pos x="52" y="16"/>
                </a:cxn>
                <a:cxn ang="0">
                  <a:pos x="52" y="12"/>
                </a:cxn>
                <a:cxn ang="0">
                  <a:pos x="45" y="0"/>
                </a:cxn>
                <a:cxn ang="0">
                  <a:pos x="34" y="0"/>
                </a:cxn>
              </a:cxnLst>
              <a:rect l="0" t="0" r="r" b="b"/>
              <a:pathLst>
                <a:path w="53" h="37">
                  <a:moveTo>
                    <a:pt x="34" y="0"/>
                  </a:moveTo>
                  <a:lnTo>
                    <a:pt x="26" y="14"/>
                  </a:lnTo>
                  <a:lnTo>
                    <a:pt x="10" y="14"/>
                  </a:lnTo>
                  <a:lnTo>
                    <a:pt x="0" y="19"/>
                  </a:lnTo>
                  <a:lnTo>
                    <a:pt x="0" y="36"/>
                  </a:lnTo>
                  <a:lnTo>
                    <a:pt x="16" y="36"/>
                  </a:lnTo>
                  <a:lnTo>
                    <a:pt x="43" y="33"/>
                  </a:lnTo>
                  <a:lnTo>
                    <a:pt x="52" y="16"/>
                  </a:lnTo>
                  <a:lnTo>
                    <a:pt x="52" y="12"/>
                  </a:lnTo>
                  <a:lnTo>
                    <a:pt x="45" y="0"/>
                  </a:lnTo>
                  <a:lnTo>
                    <a:pt x="34"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75" name="Freeform 7"/>
            <p:cNvSpPr>
              <a:spLocks/>
            </p:cNvSpPr>
            <p:nvPr/>
          </p:nvSpPr>
          <p:spPr bwMode="auto">
            <a:xfrm>
              <a:off x="3118" y="845"/>
              <a:ext cx="2129" cy="1085"/>
            </a:xfrm>
            <a:custGeom>
              <a:avLst/>
              <a:gdLst/>
              <a:ahLst/>
              <a:cxnLst>
                <a:cxn ang="0">
                  <a:pos x="64" y="423"/>
                </a:cxn>
                <a:cxn ang="0">
                  <a:pos x="59" y="537"/>
                </a:cxn>
                <a:cxn ang="0">
                  <a:pos x="34" y="680"/>
                </a:cxn>
                <a:cxn ang="0">
                  <a:pos x="14" y="724"/>
                </a:cxn>
                <a:cxn ang="0">
                  <a:pos x="31" y="811"/>
                </a:cxn>
                <a:cxn ang="0">
                  <a:pos x="82" y="881"/>
                </a:cxn>
                <a:cxn ang="0">
                  <a:pos x="149" y="933"/>
                </a:cxn>
                <a:cxn ang="0">
                  <a:pos x="142" y="1015"/>
                </a:cxn>
                <a:cxn ang="0">
                  <a:pos x="242" y="1112"/>
                </a:cxn>
                <a:cxn ang="0">
                  <a:pos x="298" y="1130"/>
                </a:cxn>
                <a:cxn ang="0">
                  <a:pos x="281" y="978"/>
                </a:cxn>
                <a:cxn ang="0">
                  <a:pos x="295" y="822"/>
                </a:cxn>
                <a:cxn ang="0">
                  <a:pos x="439" y="848"/>
                </a:cxn>
                <a:cxn ang="0">
                  <a:pos x="516" y="820"/>
                </a:cxn>
                <a:cxn ang="0">
                  <a:pos x="610" y="761"/>
                </a:cxn>
                <a:cxn ang="0">
                  <a:pos x="704" y="810"/>
                </a:cxn>
                <a:cxn ang="0">
                  <a:pos x="798" y="975"/>
                </a:cxn>
                <a:cxn ang="0">
                  <a:pos x="1025" y="1092"/>
                </a:cxn>
                <a:cxn ang="0">
                  <a:pos x="1427" y="1081"/>
                </a:cxn>
                <a:cxn ang="0">
                  <a:pos x="1581" y="935"/>
                </a:cxn>
                <a:cxn ang="0">
                  <a:pos x="1754" y="825"/>
                </a:cxn>
                <a:cxn ang="0">
                  <a:pos x="1922" y="759"/>
                </a:cxn>
                <a:cxn ang="0">
                  <a:pos x="1836" y="873"/>
                </a:cxn>
                <a:cxn ang="0">
                  <a:pos x="1888" y="943"/>
                </a:cxn>
                <a:cxn ang="0">
                  <a:pos x="1950" y="822"/>
                </a:cxn>
                <a:cxn ang="0">
                  <a:pos x="2119" y="669"/>
                </a:cxn>
                <a:cxn ang="0">
                  <a:pos x="2178" y="627"/>
                </a:cxn>
                <a:cxn ang="0">
                  <a:pos x="2179" y="537"/>
                </a:cxn>
                <a:cxn ang="0">
                  <a:pos x="1904" y="428"/>
                </a:cxn>
                <a:cxn ang="0">
                  <a:pos x="1555" y="357"/>
                </a:cxn>
                <a:cxn ang="0">
                  <a:pos x="1295" y="248"/>
                </a:cxn>
                <a:cxn ang="0">
                  <a:pos x="1207" y="178"/>
                </a:cxn>
                <a:cxn ang="0">
                  <a:pos x="1201" y="40"/>
                </a:cxn>
                <a:cxn ang="0">
                  <a:pos x="1128" y="33"/>
                </a:cxn>
                <a:cxn ang="0">
                  <a:pos x="1053" y="43"/>
                </a:cxn>
                <a:cxn ang="0">
                  <a:pos x="1003" y="72"/>
                </a:cxn>
                <a:cxn ang="0">
                  <a:pos x="854" y="161"/>
                </a:cxn>
                <a:cxn ang="0">
                  <a:pos x="777" y="245"/>
                </a:cxn>
                <a:cxn ang="0">
                  <a:pos x="800" y="301"/>
                </a:cxn>
                <a:cxn ang="0">
                  <a:pos x="726" y="306"/>
                </a:cxn>
                <a:cxn ang="0">
                  <a:pos x="698" y="245"/>
                </a:cxn>
                <a:cxn ang="0">
                  <a:pos x="683" y="394"/>
                </a:cxn>
                <a:cxn ang="0">
                  <a:pos x="723" y="477"/>
                </a:cxn>
                <a:cxn ang="0">
                  <a:pos x="682" y="479"/>
                </a:cxn>
                <a:cxn ang="0">
                  <a:pos x="635" y="500"/>
                </a:cxn>
                <a:cxn ang="0">
                  <a:pos x="656" y="309"/>
                </a:cxn>
                <a:cxn ang="0">
                  <a:pos x="609" y="285"/>
                </a:cxn>
                <a:cxn ang="0">
                  <a:pos x="581" y="389"/>
                </a:cxn>
                <a:cxn ang="0">
                  <a:pos x="520" y="392"/>
                </a:cxn>
                <a:cxn ang="0">
                  <a:pos x="407" y="433"/>
                </a:cxn>
                <a:cxn ang="0">
                  <a:pos x="305" y="471"/>
                </a:cxn>
                <a:cxn ang="0">
                  <a:pos x="241" y="411"/>
                </a:cxn>
                <a:cxn ang="0">
                  <a:pos x="255" y="506"/>
                </a:cxn>
                <a:cxn ang="0">
                  <a:pos x="170" y="543"/>
                </a:cxn>
                <a:cxn ang="0">
                  <a:pos x="141" y="574"/>
                </a:cxn>
                <a:cxn ang="0">
                  <a:pos x="183" y="489"/>
                </a:cxn>
                <a:cxn ang="0">
                  <a:pos x="125" y="379"/>
                </a:cxn>
                <a:cxn ang="0">
                  <a:pos x="104" y="347"/>
                </a:cxn>
              </a:cxnLst>
              <a:rect l="0" t="0" r="r" b="b"/>
              <a:pathLst>
                <a:path w="2309" h="1187">
                  <a:moveTo>
                    <a:pt x="92" y="357"/>
                  </a:moveTo>
                  <a:lnTo>
                    <a:pt x="81" y="358"/>
                  </a:lnTo>
                  <a:lnTo>
                    <a:pt x="79" y="365"/>
                  </a:lnTo>
                  <a:lnTo>
                    <a:pt x="70" y="365"/>
                  </a:lnTo>
                  <a:lnTo>
                    <a:pt x="69" y="374"/>
                  </a:lnTo>
                  <a:lnTo>
                    <a:pt x="60" y="373"/>
                  </a:lnTo>
                  <a:lnTo>
                    <a:pt x="63" y="390"/>
                  </a:lnTo>
                  <a:lnTo>
                    <a:pt x="55" y="397"/>
                  </a:lnTo>
                  <a:lnTo>
                    <a:pt x="55" y="409"/>
                  </a:lnTo>
                  <a:lnTo>
                    <a:pt x="64" y="423"/>
                  </a:lnTo>
                  <a:lnTo>
                    <a:pt x="70" y="436"/>
                  </a:lnTo>
                  <a:lnTo>
                    <a:pt x="70" y="447"/>
                  </a:lnTo>
                  <a:lnTo>
                    <a:pt x="65" y="447"/>
                  </a:lnTo>
                  <a:lnTo>
                    <a:pt x="63" y="457"/>
                  </a:lnTo>
                  <a:lnTo>
                    <a:pt x="60" y="457"/>
                  </a:lnTo>
                  <a:lnTo>
                    <a:pt x="57" y="477"/>
                  </a:lnTo>
                  <a:lnTo>
                    <a:pt x="67" y="495"/>
                  </a:lnTo>
                  <a:lnTo>
                    <a:pt x="70" y="514"/>
                  </a:lnTo>
                  <a:lnTo>
                    <a:pt x="61" y="518"/>
                  </a:lnTo>
                  <a:lnTo>
                    <a:pt x="59" y="537"/>
                  </a:lnTo>
                  <a:lnTo>
                    <a:pt x="69" y="538"/>
                  </a:lnTo>
                  <a:lnTo>
                    <a:pt x="69" y="554"/>
                  </a:lnTo>
                  <a:lnTo>
                    <a:pt x="72" y="571"/>
                  </a:lnTo>
                  <a:lnTo>
                    <a:pt x="64" y="583"/>
                  </a:lnTo>
                  <a:lnTo>
                    <a:pt x="86" y="620"/>
                  </a:lnTo>
                  <a:lnTo>
                    <a:pt x="65" y="637"/>
                  </a:lnTo>
                  <a:lnTo>
                    <a:pt x="31" y="669"/>
                  </a:lnTo>
                  <a:lnTo>
                    <a:pt x="29" y="677"/>
                  </a:lnTo>
                  <a:lnTo>
                    <a:pt x="40" y="677"/>
                  </a:lnTo>
                  <a:lnTo>
                    <a:pt x="34" y="680"/>
                  </a:lnTo>
                  <a:lnTo>
                    <a:pt x="40" y="685"/>
                  </a:lnTo>
                  <a:lnTo>
                    <a:pt x="48" y="685"/>
                  </a:lnTo>
                  <a:lnTo>
                    <a:pt x="61" y="695"/>
                  </a:lnTo>
                  <a:lnTo>
                    <a:pt x="59" y="697"/>
                  </a:lnTo>
                  <a:lnTo>
                    <a:pt x="51" y="701"/>
                  </a:lnTo>
                  <a:lnTo>
                    <a:pt x="44" y="696"/>
                  </a:lnTo>
                  <a:lnTo>
                    <a:pt x="35" y="701"/>
                  </a:lnTo>
                  <a:lnTo>
                    <a:pt x="23" y="702"/>
                  </a:lnTo>
                  <a:lnTo>
                    <a:pt x="23" y="708"/>
                  </a:lnTo>
                  <a:lnTo>
                    <a:pt x="14" y="724"/>
                  </a:lnTo>
                  <a:lnTo>
                    <a:pt x="13" y="734"/>
                  </a:lnTo>
                  <a:lnTo>
                    <a:pt x="7" y="743"/>
                  </a:lnTo>
                  <a:lnTo>
                    <a:pt x="10" y="752"/>
                  </a:lnTo>
                  <a:lnTo>
                    <a:pt x="5" y="755"/>
                  </a:lnTo>
                  <a:lnTo>
                    <a:pt x="0" y="762"/>
                  </a:lnTo>
                  <a:lnTo>
                    <a:pt x="4" y="778"/>
                  </a:lnTo>
                  <a:lnTo>
                    <a:pt x="9" y="792"/>
                  </a:lnTo>
                  <a:lnTo>
                    <a:pt x="15" y="801"/>
                  </a:lnTo>
                  <a:lnTo>
                    <a:pt x="24" y="802"/>
                  </a:lnTo>
                  <a:lnTo>
                    <a:pt x="31" y="811"/>
                  </a:lnTo>
                  <a:lnTo>
                    <a:pt x="31" y="818"/>
                  </a:lnTo>
                  <a:lnTo>
                    <a:pt x="42" y="819"/>
                  </a:lnTo>
                  <a:lnTo>
                    <a:pt x="52" y="826"/>
                  </a:lnTo>
                  <a:lnTo>
                    <a:pt x="52" y="830"/>
                  </a:lnTo>
                  <a:lnTo>
                    <a:pt x="67" y="844"/>
                  </a:lnTo>
                  <a:lnTo>
                    <a:pt x="67" y="853"/>
                  </a:lnTo>
                  <a:lnTo>
                    <a:pt x="79" y="860"/>
                  </a:lnTo>
                  <a:lnTo>
                    <a:pt x="91" y="869"/>
                  </a:lnTo>
                  <a:lnTo>
                    <a:pt x="88" y="878"/>
                  </a:lnTo>
                  <a:lnTo>
                    <a:pt x="82" y="881"/>
                  </a:lnTo>
                  <a:lnTo>
                    <a:pt x="87" y="892"/>
                  </a:lnTo>
                  <a:lnTo>
                    <a:pt x="88" y="898"/>
                  </a:lnTo>
                  <a:lnTo>
                    <a:pt x="94" y="905"/>
                  </a:lnTo>
                  <a:lnTo>
                    <a:pt x="96" y="911"/>
                  </a:lnTo>
                  <a:lnTo>
                    <a:pt x="108" y="909"/>
                  </a:lnTo>
                  <a:lnTo>
                    <a:pt x="124" y="906"/>
                  </a:lnTo>
                  <a:lnTo>
                    <a:pt x="130" y="912"/>
                  </a:lnTo>
                  <a:lnTo>
                    <a:pt x="142" y="915"/>
                  </a:lnTo>
                  <a:lnTo>
                    <a:pt x="151" y="915"/>
                  </a:lnTo>
                  <a:lnTo>
                    <a:pt x="149" y="933"/>
                  </a:lnTo>
                  <a:lnTo>
                    <a:pt x="154" y="936"/>
                  </a:lnTo>
                  <a:lnTo>
                    <a:pt x="149" y="941"/>
                  </a:lnTo>
                  <a:lnTo>
                    <a:pt x="152" y="963"/>
                  </a:lnTo>
                  <a:lnTo>
                    <a:pt x="144" y="967"/>
                  </a:lnTo>
                  <a:lnTo>
                    <a:pt x="142" y="973"/>
                  </a:lnTo>
                  <a:lnTo>
                    <a:pt x="133" y="980"/>
                  </a:lnTo>
                  <a:lnTo>
                    <a:pt x="136" y="991"/>
                  </a:lnTo>
                  <a:lnTo>
                    <a:pt x="146" y="984"/>
                  </a:lnTo>
                  <a:lnTo>
                    <a:pt x="132" y="1007"/>
                  </a:lnTo>
                  <a:lnTo>
                    <a:pt x="142" y="1015"/>
                  </a:lnTo>
                  <a:lnTo>
                    <a:pt x="142" y="1027"/>
                  </a:lnTo>
                  <a:lnTo>
                    <a:pt x="134" y="1029"/>
                  </a:lnTo>
                  <a:lnTo>
                    <a:pt x="146" y="1042"/>
                  </a:lnTo>
                  <a:lnTo>
                    <a:pt x="166" y="1056"/>
                  </a:lnTo>
                  <a:lnTo>
                    <a:pt x="185" y="1079"/>
                  </a:lnTo>
                  <a:lnTo>
                    <a:pt x="205" y="1092"/>
                  </a:lnTo>
                  <a:lnTo>
                    <a:pt x="211" y="1092"/>
                  </a:lnTo>
                  <a:lnTo>
                    <a:pt x="221" y="1099"/>
                  </a:lnTo>
                  <a:lnTo>
                    <a:pt x="234" y="1100"/>
                  </a:lnTo>
                  <a:lnTo>
                    <a:pt x="242" y="1112"/>
                  </a:lnTo>
                  <a:lnTo>
                    <a:pt x="244" y="1109"/>
                  </a:lnTo>
                  <a:lnTo>
                    <a:pt x="255" y="1112"/>
                  </a:lnTo>
                  <a:lnTo>
                    <a:pt x="251" y="1116"/>
                  </a:lnTo>
                  <a:lnTo>
                    <a:pt x="259" y="1121"/>
                  </a:lnTo>
                  <a:lnTo>
                    <a:pt x="259" y="1124"/>
                  </a:lnTo>
                  <a:lnTo>
                    <a:pt x="273" y="1131"/>
                  </a:lnTo>
                  <a:lnTo>
                    <a:pt x="281" y="1138"/>
                  </a:lnTo>
                  <a:lnTo>
                    <a:pt x="290" y="1133"/>
                  </a:lnTo>
                  <a:lnTo>
                    <a:pt x="294" y="1133"/>
                  </a:lnTo>
                  <a:lnTo>
                    <a:pt x="298" y="1130"/>
                  </a:lnTo>
                  <a:lnTo>
                    <a:pt x="303" y="1126"/>
                  </a:lnTo>
                  <a:lnTo>
                    <a:pt x="281" y="1099"/>
                  </a:lnTo>
                  <a:lnTo>
                    <a:pt x="274" y="1084"/>
                  </a:lnTo>
                  <a:lnTo>
                    <a:pt x="267" y="1058"/>
                  </a:lnTo>
                  <a:lnTo>
                    <a:pt x="254" y="1037"/>
                  </a:lnTo>
                  <a:lnTo>
                    <a:pt x="247" y="1024"/>
                  </a:lnTo>
                  <a:lnTo>
                    <a:pt x="251" y="1006"/>
                  </a:lnTo>
                  <a:lnTo>
                    <a:pt x="256" y="990"/>
                  </a:lnTo>
                  <a:lnTo>
                    <a:pt x="269" y="984"/>
                  </a:lnTo>
                  <a:lnTo>
                    <a:pt x="281" y="978"/>
                  </a:lnTo>
                  <a:lnTo>
                    <a:pt x="295" y="963"/>
                  </a:lnTo>
                  <a:lnTo>
                    <a:pt x="302" y="951"/>
                  </a:lnTo>
                  <a:lnTo>
                    <a:pt x="279" y="900"/>
                  </a:lnTo>
                  <a:lnTo>
                    <a:pt x="248" y="882"/>
                  </a:lnTo>
                  <a:lnTo>
                    <a:pt x="257" y="870"/>
                  </a:lnTo>
                  <a:lnTo>
                    <a:pt x="253" y="861"/>
                  </a:lnTo>
                  <a:lnTo>
                    <a:pt x="263" y="853"/>
                  </a:lnTo>
                  <a:lnTo>
                    <a:pt x="273" y="830"/>
                  </a:lnTo>
                  <a:lnTo>
                    <a:pt x="297" y="836"/>
                  </a:lnTo>
                  <a:lnTo>
                    <a:pt x="295" y="822"/>
                  </a:lnTo>
                  <a:lnTo>
                    <a:pt x="306" y="824"/>
                  </a:lnTo>
                  <a:lnTo>
                    <a:pt x="328" y="809"/>
                  </a:lnTo>
                  <a:lnTo>
                    <a:pt x="349" y="806"/>
                  </a:lnTo>
                  <a:lnTo>
                    <a:pt x="354" y="822"/>
                  </a:lnTo>
                  <a:lnTo>
                    <a:pt x="366" y="833"/>
                  </a:lnTo>
                  <a:lnTo>
                    <a:pt x="374" y="856"/>
                  </a:lnTo>
                  <a:lnTo>
                    <a:pt x="381" y="844"/>
                  </a:lnTo>
                  <a:lnTo>
                    <a:pt x="389" y="853"/>
                  </a:lnTo>
                  <a:lnTo>
                    <a:pt x="418" y="853"/>
                  </a:lnTo>
                  <a:lnTo>
                    <a:pt x="439" y="848"/>
                  </a:lnTo>
                  <a:lnTo>
                    <a:pt x="458" y="863"/>
                  </a:lnTo>
                  <a:lnTo>
                    <a:pt x="474" y="863"/>
                  </a:lnTo>
                  <a:lnTo>
                    <a:pt x="490" y="870"/>
                  </a:lnTo>
                  <a:lnTo>
                    <a:pt x="520" y="873"/>
                  </a:lnTo>
                  <a:lnTo>
                    <a:pt x="529" y="854"/>
                  </a:lnTo>
                  <a:lnTo>
                    <a:pt x="517" y="846"/>
                  </a:lnTo>
                  <a:lnTo>
                    <a:pt x="508" y="846"/>
                  </a:lnTo>
                  <a:lnTo>
                    <a:pt x="503" y="835"/>
                  </a:lnTo>
                  <a:lnTo>
                    <a:pt x="499" y="822"/>
                  </a:lnTo>
                  <a:lnTo>
                    <a:pt x="516" y="820"/>
                  </a:lnTo>
                  <a:lnTo>
                    <a:pt x="529" y="802"/>
                  </a:lnTo>
                  <a:lnTo>
                    <a:pt x="533" y="796"/>
                  </a:lnTo>
                  <a:lnTo>
                    <a:pt x="536" y="791"/>
                  </a:lnTo>
                  <a:lnTo>
                    <a:pt x="543" y="790"/>
                  </a:lnTo>
                  <a:lnTo>
                    <a:pt x="535" y="778"/>
                  </a:lnTo>
                  <a:lnTo>
                    <a:pt x="550" y="776"/>
                  </a:lnTo>
                  <a:lnTo>
                    <a:pt x="556" y="777"/>
                  </a:lnTo>
                  <a:lnTo>
                    <a:pt x="587" y="765"/>
                  </a:lnTo>
                  <a:lnTo>
                    <a:pt x="589" y="759"/>
                  </a:lnTo>
                  <a:lnTo>
                    <a:pt x="610" y="761"/>
                  </a:lnTo>
                  <a:lnTo>
                    <a:pt x="619" y="771"/>
                  </a:lnTo>
                  <a:lnTo>
                    <a:pt x="623" y="791"/>
                  </a:lnTo>
                  <a:lnTo>
                    <a:pt x="645" y="794"/>
                  </a:lnTo>
                  <a:lnTo>
                    <a:pt x="648" y="802"/>
                  </a:lnTo>
                  <a:lnTo>
                    <a:pt x="656" y="804"/>
                  </a:lnTo>
                  <a:lnTo>
                    <a:pt x="656" y="821"/>
                  </a:lnTo>
                  <a:lnTo>
                    <a:pt x="675" y="824"/>
                  </a:lnTo>
                  <a:lnTo>
                    <a:pt x="679" y="818"/>
                  </a:lnTo>
                  <a:lnTo>
                    <a:pt x="693" y="815"/>
                  </a:lnTo>
                  <a:lnTo>
                    <a:pt x="704" y="810"/>
                  </a:lnTo>
                  <a:lnTo>
                    <a:pt x="703" y="824"/>
                  </a:lnTo>
                  <a:lnTo>
                    <a:pt x="715" y="831"/>
                  </a:lnTo>
                  <a:lnTo>
                    <a:pt x="726" y="848"/>
                  </a:lnTo>
                  <a:lnTo>
                    <a:pt x="739" y="885"/>
                  </a:lnTo>
                  <a:lnTo>
                    <a:pt x="751" y="933"/>
                  </a:lnTo>
                  <a:lnTo>
                    <a:pt x="764" y="931"/>
                  </a:lnTo>
                  <a:lnTo>
                    <a:pt x="771" y="954"/>
                  </a:lnTo>
                  <a:lnTo>
                    <a:pt x="791" y="951"/>
                  </a:lnTo>
                  <a:lnTo>
                    <a:pt x="798" y="965"/>
                  </a:lnTo>
                  <a:lnTo>
                    <a:pt x="798" y="975"/>
                  </a:lnTo>
                  <a:lnTo>
                    <a:pt x="816" y="987"/>
                  </a:lnTo>
                  <a:lnTo>
                    <a:pt x="836" y="1003"/>
                  </a:lnTo>
                  <a:lnTo>
                    <a:pt x="848" y="1021"/>
                  </a:lnTo>
                  <a:lnTo>
                    <a:pt x="858" y="1030"/>
                  </a:lnTo>
                  <a:lnTo>
                    <a:pt x="865" y="1065"/>
                  </a:lnTo>
                  <a:lnTo>
                    <a:pt x="877" y="1074"/>
                  </a:lnTo>
                  <a:lnTo>
                    <a:pt x="881" y="1088"/>
                  </a:lnTo>
                  <a:lnTo>
                    <a:pt x="884" y="1101"/>
                  </a:lnTo>
                  <a:lnTo>
                    <a:pt x="943" y="1074"/>
                  </a:lnTo>
                  <a:lnTo>
                    <a:pt x="1025" y="1092"/>
                  </a:lnTo>
                  <a:lnTo>
                    <a:pt x="1040" y="1050"/>
                  </a:lnTo>
                  <a:lnTo>
                    <a:pt x="1082" y="1086"/>
                  </a:lnTo>
                  <a:lnTo>
                    <a:pt x="1229" y="1093"/>
                  </a:lnTo>
                  <a:lnTo>
                    <a:pt x="1244" y="1094"/>
                  </a:lnTo>
                  <a:lnTo>
                    <a:pt x="1250" y="1036"/>
                  </a:lnTo>
                  <a:lnTo>
                    <a:pt x="1274" y="1014"/>
                  </a:lnTo>
                  <a:lnTo>
                    <a:pt x="1318" y="1014"/>
                  </a:lnTo>
                  <a:lnTo>
                    <a:pt x="1343" y="1066"/>
                  </a:lnTo>
                  <a:lnTo>
                    <a:pt x="1398" y="1095"/>
                  </a:lnTo>
                  <a:lnTo>
                    <a:pt x="1427" y="1081"/>
                  </a:lnTo>
                  <a:lnTo>
                    <a:pt x="1414" y="1160"/>
                  </a:lnTo>
                  <a:lnTo>
                    <a:pt x="1460" y="1181"/>
                  </a:lnTo>
                  <a:lnTo>
                    <a:pt x="1483" y="1183"/>
                  </a:lnTo>
                  <a:lnTo>
                    <a:pt x="1506" y="1186"/>
                  </a:lnTo>
                  <a:lnTo>
                    <a:pt x="1544" y="1134"/>
                  </a:lnTo>
                  <a:lnTo>
                    <a:pt x="1581" y="1082"/>
                  </a:lnTo>
                  <a:lnTo>
                    <a:pt x="1588" y="1044"/>
                  </a:lnTo>
                  <a:lnTo>
                    <a:pt x="1596" y="1005"/>
                  </a:lnTo>
                  <a:lnTo>
                    <a:pt x="1588" y="970"/>
                  </a:lnTo>
                  <a:lnTo>
                    <a:pt x="1581" y="935"/>
                  </a:lnTo>
                  <a:lnTo>
                    <a:pt x="1559" y="938"/>
                  </a:lnTo>
                  <a:lnTo>
                    <a:pt x="1537" y="940"/>
                  </a:lnTo>
                  <a:lnTo>
                    <a:pt x="1530" y="927"/>
                  </a:lnTo>
                  <a:lnTo>
                    <a:pt x="1525" y="912"/>
                  </a:lnTo>
                  <a:lnTo>
                    <a:pt x="1577" y="858"/>
                  </a:lnTo>
                  <a:lnTo>
                    <a:pt x="1627" y="802"/>
                  </a:lnTo>
                  <a:lnTo>
                    <a:pt x="1686" y="803"/>
                  </a:lnTo>
                  <a:lnTo>
                    <a:pt x="1744" y="804"/>
                  </a:lnTo>
                  <a:lnTo>
                    <a:pt x="1749" y="816"/>
                  </a:lnTo>
                  <a:lnTo>
                    <a:pt x="1754" y="825"/>
                  </a:lnTo>
                  <a:lnTo>
                    <a:pt x="1782" y="823"/>
                  </a:lnTo>
                  <a:lnTo>
                    <a:pt x="1808" y="819"/>
                  </a:lnTo>
                  <a:lnTo>
                    <a:pt x="1803" y="808"/>
                  </a:lnTo>
                  <a:lnTo>
                    <a:pt x="1798" y="796"/>
                  </a:lnTo>
                  <a:lnTo>
                    <a:pt x="1827" y="773"/>
                  </a:lnTo>
                  <a:lnTo>
                    <a:pt x="1857" y="748"/>
                  </a:lnTo>
                  <a:lnTo>
                    <a:pt x="1869" y="766"/>
                  </a:lnTo>
                  <a:lnTo>
                    <a:pt x="1880" y="783"/>
                  </a:lnTo>
                  <a:lnTo>
                    <a:pt x="1901" y="771"/>
                  </a:lnTo>
                  <a:lnTo>
                    <a:pt x="1922" y="759"/>
                  </a:lnTo>
                  <a:lnTo>
                    <a:pt x="1927" y="744"/>
                  </a:lnTo>
                  <a:lnTo>
                    <a:pt x="1930" y="730"/>
                  </a:lnTo>
                  <a:lnTo>
                    <a:pt x="1941" y="734"/>
                  </a:lnTo>
                  <a:lnTo>
                    <a:pt x="1952" y="736"/>
                  </a:lnTo>
                  <a:lnTo>
                    <a:pt x="1942" y="754"/>
                  </a:lnTo>
                  <a:lnTo>
                    <a:pt x="1932" y="773"/>
                  </a:lnTo>
                  <a:lnTo>
                    <a:pt x="1883" y="813"/>
                  </a:lnTo>
                  <a:lnTo>
                    <a:pt x="1836" y="853"/>
                  </a:lnTo>
                  <a:lnTo>
                    <a:pt x="1836" y="863"/>
                  </a:lnTo>
                  <a:lnTo>
                    <a:pt x="1836" y="873"/>
                  </a:lnTo>
                  <a:lnTo>
                    <a:pt x="1826" y="877"/>
                  </a:lnTo>
                  <a:lnTo>
                    <a:pt x="1818" y="881"/>
                  </a:lnTo>
                  <a:lnTo>
                    <a:pt x="1802" y="965"/>
                  </a:lnTo>
                  <a:lnTo>
                    <a:pt x="1831" y="1027"/>
                  </a:lnTo>
                  <a:lnTo>
                    <a:pt x="1849" y="1003"/>
                  </a:lnTo>
                  <a:lnTo>
                    <a:pt x="1849" y="984"/>
                  </a:lnTo>
                  <a:lnTo>
                    <a:pt x="1875" y="971"/>
                  </a:lnTo>
                  <a:lnTo>
                    <a:pt x="1877" y="957"/>
                  </a:lnTo>
                  <a:lnTo>
                    <a:pt x="1879" y="943"/>
                  </a:lnTo>
                  <a:lnTo>
                    <a:pt x="1888" y="943"/>
                  </a:lnTo>
                  <a:lnTo>
                    <a:pt x="1897" y="943"/>
                  </a:lnTo>
                  <a:lnTo>
                    <a:pt x="1899" y="924"/>
                  </a:lnTo>
                  <a:lnTo>
                    <a:pt x="1901" y="905"/>
                  </a:lnTo>
                  <a:lnTo>
                    <a:pt x="1907" y="908"/>
                  </a:lnTo>
                  <a:lnTo>
                    <a:pt x="1914" y="911"/>
                  </a:lnTo>
                  <a:lnTo>
                    <a:pt x="1916" y="886"/>
                  </a:lnTo>
                  <a:lnTo>
                    <a:pt x="1919" y="861"/>
                  </a:lnTo>
                  <a:lnTo>
                    <a:pt x="1912" y="854"/>
                  </a:lnTo>
                  <a:lnTo>
                    <a:pt x="1905" y="849"/>
                  </a:lnTo>
                  <a:lnTo>
                    <a:pt x="1950" y="822"/>
                  </a:lnTo>
                  <a:lnTo>
                    <a:pt x="1996" y="794"/>
                  </a:lnTo>
                  <a:lnTo>
                    <a:pt x="2002" y="803"/>
                  </a:lnTo>
                  <a:lnTo>
                    <a:pt x="2009" y="814"/>
                  </a:lnTo>
                  <a:lnTo>
                    <a:pt x="2081" y="780"/>
                  </a:lnTo>
                  <a:lnTo>
                    <a:pt x="2154" y="747"/>
                  </a:lnTo>
                  <a:lnTo>
                    <a:pt x="2150" y="720"/>
                  </a:lnTo>
                  <a:lnTo>
                    <a:pt x="2144" y="693"/>
                  </a:lnTo>
                  <a:lnTo>
                    <a:pt x="2129" y="683"/>
                  </a:lnTo>
                  <a:lnTo>
                    <a:pt x="2113" y="675"/>
                  </a:lnTo>
                  <a:lnTo>
                    <a:pt x="2119" y="669"/>
                  </a:lnTo>
                  <a:lnTo>
                    <a:pt x="2124" y="661"/>
                  </a:lnTo>
                  <a:lnTo>
                    <a:pt x="2139" y="670"/>
                  </a:lnTo>
                  <a:lnTo>
                    <a:pt x="2154" y="679"/>
                  </a:lnTo>
                  <a:lnTo>
                    <a:pt x="2164" y="666"/>
                  </a:lnTo>
                  <a:lnTo>
                    <a:pt x="2174" y="653"/>
                  </a:lnTo>
                  <a:lnTo>
                    <a:pt x="2167" y="641"/>
                  </a:lnTo>
                  <a:lnTo>
                    <a:pt x="2162" y="629"/>
                  </a:lnTo>
                  <a:lnTo>
                    <a:pt x="2165" y="618"/>
                  </a:lnTo>
                  <a:lnTo>
                    <a:pt x="2170" y="607"/>
                  </a:lnTo>
                  <a:lnTo>
                    <a:pt x="2178" y="627"/>
                  </a:lnTo>
                  <a:lnTo>
                    <a:pt x="2185" y="647"/>
                  </a:lnTo>
                  <a:lnTo>
                    <a:pt x="2195" y="642"/>
                  </a:lnTo>
                  <a:lnTo>
                    <a:pt x="2205" y="636"/>
                  </a:lnTo>
                  <a:lnTo>
                    <a:pt x="2233" y="665"/>
                  </a:lnTo>
                  <a:lnTo>
                    <a:pt x="2262" y="693"/>
                  </a:lnTo>
                  <a:lnTo>
                    <a:pt x="2267" y="675"/>
                  </a:lnTo>
                  <a:lnTo>
                    <a:pt x="2273" y="655"/>
                  </a:lnTo>
                  <a:lnTo>
                    <a:pt x="2291" y="639"/>
                  </a:lnTo>
                  <a:lnTo>
                    <a:pt x="2308" y="624"/>
                  </a:lnTo>
                  <a:lnTo>
                    <a:pt x="2179" y="537"/>
                  </a:lnTo>
                  <a:lnTo>
                    <a:pt x="2051" y="450"/>
                  </a:lnTo>
                  <a:lnTo>
                    <a:pt x="2047" y="477"/>
                  </a:lnTo>
                  <a:lnTo>
                    <a:pt x="2043" y="506"/>
                  </a:lnTo>
                  <a:lnTo>
                    <a:pt x="2033" y="507"/>
                  </a:lnTo>
                  <a:lnTo>
                    <a:pt x="2023" y="510"/>
                  </a:lnTo>
                  <a:lnTo>
                    <a:pt x="2009" y="487"/>
                  </a:lnTo>
                  <a:lnTo>
                    <a:pt x="1997" y="465"/>
                  </a:lnTo>
                  <a:lnTo>
                    <a:pt x="1964" y="462"/>
                  </a:lnTo>
                  <a:lnTo>
                    <a:pt x="1932" y="457"/>
                  </a:lnTo>
                  <a:lnTo>
                    <a:pt x="1904" y="428"/>
                  </a:lnTo>
                  <a:lnTo>
                    <a:pt x="1876" y="400"/>
                  </a:lnTo>
                  <a:lnTo>
                    <a:pt x="1809" y="383"/>
                  </a:lnTo>
                  <a:lnTo>
                    <a:pt x="1741" y="365"/>
                  </a:lnTo>
                  <a:lnTo>
                    <a:pt x="1747" y="351"/>
                  </a:lnTo>
                  <a:lnTo>
                    <a:pt x="1752" y="336"/>
                  </a:lnTo>
                  <a:lnTo>
                    <a:pt x="1689" y="318"/>
                  </a:lnTo>
                  <a:lnTo>
                    <a:pt x="1626" y="300"/>
                  </a:lnTo>
                  <a:lnTo>
                    <a:pt x="1617" y="334"/>
                  </a:lnTo>
                  <a:lnTo>
                    <a:pt x="1607" y="367"/>
                  </a:lnTo>
                  <a:lnTo>
                    <a:pt x="1555" y="357"/>
                  </a:lnTo>
                  <a:lnTo>
                    <a:pt x="1502" y="344"/>
                  </a:lnTo>
                  <a:lnTo>
                    <a:pt x="1494" y="373"/>
                  </a:lnTo>
                  <a:lnTo>
                    <a:pt x="1485" y="401"/>
                  </a:lnTo>
                  <a:lnTo>
                    <a:pt x="1469" y="331"/>
                  </a:lnTo>
                  <a:lnTo>
                    <a:pt x="1454" y="260"/>
                  </a:lnTo>
                  <a:lnTo>
                    <a:pt x="1421" y="248"/>
                  </a:lnTo>
                  <a:lnTo>
                    <a:pt x="1388" y="238"/>
                  </a:lnTo>
                  <a:lnTo>
                    <a:pt x="1386" y="261"/>
                  </a:lnTo>
                  <a:lnTo>
                    <a:pt x="1384" y="286"/>
                  </a:lnTo>
                  <a:lnTo>
                    <a:pt x="1295" y="248"/>
                  </a:lnTo>
                  <a:lnTo>
                    <a:pt x="1204" y="212"/>
                  </a:lnTo>
                  <a:lnTo>
                    <a:pt x="1204" y="224"/>
                  </a:lnTo>
                  <a:lnTo>
                    <a:pt x="1204" y="238"/>
                  </a:lnTo>
                  <a:lnTo>
                    <a:pt x="1168" y="249"/>
                  </a:lnTo>
                  <a:lnTo>
                    <a:pt x="1132" y="261"/>
                  </a:lnTo>
                  <a:lnTo>
                    <a:pt x="1146" y="242"/>
                  </a:lnTo>
                  <a:lnTo>
                    <a:pt x="1163" y="228"/>
                  </a:lnTo>
                  <a:lnTo>
                    <a:pt x="1182" y="215"/>
                  </a:lnTo>
                  <a:lnTo>
                    <a:pt x="1192" y="194"/>
                  </a:lnTo>
                  <a:lnTo>
                    <a:pt x="1207" y="178"/>
                  </a:lnTo>
                  <a:lnTo>
                    <a:pt x="1219" y="156"/>
                  </a:lnTo>
                  <a:lnTo>
                    <a:pt x="1237" y="146"/>
                  </a:lnTo>
                  <a:lnTo>
                    <a:pt x="1253" y="129"/>
                  </a:lnTo>
                  <a:lnTo>
                    <a:pt x="1259" y="121"/>
                  </a:lnTo>
                  <a:lnTo>
                    <a:pt x="1260" y="108"/>
                  </a:lnTo>
                  <a:lnTo>
                    <a:pt x="1255" y="95"/>
                  </a:lnTo>
                  <a:lnTo>
                    <a:pt x="1249" y="83"/>
                  </a:lnTo>
                  <a:lnTo>
                    <a:pt x="1223" y="75"/>
                  </a:lnTo>
                  <a:lnTo>
                    <a:pt x="1234" y="71"/>
                  </a:lnTo>
                  <a:lnTo>
                    <a:pt x="1201" y="40"/>
                  </a:lnTo>
                  <a:lnTo>
                    <a:pt x="1190" y="45"/>
                  </a:lnTo>
                  <a:lnTo>
                    <a:pt x="1181" y="37"/>
                  </a:lnTo>
                  <a:lnTo>
                    <a:pt x="1176" y="41"/>
                  </a:lnTo>
                  <a:lnTo>
                    <a:pt x="1165" y="43"/>
                  </a:lnTo>
                  <a:lnTo>
                    <a:pt x="1159" y="50"/>
                  </a:lnTo>
                  <a:lnTo>
                    <a:pt x="1145" y="47"/>
                  </a:lnTo>
                  <a:lnTo>
                    <a:pt x="1149" y="58"/>
                  </a:lnTo>
                  <a:lnTo>
                    <a:pt x="1134" y="60"/>
                  </a:lnTo>
                  <a:lnTo>
                    <a:pt x="1128" y="47"/>
                  </a:lnTo>
                  <a:lnTo>
                    <a:pt x="1128" y="33"/>
                  </a:lnTo>
                  <a:lnTo>
                    <a:pt x="1110" y="25"/>
                  </a:lnTo>
                  <a:lnTo>
                    <a:pt x="1100" y="15"/>
                  </a:lnTo>
                  <a:lnTo>
                    <a:pt x="1111" y="4"/>
                  </a:lnTo>
                  <a:lnTo>
                    <a:pt x="1100" y="0"/>
                  </a:lnTo>
                  <a:lnTo>
                    <a:pt x="1088" y="5"/>
                  </a:lnTo>
                  <a:lnTo>
                    <a:pt x="1079" y="17"/>
                  </a:lnTo>
                  <a:lnTo>
                    <a:pt x="1074" y="27"/>
                  </a:lnTo>
                  <a:lnTo>
                    <a:pt x="1085" y="36"/>
                  </a:lnTo>
                  <a:lnTo>
                    <a:pt x="1065" y="36"/>
                  </a:lnTo>
                  <a:lnTo>
                    <a:pt x="1053" y="43"/>
                  </a:lnTo>
                  <a:lnTo>
                    <a:pt x="1046" y="50"/>
                  </a:lnTo>
                  <a:lnTo>
                    <a:pt x="1054" y="61"/>
                  </a:lnTo>
                  <a:lnTo>
                    <a:pt x="1055" y="80"/>
                  </a:lnTo>
                  <a:lnTo>
                    <a:pt x="1051" y="68"/>
                  </a:lnTo>
                  <a:lnTo>
                    <a:pt x="1044" y="69"/>
                  </a:lnTo>
                  <a:lnTo>
                    <a:pt x="1038" y="81"/>
                  </a:lnTo>
                  <a:lnTo>
                    <a:pt x="1030" y="72"/>
                  </a:lnTo>
                  <a:lnTo>
                    <a:pt x="1020" y="78"/>
                  </a:lnTo>
                  <a:lnTo>
                    <a:pt x="1021" y="70"/>
                  </a:lnTo>
                  <a:lnTo>
                    <a:pt x="1003" y="72"/>
                  </a:lnTo>
                  <a:lnTo>
                    <a:pt x="991" y="75"/>
                  </a:lnTo>
                  <a:lnTo>
                    <a:pt x="987" y="84"/>
                  </a:lnTo>
                  <a:lnTo>
                    <a:pt x="966" y="94"/>
                  </a:lnTo>
                  <a:lnTo>
                    <a:pt x="948" y="97"/>
                  </a:lnTo>
                  <a:lnTo>
                    <a:pt x="932" y="104"/>
                  </a:lnTo>
                  <a:lnTo>
                    <a:pt x="916" y="121"/>
                  </a:lnTo>
                  <a:lnTo>
                    <a:pt x="900" y="129"/>
                  </a:lnTo>
                  <a:lnTo>
                    <a:pt x="865" y="153"/>
                  </a:lnTo>
                  <a:lnTo>
                    <a:pt x="844" y="155"/>
                  </a:lnTo>
                  <a:lnTo>
                    <a:pt x="854" y="161"/>
                  </a:lnTo>
                  <a:lnTo>
                    <a:pt x="856" y="173"/>
                  </a:lnTo>
                  <a:lnTo>
                    <a:pt x="871" y="186"/>
                  </a:lnTo>
                  <a:lnTo>
                    <a:pt x="869" y="204"/>
                  </a:lnTo>
                  <a:lnTo>
                    <a:pt x="863" y="194"/>
                  </a:lnTo>
                  <a:lnTo>
                    <a:pt x="856" y="191"/>
                  </a:lnTo>
                  <a:lnTo>
                    <a:pt x="835" y="197"/>
                  </a:lnTo>
                  <a:lnTo>
                    <a:pt x="823" y="210"/>
                  </a:lnTo>
                  <a:lnTo>
                    <a:pt x="801" y="217"/>
                  </a:lnTo>
                  <a:lnTo>
                    <a:pt x="776" y="223"/>
                  </a:lnTo>
                  <a:lnTo>
                    <a:pt x="777" y="245"/>
                  </a:lnTo>
                  <a:lnTo>
                    <a:pt x="778" y="266"/>
                  </a:lnTo>
                  <a:lnTo>
                    <a:pt x="801" y="285"/>
                  </a:lnTo>
                  <a:lnTo>
                    <a:pt x="825" y="304"/>
                  </a:lnTo>
                  <a:lnTo>
                    <a:pt x="822" y="335"/>
                  </a:lnTo>
                  <a:lnTo>
                    <a:pt x="820" y="366"/>
                  </a:lnTo>
                  <a:lnTo>
                    <a:pt x="809" y="354"/>
                  </a:lnTo>
                  <a:lnTo>
                    <a:pt x="801" y="357"/>
                  </a:lnTo>
                  <a:lnTo>
                    <a:pt x="806" y="331"/>
                  </a:lnTo>
                  <a:lnTo>
                    <a:pt x="810" y="305"/>
                  </a:lnTo>
                  <a:lnTo>
                    <a:pt x="800" y="301"/>
                  </a:lnTo>
                  <a:lnTo>
                    <a:pt x="789" y="302"/>
                  </a:lnTo>
                  <a:lnTo>
                    <a:pt x="779" y="283"/>
                  </a:lnTo>
                  <a:lnTo>
                    <a:pt x="768" y="271"/>
                  </a:lnTo>
                  <a:lnTo>
                    <a:pt x="756" y="258"/>
                  </a:lnTo>
                  <a:lnTo>
                    <a:pt x="740" y="254"/>
                  </a:lnTo>
                  <a:lnTo>
                    <a:pt x="736" y="263"/>
                  </a:lnTo>
                  <a:lnTo>
                    <a:pt x="731" y="268"/>
                  </a:lnTo>
                  <a:lnTo>
                    <a:pt x="737" y="277"/>
                  </a:lnTo>
                  <a:lnTo>
                    <a:pt x="726" y="291"/>
                  </a:lnTo>
                  <a:lnTo>
                    <a:pt x="726" y="306"/>
                  </a:lnTo>
                  <a:lnTo>
                    <a:pt x="733" y="326"/>
                  </a:lnTo>
                  <a:lnTo>
                    <a:pt x="747" y="330"/>
                  </a:lnTo>
                  <a:lnTo>
                    <a:pt x="748" y="343"/>
                  </a:lnTo>
                  <a:lnTo>
                    <a:pt x="729" y="337"/>
                  </a:lnTo>
                  <a:lnTo>
                    <a:pt x="711" y="331"/>
                  </a:lnTo>
                  <a:lnTo>
                    <a:pt x="712" y="303"/>
                  </a:lnTo>
                  <a:lnTo>
                    <a:pt x="715" y="275"/>
                  </a:lnTo>
                  <a:lnTo>
                    <a:pt x="705" y="263"/>
                  </a:lnTo>
                  <a:lnTo>
                    <a:pt x="704" y="248"/>
                  </a:lnTo>
                  <a:lnTo>
                    <a:pt x="698" y="245"/>
                  </a:lnTo>
                  <a:lnTo>
                    <a:pt x="702" y="274"/>
                  </a:lnTo>
                  <a:lnTo>
                    <a:pt x="701" y="285"/>
                  </a:lnTo>
                  <a:lnTo>
                    <a:pt x="689" y="294"/>
                  </a:lnTo>
                  <a:lnTo>
                    <a:pt x="683" y="303"/>
                  </a:lnTo>
                  <a:lnTo>
                    <a:pt x="680" y="314"/>
                  </a:lnTo>
                  <a:lnTo>
                    <a:pt x="683" y="333"/>
                  </a:lnTo>
                  <a:lnTo>
                    <a:pt x="686" y="348"/>
                  </a:lnTo>
                  <a:lnTo>
                    <a:pt x="687" y="365"/>
                  </a:lnTo>
                  <a:lnTo>
                    <a:pt x="685" y="383"/>
                  </a:lnTo>
                  <a:lnTo>
                    <a:pt x="683" y="394"/>
                  </a:lnTo>
                  <a:lnTo>
                    <a:pt x="683" y="407"/>
                  </a:lnTo>
                  <a:lnTo>
                    <a:pt x="695" y="402"/>
                  </a:lnTo>
                  <a:lnTo>
                    <a:pt x="712" y="402"/>
                  </a:lnTo>
                  <a:lnTo>
                    <a:pt x="725" y="410"/>
                  </a:lnTo>
                  <a:lnTo>
                    <a:pt x="732" y="419"/>
                  </a:lnTo>
                  <a:lnTo>
                    <a:pt x="731" y="430"/>
                  </a:lnTo>
                  <a:lnTo>
                    <a:pt x="729" y="451"/>
                  </a:lnTo>
                  <a:lnTo>
                    <a:pt x="740" y="456"/>
                  </a:lnTo>
                  <a:lnTo>
                    <a:pt x="729" y="464"/>
                  </a:lnTo>
                  <a:lnTo>
                    <a:pt x="723" y="477"/>
                  </a:lnTo>
                  <a:lnTo>
                    <a:pt x="723" y="462"/>
                  </a:lnTo>
                  <a:lnTo>
                    <a:pt x="719" y="455"/>
                  </a:lnTo>
                  <a:lnTo>
                    <a:pt x="722" y="440"/>
                  </a:lnTo>
                  <a:lnTo>
                    <a:pt x="714" y="423"/>
                  </a:lnTo>
                  <a:lnTo>
                    <a:pt x="704" y="431"/>
                  </a:lnTo>
                  <a:lnTo>
                    <a:pt x="693" y="433"/>
                  </a:lnTo>
                  <a:lnTo>
                    <a:pt x="688" y="441"/>
                  </a:lnTo>
                  <a:lnTo>
                    <a:pt x="688" y="452"/>
                  </a:lnTo>
                  <a:lnTo>
                    <a:pt x="684" y="463"/>
                  </a:lnTo>
                  <a:lnTo>
                    <a:pt x="682" y="479"/>
                  </a:lnTo>
                  <a:lnTo>
                    <a:pt x="674" y="488"/>
                  </a:lnTo>
                  <a:lnTo>
                    <a:pt x="659" y="503"/>
                  </a:lnTo>
                  <a:lnTo>
                    <a:pt x="640" y="516"/>
                  </a:lnTo>
                  <a:lnTo>
                    <a:pt x="641" y="524"/>
                  </a:lnTo>
                  <a:lnTo>
                    <a:pt x="627" y="524"/>
                  </a:lnTo>
                  <a:lnTo>
                    <a:pt x="616" y="520"/>
                  </a:lnTo>
                  <a:lnTo>
                    <a:pt x="604" y="514"/>
                  </a:lnTo>
                  <a:lnTo>
                    <a:pt x="614" y="510"/>
                  </a:lnTo>
                  <a:lnTo>
                    <a:pt x="619" y="502"/>
                  </a:lnTo>
                  <a:lnTo>
                    <a:pt x="635" y="500"/>
                  </a:lnTo>
                  <a:lnTo>
                    <a:pt x="646" y="490"/>
                  </a:lnTo>
                  <a:lnTo>
                    <a:pt x="659" y="477"/>
                  </a:lnTo>
                  <a:lnTo>
                    <a:pt x="671" y="449"/>
                  </a:lnTo>
                  <a:lnTo>
                    <a:pt x="672" y="433"/>
                  </a:lnTo>
                  <a:lnTo>
                    <a:pt x="663" y="405"/>
                  </a:lnTo>
                  <a:lnTo>
                    <a:pt x="665" y="381"/>
                  </a:lnTo>
                  <a:lnTo>
                    <a:pt x="670" y="362"/>
                  </a:lnTo>
                  <a:lnTo>
                    <a:pt x="668" y="341"/>
                  </a:lnTo>
                  <a:lnTo>
                    <a:pt x="661" y="328"/>
                  </a:lnTo>
                  <a:lnTo>
                    <a:pt x="656" y="309"/>
                  </a:lnTo>
                  <a:lnTo>
                    <a:pt x="663" y="284"/>
                  </a:lnTo>
                  <a:lnTo>
                    <a:pt x="662" y="266"/>
                  </a:lnTo>
                  <a:lnTo>
                    <a:pt x="666" y="248"/>
                  </a:lnTo>
                  <a:lnTo>
                    <a:pt x="658" y="252"/>
                  </a:lnTo>
                  <a:lnTo>
                    <a:pt x="645" y="243"/>
                  </a:lnTo>
                  <a:lnTo>
                    <a:pt x="634" y="240"/>
                  </a:lnTo>
                  <a:lnTo>
                    <a:pt x="623" y="242"/>
                  </a:lnTo>
                  <a:lnTo>
                    <a:pt x="619" y="253"/>
                  </a:lnTo>
                  <a:lnTo>
                    <a:pt x="618" y="273"/>
                  </a:lnTo>
                  <a:lnTo>
                    <a:pt x="609" y="285"/>
                  </a:lnTo>
                  <a:lnTo>
                    <a:pt x="606" y="296"/>
                  </a:lnTo>
                  <a:lnTo>
                    <a:pt x="598" y="303"/>
                  </a:lnTo>
                  <a:lnTo>
                    <a:pt x="592" y="305"/>
                  </a:lnTo>
                  <a:lnTo>
                    <a:pt x="586" y="307"/>
                  </a:lnTo>
                  <a:lnTo>
                    <a:pt x="578" y="315"/>
                  </a:lnTo>
                  <a:lnTo>
                    <a:pt x="575" y="331"/>
                  </a:lnTo>
                  <a:lnTo>
                    <a:pt x="570" y="350"/>
                  </a:lnTo>
                  <a:lnTo>
                    <a:pt x="574" y="370"/>
                  </a:lnTo>
                  <a:lnTo>
                    <a:pt x="574" y="379"/>
                  </a:lnTo>
                  <a:lnTo>
                    <a:pt x="581" y="389"/>
                  </a:lnTo>
                  <a:lnTo>
                    <a:pt x="586" y="388"/>
                  </a:lnTo>
                  <a:lnTo>
                    <a:pt x="594" y="401"/>
                  </a:lnTo>
                  <a:lnTo>
                    <a:pt x="602" y="418"/>
                  </a:lnTo>
                  <a:lnTo>
                    <a:pt x="609" y="414"/>
                  </a:lnTo>
                  <a:lnTo>
                    <a:pt x="611" y="438"/>
                  </a:lnTo>
                  <a:lnTo>
                    <a:pt x="594" y="426"/>
                  </a:lnTo>
                  <a:lnTo>
                    <a:pt x="577" y="421"/>
                  </a:lnTo>
                  <a:lnTo>
                    <a:pt x="547" y="401"/>
                  </a:lnTo>
                  <a:lnTo>
                    <a:pt x="544" y="405"/>
                  </a:lnTo>
                  <a:lnTo>
                    <a:pt x="520" y="392"/>
                  </a:lnTo>
                  <a:lnTo>
                    <a:pt x="503" y="369"/>
                  </a:lnTo>
                  <a:lnTo>
                    <a:pt x="489" y="362"/>
                  </a:lnTo>
                  <a:lnTo>
                    <a:pt x="489" y="372"/>
                  </a:lnTo>
                  <a:lnTo>
                    <a:pt x="482" y="378"/>
                  </a:lnTo>
                  <a:lnTo>
                    <a:pt x="492" y="407"/>
                  </a:lnTo>
                  <a:lnTo>
                    <a:pt x="477" y="412"/>
                  </a:lnTo>
                  <a:lnTo>
                    <a:pt x="453" y="402"/>
                  </a:lnTo>
                  <a:lnTo>
                    <a:pt x="430" y="415"/>
                  </a:lnTo>
                  <a:lnTo>
                    <a:pt x="420" y="429"/>
                  </a:lnTo>
                  <a:lnTo>
                    <a:pt x="407" y="433"/>
                  </a:lnTo>
                  <a:lnTo>
                    <a:pt x="408" y="417"/>
                  </a:lnTo>
                  <a:lnTo>
                    <a:pt x="403" y="402"/>
                  </a:lnTo>
                  <a:lnTo>
                    <a:pt x="391" y="417"/>
                  </a:lnTo>
                  <a:lnTo>
                    <a:pt x="380" y="413"/>
                  </a:lnTo>
                  <a:lnTo>
                    <a:pt x="360" y="429"/>
                  </a:lnTo>
                  <a:lnTo>
                    <a:pt x="351" y="435"/>
                  </a:lnTo>
                  <a:lnTo>
                    <a:pt x="327" y="449"/>
                  </a:lnTo>
                  <a:lnTo>
                    <a:pt x="307" y="453"/>
                  </a:lnTo>
                  <a:lnTo>
                    <a:pt x="302" y="462"/>
                  </a:lnTo>
                  <a:lnTo>
                    <a:pt x="305" y="471"/>
                  </a:lnTo>
                  <a:lnTo>
                    <a:pt x="301" y="479"/>
                  </a:lnTo>
                  <a:lnTo>
                    <a:pt x="292" y="487"/>
                  </a:lnTo>
                  <a:lnTo>
                    <a:pt x="290" y="469"/>
                  </a:lnTo>
                  <a:lnTo>
                    <a:pt x="275" y="435"/>
                  </a:lnTo>
                  <a:lnTo>
                    <a:pt x="284" y="419"/>
                  </a:lnTo>
                  <a:lnTo>
                    <a:pt x="279" y="411"/>
                  </a:lnTo>
                  <a:lnTo>
                    <a:pt x="270" y="411"/>
                  </a:lnTo>
                  <a:lnTo>
                    <a:pt x="263" y="403"/>
                  </a:lnTo>
                  <a:lnTo>
                    <a:pt x="252" y="407"/>
                  </a:lnTo>
                  <a:lnTo>
                    <a:pt x="241" y="411"/>
                  </a:lnTo>
                  <a:lnTo>
                    <a:pt x="245" y="416"/>
                  </a:lnTo>
                  <a:lnTo>
                    <a:pt x="249" y="419"/>
                  </a:lnTo>
                  <a:lnTo>
                    <a:pt x="254" y="431"/>
                  </a:lnTo>
                  <a:lnTo>
                    <a:pt x="254" y="442"/>
                  </a:lnTo>
                  <a:lnTo>
                    <a:pt x="253" y="455"/>
                  </a:lnTo>
                  <a:lnTo>
                    <a:pt x="265" y="465"/>
                  </a:lnTo>
                  <a:lnTo>
                    <a:pt x="266" y="477"/>
                  </a:lnTo>
                  <a:lnTo>
                    <a:pt x="269" y="494"/>
                  </a:lnTo>
                  <a:lnTo>
                    <a:pt x="269" y="507"/>
                  </a:lnTo>
                  <a:lnTo>
                    <a:pt x="255" y="506"/>
                  </a:lnTo>
                  <a:lnTo>
                    <a:pt x="238" y="492"/>
                  </a:lnTo>
                  <a:lnTo>
                    <a:pt x="227" y="495"/>
                  </a:lnTo>
                  <a:lnTo>
                    <a:pt x="217" y="504"/>
                  </a:lnTo>
                  <a:lnTo>
                    <a:pt x="205" y="508"/>
                  </a:lnTo>
                  <a:lnTo>
                    <a:pt x="198" y="517"/>
                  </a:lnTo>
                  <a:lnTo>
                    <a:pt x="188" y="526"/>
                  </a:lnTo>
                  <a:lnTo>
                    <a:pt x="191" y="534"/>
                  </a:lnTo>
                  <a:lnTo>
                    <a:pt x="195" y="545"/>
                  </a:lnTo>
                  <a:lnTo>
                    <a:pt x="205" y="556"/>
                  </a:lnTo>
                  <a:lnTo>
                    <a:pt x="170" y="543"/>
                  </a:lnTo>
                  <a:lnTo>
                    <a:pt x="164" y="550"/>
                  </a:lnTo>
                  <a:lnTo>
                    <a:pt x="161" y="541"/>
                  </a:lnTo>
                  <a:lnTo>
                    <a:pt x="145" y="530"/>
                  </a:lnTo>
                  <a:lnTo>
                    <a:pt x="144" y="538"/>
                  </a:lnTo>
                  <a:lnTo>
                    <a:pt x="140" y="545"/>
                  </a:lnTo>
                  <a:lnTo>
                    <a:pt x="150" y="560"/>
                  </a:lnTo>
                  <a:lnTo>
                    <a:pt x="157" y="556"/>
                  </a:lnTo>
                  <a:lnTo>
                    <a:pt x="160" y="574"/>
                  </a:lnTo>
                  <a:lnTo>
                    <a:pt x="151" y="578"/>
                  </a:lnTo>
                  <a:lnTo>
                    <a:pt x="141" y="574"/>
                  </a:lnTo>
                  <a:lnTo>
                    <a:pt x="126" y="554"/>
                  </a:lnTo>
                  <a:lnTo>
                    <a:pt x="115" y="519"/>
                  </a:lnTo>
                  <a:lnTo>
                    <a:pt x="117" y="500"/>
                  </a:lnTo>
                  <a:lnTo>
                    <a:pt x="105" y="483"/>
                  </a:lnTo>
                  <a:lnTo>
                    <a:pt x="94" y="461"/>
                  </a:lnTo>
                  <a:lnTo>
                    <a:pt x="109" y="473"/>
                  </a:lnTo>
                  <a:lnTo>
                    <a:pt x="125" y="477"/>
                  </a:lnTo>
                  <a:lnTo>
                    <a:pt x="147" y="483"/>
                  </a:lnTo>
                  <a:lnTo>
                    <a:pt x="166" y="494"/>
                  </a:lnTo>
                  <a:lnTo>
                    <a:pt x="183" y="489"/>
                  </a:lnTo>
                  <a:lnTo>
                    <a:pt x="201" y="486"/>
                  </a:lnTo>
                  <a:lnTo>
                    <a:pt x="217" y="472"/>
                  </a:lnTo>
                  <a:lnTo>
                    <a:pt x="220" y="455"/>
                  </a:lnTo>
                  <a:lnTo>
                    <a:pt x="213" y="440"/>
                  </a:lnTo>
                  <a:lnTo>
                    <a:pt x="206" y="428"/>
                  </a:lnTo>
                  <a:lnTo>
                    <a:pt x="186" y="418"/>
                  </a:lnTo>
                  <a:lnTo>
                    <a:pt x="172" y="403"/>
                  </a:lnTo>
                  <a:lnTo>
                    <a:pt x="157" y="391"/>
                  </a:lnTo>
                  <a:lnTo>
                    <a:pt x="134" y="383"/>
                  </a:lnTo>
                  <a:lnTo>
                    <a:pt x="125" y="379"/>
                  </a:lnTo>
                  <a:lnTo>
                    <a:pt x="123" y="385"/>
                  </a:lnTo>
                  <a:lnTo>
                    <a:pt x="119" y="385"/>
                  </a:lnTo>
                  <a:lnTo>
                    <a:pt x="120" y="379"/>
                  </a:lnTo>
                  <a:lnTo>
                    <a:pt x="124" y="377"/>
                  </a:lnTo>
                  <a:lnTo>
                    <a:pt x="125" y="367"/>
                  </a:lnTo>
                  <a:lnTo>
                    <a:pt x="110" y="364"/>
                  </a:lnTo>
                  <a:lnTo>
                    <a:pt x="111" y="358"/>
                  </a:lnTo>
                  <a:lnTo>
                    <a:pt x="118" y="359"/>
                  </a:lnTo>
                  <a:lnTo>
                    <a:pt x="113" y="349"/>
                  </a:lnTo>
                  <a:lnTo>
                    <a:pt x="104" y="347"/>
                  </a:lnTo>
                  <a:lnTo>
                    <a:pt x="92" y="35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76" name="Freeform 8"/>
            <p:cNvSpPr>
              <a:spLocks/>
            </p:cNvSpPr>
            <p:nvPr/>
          </p:nvSpPr>
          <p:spPr bwMode="auto">
            <a:xfrm>
              <a:off x="5191" y="2878"/>
              <a:ext cx="22" cy="18"/>
            </a:xfrm>
            <a:custGeom>
              <a:avLst/>
              <a:gdLst/>
              <a:ahLst/>
              <a:cxnLst>
                <a:cxn ang="0">
                  <a:pos x="18" y="0"/>
                </a:cxn>
                <a:cxn ang="0">
                  <a:pos x="20" y="2"/>
                </a:cxn>
                <a:cxn ang="0">
                  <a:pos x="22" y="4"/>
                </a:cxn>
                <a:cxn ang="0">
                  <a:pos x="23" y="9"/>
                </a:cxn>
                <a:cxn ang="0">
                  <a:pos x="22" y="13"/>
                </a:cxn>
                <a:cxn ang="0">
                  <a:pos x="21" y="14"/>
                </a:cxn>
                <a:cxn ang="0">
                  <a:pos x="18" y="16"/>
                </a:cxn>
                <a:cxn ang="0">
                  <a:pos x="15" y="15"/>
                </a:cxn>
                <a:cxn ang="0">
                  <a:pos x="12" y="16"/>
                </a:cxn>
                <a:cxn ang="0">
                  <a:pos x="8" y="17"/>
                </a:cxn>
                <a:cxn ang="0">
                  <a:pos x="5" y="18"/>
                </a:cxn>
                <a:cxn ang="0">
                  <a:pos x="2" y="17"/>
                </a:cxn>
                <a:cxn ang="0">
                  <a:pos x="1" y="16"/>
                </a:cxn>
                <a:cxn ang="0">
                  <a:pos x="0" y="13"/>
                </a:cxn>
                <a:cxn ang="0">
                  <a:pos x="0" y="11"/>
                </a:cxn>
                <a:cxn ang="0">
                  <a:pos x="1" y="9"/>
                </a:cxn>
                <a:cxn ang="0">
                  <a:pos x="3" y="7"/>
                </a:cxn>
                <a:cxn ang="0">
                  <a:pos x="5" y="2"/>
                </a:cxn>
                <a:cxn ang="0">
                  <a:pos x="8" y="2"/>
                </a:cxn>
                <a:cxn ang="0">
                  <a:pos x="11" y="2"/>
                </a:cxn>
                <a:cxn ang="0">
                  <a:pos x="13" y="2"/>
                </a:cxn>
                <a:cxn ang="0">
                  <a:pos x="16" y="0"/>
                </a:cxn>
                <a:cxn ang="0">
                  <a:pos x="18" y="0"/>
                </a:cxn>
              </a:cxnLst>
              <a:rect l="0" t="0" r="r" b="b"/>
              <a:pathLst>
                <a:path w="24" h="19">
                  <a:moveTo>
                    <a:pt x="18" y="0"/>
                  </a:moveTo>
                  <a:lnTo>
                    <a:pt x="20" y="2"/>
                  </a:lnTo>
                  <a:lnTo>
                    <a:pt x="22" y="4"/>
                  </a:lnTo>
                  <a:lnTo>
                    <a:pt x="23" y="9"/>
                  </a:lnTo>
                  <a:lnTo>
                    <a:pt x="22" y="13"/>
                  </a:lnTo>
                  <a:lnTo>
                    <a:pt x="21" y="14"/>
                  </a:lnTo>
                  <a:lnTo>
                    <a:pt x="18" y="16"/>
                  </a:lnTo>
                  <a:lnTo>
                    <a:pt x="15" y="15"/>
                  </a:lnTo>
                  <a:lnTo>
                    <a:pt x="12" y="16"/>
                  </a:lnTo>
                  <a:lnTo>
                    <a:pt x="8" y="17"/>
                  </a:lnTo>
                  <a:lnTo>
                    <a:pt x="5" y="18"/>
                  </a:lnTo>
                  <a:lnTo>
                    <a:pt x="2" y="17"/>
                  </a:lnTo>
                  <a:lnTo>
                    <a:pt x="1" y="16"/>
                  </a:lnTo>
                  <a:lnTo>
                    <a:pt x="0" y="13"/>
                  </a:lnTo>
                  <a:lnTo>
                    <a:pt x="0" y="11"/>
                  </a:lnTo>
                  <a:lnTo>
                    <a:pt x="1" y="9"/>
                  </a:lnTo>
                  <a:lnTo>
                    <a:pt x="3" y="7"/>
                  </a:lnTo>
                  <a:lnTo>
                    <a:pt x="5" y="2"/>
                  </a:lnTo>
                  <a:lnTo>
                    <a:pt x="8" y="2"/>
                  </a:lnTo>
                  <a:lnTo>
                    <a:pt x="11" y="2"/>
                  </a:lnTo>
                  <a:lnTo>
                    <a:pt x="13" y="2"/>
                  </a:lnTo>
                  <a:lnTo>
                    <a:pt x="16" y="0"/>
                  </a:lnTo>
                  <a:lnTo>
                    <a:pt x="18"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77" name="Freeform 9"/>
            <p:cNvSpPr>
              <a:spLocks/>
            </p:cNvSpPr>
            <p:nvPr/>
          </p:nvSpPr>
          <p:spPr bwMode="auto">
            <a:xfrm>
              <a:off x="5206" y="2854"/>
              <a:ext cx="27" cy="22"/>
            </a:xfrm>
            <a:custGeom>
              <a:avLst/>
              <a:gdLst/>
              <a:ahLst/>
              <a:cxnLst>
                <a:cxn ang="0">
                  <a:pos x="29" y="0"/>
                </a:cxn>
                <a:cxn ang="0">
                  <a:pos x="28" y="0"/>
                </a:cxn>
                <a:cxn ang="0">
                  <a:pos x="24" y="2"/>
                </a:cxn>
                <a:cxn ang="0">
                  <a:pos x="20" y="4"/>
                </a:cxn>
                <a:cxn ang="0">
                  <a:pos x="17" y="4"/>
                </a:cxn>
                <a:cxn ang="0">
                  <a:pos x="12" y="5"/>
                </a:cxn>
                <a:cxn ang="0">
                  <a:pos x="9" y="6"/>
                </a:cxn>
                <a:cxn ang="0">
                  <a:pos x="7" y="8"/>
                </a:cxn>
                <a:cxn ang="0">
                  <a:pos x="5" y="11"/>
                </a:cxn>
                <a:cxn ang="0">
                  <a:pos x="4" y="15"/>
                </a:cxn>
                <a:cxn ang="0">
                  <a:pos x="2" y="19"/>
                </a:cxn>
                <a:cxn ang="0">
                  <a:pos x="0" y="21"/>
                </a:cxn>
                <a:cxn ang="0">
                  <a:pos x="1" y="22"/>
                </a:cxn>
                <a:cxn ang="0">
                  <a:pos x="3" y="23"/>
                </a:cxn>
                <a:cxn ang="0">
                  <a:pos x="4" y="20"/>
                </a:cxn>
                <a:cxn ang="0">
                  <a:pos x="8" y="17"/>
                </a:cxn>
                <a:cxn ang="0">
                  <a:pos x="12" y="16"/>
                </a:cxn>
                <a:cxn ang="0">
                  <a:pos x="15" y="15"/>
                </a:cxn>
                <a:cxn ang="0">
                  <a:pos x="17" y="15"/>
                </a:cxn>
                <a:cxn ang="0">
                  <a:pos x="20" y="15"/>
                </a:cxn>
                <a:cxn ang="0">
                  <a:pos x="22" y="13"/>
                </a:cxn>
                <a:cxn ang="0">
                  <a:pos x="23" y="9"/>
                </a:cxn>
                <a:cxn ang="0">
                  <a:pos x="23" y="7"/>
                </a:cxn>
                <a:cxn ang="0">
                  <a:pos x="27" y="6"/>
                </a:cxn>
                <a:cxn ang="0">
                  <a:pos x="29" y="4"/>
                </a:cxn>
                <a:cxn ang="0">
                  <a:pos x="29" y="0"/>
                </a:cxn>
              </a:cxnLst>
              <a:rect l="0" t="0" r="r" b="b"/>
              <a:pathLst>
                <a:path w="30" h="24">
                  <a:moveTo>
                    <a:pt x="29" y="0"/>
                  </a:moveTo>
                  <a:lnTo>
                    <a:pt x="28" y="0"/>
                  </a:lnTo>
                  <a:lnTo>
                    <a:pt x="24" y="2"/>
                  </a:lnTo>
                  <a:lnTo>
                    <a:pt x="20" y="4"/>
                  </a:lnTo>
                  <a:lnTo>
                    <a:pt x="17" y="4"/>
                  </a:lnTo>
                  <a:lnTo>
                    <a:pt x="12" y="5"/>
                  </a:lnTo>
                  <a:lnTo>
                    <a:pt x="9" y="6"/>
                  </a:lnTo>
                  <a:lnTo>
                    <a:pt x="7" y="8"/>
                  </a:lnTo>
                  <a:lnTo>
                    <a:pt x="5" y="11"/>
                  </a:lnTo>
                  <a:lnTo>
                    <a:pt x="4" y="15"/>
                  </a:lnTo>
                  <a:lnTo>
                    <a:pt x="2" y="19"/>
                  </a:lnTo>
                  <a:lnTo>
                    <a:pt x="0" y="21"/>
                  </a:lnTo>
                  <a:lnTo>
                    <a:pt x="1" y="22"/>
                  </a:lnTo>
                  <a:lnTo>
                    <a:pt x="3" y="23"/>
                  </a:lnTo>
                  <a:lnTo>
                    <a:pt x="4" y="20"/>
                  </a:lnTo>
                  <a:lnTo>
                    <a:pt x="8" y="17"/>
                  </a:lnTo>
                  <a:lnTo>
                    <a:pt x="12" y="16"/>
                  </a:lnTo>
                  <a:lnTo>
                    <a:pt x="15" y="15"/>
                  </a:lnTo>
                  <a:lnTo>
                    <a:pt x="17" y="15"/>
                  </a:lnTo>
                  <a:lnTo>
                    <a:pt x="20" y="15"/>
                  </a:lnTo>
                  <a:lnTo>
                    <a:pt x="22" y="13"/>
                  </a:lnTo>
                  <a:lnTo>
                    <a:pt x="23" y="9"/>
                  </a:lnTo>
                  <a:lnTo>
                    <a:pt x="23" y="7"/>
                  </a:lnTo>
                  <a:lnTo>
                    <a:pt x="27" y="6"/>
                  </a:lnTo>
                  <a:lnTo>
                    <a:pt x="29" y="4"/>
                  </a:lnTo>
                  <a:lnTo>
                    <a:pt x="2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78" name="Freeform 10"/>
            <p:cNvSpPr>
              <a:spLocks/>
            </p:cNvSpPr>
            <p:nvPr/>
          </p:nvSpPr>
          <p:spPr bwMode="auto">
            <a:xfrm>
              <a:off x="5013" y="3175"/>
              <a:ext cx="79" cy="103"/>
            </a:xfrm>
            <a:custGeom>
              <a:avLst/>
              <a:gdLst/>
              <a:ahLst/>
              <a:cxnLst>
                <a:cxn ang="0">
                  <a:pos x="61" y="2"/>
                </a:cxn>
                <a:cxn ang="0">
                  <a:pos x="57" y="8"/>
                </a:cxn>
                <a:cxn ang="0">
                  <a:pos x="56" y="19"/>
                </a:cxn>
                <a:cxn ang="0">
                  <a:pos x="50" y="28"/>
                </a:cxn>
                <a:cxn ang="0">
                  <a:pos x="44" y="38"/>
                </a:cxn>
                <a:cxn ang="0">
                  <a:pos x="40" y="45"/>
                </a:cxn>
                <a:cxn ang="0">
                  <a:pos x="29" y="52"/>
                </a:cxn>
                <a:cxn ang="0">
                  <a:pos x="20" y="58"/>
                </a:cxn>
                <a:cxn ang="0">
                  <a:pos x="10" y="71"/>
                </a:cxn>
                <a:cxn ang="0">
                  <a:pos x="5" y="83"/>
                </a:cxn>
                <a:cxn ang="0">
                  <a:pos x="3" y="93"/>
                </a:cxn>
                <a:cxn ang="0">
                  <a:pos x="0" y="105"/>
                </a:cxn>
                <a:cxn ang="0">
                  <a:pos x="7" y="107"/>
                </a:cxn>
                <a:cxn ang="0">
                  <a:pos x="13" y="105"/>
                </a:cxn>
                <a:cxn ang="0">
                  <a:pos x="20" y="107"/>
                </a:cxn>
                <a:cxn ang="0">
                  <a:pos x="25" y="103"/>
                </a:cxn>
                <a:cxn ang="0">
                  <a:pos x="34" y="106"/>
                </a:cxn>
                <a:cxn ang="0">
                  <a:pos x="37" y="112"/>
                </a:cxn>
                <a:cxn ang="0">
                  <a:pos x="45" y="110"/>
                </a:cxn>
                <a:cxn ang="0">
                  <a:pos x="48" y="101"/>
                </a:cxn>
                <a:cxn ang="0">
                  <a:pos x="53" y="89"/>
                </a:cxn>
                <a:cxn ang="0">
                  <a:pos x="54" y="83"/>
                </a:cxn>
                <a:cxn ang="0">
                  <a:pos x="59" y="74"/>
                </a:cxn>
                <a:cxn ang="0">
                  <a:pos x="67" y="64"/>
                </a:cxn>
                <a:cxn ang="0">
                  <a:pos x="75" y="61"/>
                </a:cxn>
                <a:cxn ang="0">
                  <a:pos x="77" y="57"/>
                </a:cxn>
                <a:cxn ang="0">
                  <a:pos x="75" y="51"/>
                </a:cxn>
                <a:cxn ang="0">
                  <a:pos x="81" y="47"/>
                </a:cxn>
                <a:cxn ang="0">
                  <a:pos x="80" y="42"/>
                </a:cxn>
                <a:cxn ang="0">
                  <a:pos x="84" y="29"/>
                </a:cxn>
                <a:cxn ang="0">
                  <a:pos x="84" y="21"/>
                </a:cxn>
                <a:cxn ang="0">
                  <a:pos x="85" y="14"/>
                </a:cxn>
                <a:cxn ang="0">
                  <a:pos x="80" y="11"/>
                </a:cxn>
                <a:cxn ang="0">
                  <a:pos x="75" y="12"/>
                </a:cxn>
                <a:cxn ang="0">
                  <a:pos x="70" y="9"/>
                </a:cxn>
                <a:cxn ang="0">
                  <a:pos x="68" y="0"/>
                </a:cxn>
              </a:cxnLst>
              <a:rect l="0" t="0" r="r" b="b"/>
              <a:pathLst>
                <a:path w="86" h="113">
                  <a:moveTo>
                    <a:pt x="66" y="0"/>
                  </a:moveTo>
                  <a:lnTo>
                    <a:pt x="61" y="2"/>
                  </a:lnTo>
                  <a:lnTo>
                    <a:pt x="59" y="3"/>
                  </a:lnTo>
                  <a:lnTo>
                    <a:pt x="57" y="8"/>
                  </a:lnTo>
                  <a:lnTo>
                    <a:pt x="57" y="14"/>
                  </a:lnTo>
                  <a:lnTo>
                    <a:pt x="56" y="19"/>
                  </a:lnTo>
                  <a:lnTo>
                    <a:pt x="53" y="22"/>
                  </a:lnTo>
                  <a:lnTo>
                    <a:pt x="50" y="28"/>
                  </a:lnTo>
                  <a:lnTo>
                    <a:pt x="48" y="35"/>
                  </a:lnTo>
                  <a:lnTo>
                    <a:pt x="44" y="38"/>
                  </a:lnTo>
                  <a:lnTo>
                    <a:pt x="42" y="41"/>
                  </a:lnTo>
                  <a:lnTo>
                    <a:pt x="40" y="45"/>
                  </a:lnTo>
                  <a:lnTo>
                    <a:pt x="34" y="49"/>
                  </a:lnTo>
                  <a:lnTo>
                    <a:pt x="29" y="52"/>
                  </a:lnTo>
                  <a:lnTo>
                    <a:pt x="26" y="53"/>
                  </a:lnTo>
                  <a:lnTo>
                    <a:pt x="20" y="58"/>
                  </a:lnTo>
                  <a:lnTo>
                    <a:pt x="15" y="63"/>
                  </a:lnTo>
                  <a:lnTo>
                    <a:pt x="10" y="71"/>
                  </a:lnTo>
                  <a:lnTo>
                    <a:pt x="6" y="79"/>
                  </a:lnTo>
                  <a:lnTo>
                    <a:pt x="5" y="83"/>
                  </a:lnTo>
                  <a:lnTo>
                    <a:pt x="4" y="89"/>
                  </a:lnTo>
                  <a:lnTo>
                    <a:pt x="3" y="93"/>
                  </a:lnTo>
                  <a:lnTo>
                    <a:pt x="2" y="101"/>
                  </a:lnTo>
                  <a:lnTo>
                    <a:pt x="0" y="105"/>
                  </a:lnTo>
                  <a:lnTo>
                    <a:pt x="2" y="106"/>
                  </a:lnTo>
                  <a:lnTo>
                    <a:pt x="7" y="107"/>
                  </a:lnTo>
                  <a:lnTo>
                    <a:pt x="11" y="105"/>
                  </a:lnTo>
                  <a:lnTo>
                    <a:pt x="13" y="105"/>
                  </a:lnTo>
                  <a:lnTo>
                    <a:pt x="17" y="107"/>
                  </a:lnTo>
                  <a:lnTo>
                    <a:pt x="20" y="107"/>
                  </a:lnTo>
                  <a:lnTo>
                    <a:pt x="21" y="105"/>
                  </a:lnTo>
                  <a:lnTo>
                    <a:pt x="25" y="103"/>
                  </a:lnTo>
                  <a:lnTo>
                    <a:pt x="31" y="103"/>
                  </a:lnTo>
                  <a:lnTo>
                    <a:pt x="34" y="106"/>
                  </a:lnTo>
                  <a:lnTo>
                    <a:pt x="36" y="110"/>
                  </a:lnTo>
                  <a:lnTo>
                    <a:pt x="37" y="112"/>
                  </a:lnTo>
                  <a:lnTo>
                    <a:pt x="42" y="112"/>
                  </a:lnTo>
                  <a:lnTo>
                    <a:pt x="45" y="110"/>
                  </a:lnTo>
                  <a:lnTo>
                    <a:pt x="47" y="105"/>
                  </a:lnTo>
                  <a:lnTo>
                    <a:pt x="48" y="101"/>
                  </a:lnTo>
                  <a:lnTo>
                    <a:pt x="49" y="97"/>
                  </a:lnTo>
                  <a:lnTo>
                    <a:pt x="53" y="89"/>
                  </a:lnTo>
                  <a:lnTo>
                    <a:pt x="53" y="87"/>
                  </a:lnTo>
                  <a:lnTo>
                    <a:pt x="54" y="83"/>
                  </a:lnTo>
                  <a:lnTo>
                    <a:pt x="55" y="80"/>
                  </a:lnTo>
                  <a:lnTo>
                    <a:pt x="59" y="74"/>
                  </a:lnTo>
                  <a:lnTo>
                    <a:pt x="62" y="68"/>
                  </a:lnTo>
                  <a:lnTo>
                    <a:pt x="67" y="64"/>
                  </a:lnTo>
                  <a:lnTo>
                    <a:pt x="69" y="63"/>
                  </a:lnTo>
                  <a:lnTo>
                    <a:pt x="75" y="61"/>
                  </a:lnTo>
                  <a:lnTo>
                    <a:pt x="77" y="59"/>
                  </a:lnTo>
                  <a:lnTo>
                    <a:pt x="77" y="57"/>
                  </a:lnTo>
                  <a:lnTo>
                    <a:pt x="75" y="52"/>
                  </a:lnTo>
                  <a:lnTo>
                    <a:pt x="75" y="51"/>
                  </a:lnTo>
                  <a:lnTo>
                    <a:pt x="79" y="49"/>
                  </a:lnTo>
                  <a:lnTo>
                    <a:pt x="81" y="47"/>
                  </a:lnTo>
                  <a:lnTo>
                    <a:pt x="81" y="45"/>
                  </a:lnTo>
                  <a:lnTo>
                    <a:pt x="80" y="42"/>
                  </a:lnTo>
                  <a:lnTo>
                    <a:pt x="82" y="33"/>
                  </a:lnTo>
                  <a:lnTo>
                    <a:pt x="84" y="29"/>
                  </a:lnTo>
                  <a:lnTo>
                    <a:pt x="85" y="25"/>
                  </a:lnTo>
                  <a:lnTo>
                    <a:pt x="84" y="21"/>
                  </a:lnTo>
                  <a:lnTo>
                    <a:pt x="85" y="17"/>
                  </a:lnTo>
                  <a:lnTo>
                    <a:pt x="85" y="14"/>
                  </a:lnTo>
                  <a:lnTo>
                    <a:pt x="84" y="11"/>
                  </a:lnTo>
                  <a:lnTo>
                    <a:pt x="80" y="11"/>
                  </a:lnTo>
                  <a:lnTo>
                    <a:pt x="77" y="12"/>
                  </a:lnTo>
                  <a:lnTo>
                    <a:pt x="75" y="12"/>
                  </a:lnTo>
                  <a:lnTo>
                    <a:pt x="72" y="12"/>
                  </a:lnTo>
                  <a:lnTo>
                    <a:pt x="70" y="9"/>
                  </a:lnTo>
                  <a:lnTo>
                    <a:pt x="69" y="6"/>
                  </a:lnTo>
                  <a:lnTo>
                    <a:pt x="68" y="0"/>
                  </a:lnTo>
                  <a:lnTo>
                    <a:pt x="6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79" name="Freeform 11"/>
            <p:cNvSpPr>
              <a:spLocks/>
            </p:cNvSpPr>
            <p:nvPr/>
          </p:nvSpPr>
          <p:spPr bwMode="auto">
            <a:xfrm>
              <a:off x="5050" y="3061"/>
              <a:ext cx="80" cy="124"/>
            </a:xfrm>
            <a:custGeom>
              <a:avLst/>
              <a:gdLst/>
              <a:ahLst/>
              <a:cxnLst>
                <a:cxn ang="0">
                  <a:pos x="1" y="4"/>
                </a:cxn>
                <a:cxn ang="0">
                  <a:pos x="0" y="9"/>
                </a:cxn>
                <a:cxn ang="0">
                  <a:pos x="6" y="15"/>
                </a:cxn>
                <a:cxn ang="0">
                  <a:pos x="10" y="23"/>
                </a:cxn>
                <a:cxn ang="0">
                  <a:pos x="12" y="32"/>
                </a:cxn>
                <a:cxn ang="0">
                  <a:pos x="19" y="39"/>
                </a:cxn>
                <a:cxn ang="0">
                  <a:pos x="23" y="49"/>
                </a:cxn>
                <a:cxn ang="0">
                  <a:pos x="28" y="55"/>
                </a:cxn>
                <a:cxn ang="0">
                  <a:pos x="32" y="63"/>
                </a:cxn>
                <a:cxn ang="0">
                  <a:pos x="35" y="71"/>
                </a:cxn>
                <a:cxn ang="0">
                  <a:pos x="34" y="81"/>
                </a:cxn>
                <a:cxn ang="0">
                  <a:pos x="27" y="88"/>
                </a:cxn>
                <a:cxn ang="0">
                  <a:pos x="23" y="90"/>
                </a:cxn>
                <a:cxn ang="0">
                  <a:pos x="23" y="96"/>
                </a:cxn>
                <a:cxn ang="0">
                  <a:pos x="26" y="102"/>
                </a:cxn>
                <a:cxn ang="0">
                  <a:pos x="35" y="104"/>
                </a:cxn>
                <a:cxn ang="0">
                  <a:pos x="43" y="107"/>
                </a:cxn>
                <a:cxn ang="0">
                  <a:pos x="42" y="118"/>
                </a:cxn>
                <a:cxn ang="0">
                  <a:pos x="39" y="120"/>
                </a:cxn>
                <a:cxn ang="0">
                  <a:pos x="40" y="126"/>
                </a:cxn>
                <a:cxn ang="0">
                  <a:pos x="46" y="128"/>
                </a:cxn>
                <a:cxn ang="0">
                  <a:pos x="48" y="134"/>
                </a:cxn>
                <a:cxn ang="0">
                  <a:pos x="53" y="133"/>
                </a:cxn>
                <a:cxn ang="0">
                  <a:pos x="60" y="122"/>
                </a:cxn>
                <a:cxn ang="0">
                  <a:pos x="65" y="113"/>
                </a:cxn>
                <a:cxn ang="0">
                  <a:pos x="68" y="101"/>
                </a:cxn>
                <a:cxn ang="0">
                  <a:pos x="67" y="93"/>
                </a:cxn>
                <a:cxn ang="0">
                  <a:pos x="72" y="91"/>
                </a:cxn>
                <a:cxn ang="0">
                  <a:pos x="76" y="92"/>
                </a:cxn>
                <a:cxn ang="0">
                  <a:pos x="79" y="83"/>
                </a:cxn>
                <a:cxn ang="0">
                  <a:pos x="83" y="77"/>
                </a:cxn>
                <a:cxn ang="0">
                  <a:pos x="84" y="69"/>
                </a:cxn>
                <a:cxn ang="0">
                  <a:pos x="84" y="63"/>
                </a:cxn>
                <a:cxn ang="0">
                  <a:pos x="86" y="58"/>
                </a:cxn>
                <a:cxn ang="0">
                  <a:pos x="81" y="56"/>
                </a:cxn>
                <a:cxn ang="0">
                  <a:pos x="74" y="59"/>
                </a:cxn>
                <a:cxn ang="0">
                  <a:pos x="68" y="66"/>
                </a:cxn>
                <a:cxn ang="0">
                  <a:pos x="62" y="65"/>
                </a:cxn>
                <a:cxn ang="0">
                  <a:pos x="56" y="61"/>
                </a:cxn>
                <a:cxn ang="0">
                  <a:pos x="53" y="56"/>
                </a:cxn>
                <a:cxn ang="0">
                  <a:pos x="51" y="44"/>
                </a:cxn>
                <a:cxn ang="0">
                  <a:pos x="47" y="39"/>
                </a:cxn>
                <a:cxn ang="0">
                  <a:pos x="43" y="38"/>
                </a:cxn>
                <a:cxn ang="0">
                  <a:pos x="43" y="47"/>
                </a:cxn>
                <a:cxn ang="0">
                  <a:pos x="39" y="47"/>
                </a:cxn>
                <a:cxn ang="0">
                  <a:pos x="40" y="42"/>
                </a:cxn>
                <a:cxn ang="0">
                  <a:pos x="39" y="35"/>
                </a:cxn>
                <a:cxn ang="0">
                  <a:pos x="34" y="32"/>
                </a:cxn>
                <a:cxn ang="0">
                  <a:pos x="30" y="26"/>
                </a:cxn>
                <a:cxn ang="0">
                  <a:pos x="29" y="20"/>
                </a:cxn>
                <a:cxn ang="0">
                  <a:pos x="23" y="17"/>
                </a:cxn>
                <a:cxn ang="0">
                  <a:pos x="20" y="12"/>
                </a:cxn>
                <a:cxn ang="0">
                  <a:pos x="15" y="9"/>
                </a:cxn>
                <a:cxn ang="0">
                  <a:pos x="12" y="6"/>
                </a:cxn>
                <a:cxn ang="0">
                  <a:pos x="10" y="1"/>
                </a:cxn>
                <a:cxn ang="0">
                  <a:pos x="2" y="2"/>
                </a:cxn>
              </a:cxnLst>
              <a:rect l="0" t="0" r="r" b="b"/>
              <a:pathLst>
                <a:path w="87" h="136">
                  <a:moveTo>
                    <a:pt x="2" y="2"/>
                  </a:moveTo>
                  <a:lnTo>
                    <a:pt x="1" y="4"/>
                  </a:lnTo>
                  <a:lnTo>
                    <a:pt x="0" y="7"/>
                  </a:lnTo>
                  <a:lnTo>
                    <a:pt x="0" y="9"/>
                  </a:lnTo>
                  <a:lnTo>
                    <a:pt x="2" y="11"/>
                  </a:lnTo>
                  <a:lnTo>
                    <a:pt x="6" y="15"/>
                  </a:lnTo>
                  <a:lnTo>
                    <a:pt x="9" y="18"/>
                  </a:lnTo>
                  <a:lnTo>
                    <a:pt x="10" y="23"/>
                  </a:lnTo>
                  <a:lnTo>
                    <a:pt x="11" y="28"/>
                  </a:lnTo>
                  <a:lnTo>
                    <a:pt x="12" y="32"/>
                  </a:lnTo>
                  <a:lnTo>
                    <a:pt x="15" y="36"/>
                  </a:lnTo>
                  <a:lnTo>
                    <a:pt x="19" y="39"/>
                  </a:lnTo>
                  <a:lnTo>
                    <a:pt x="21" y="42"/>
                  </a:lnTo>
                  <a:lnTo>
                    <a:pt x="23" y="49"/>
                  </a:lnTo>
                  <a:lnTo>
                    <a:pt x="24" y="51"/>
                  </a:lnTo>
                  <a:lnTo>
                    <a:pt x="28" y="55"/>
                  </a:lnTo>
                  <a:lnTo>
                    <a:pt x="30" y="59"/>
                  </a:lnTo>
                  <a:lnTo>
                    <a:pt x="32" y="63"/>
                  </a:lnTo>
                  <a:lnTo>
                    <a:pt x="34" y="67"/>
                  </a:lnTo>
                  <a:lnTo>
                    <a:pt x="35" y="71"/>
                  </a:lnTo>
                  <a:lnTo>
                    <a:pt x="35" y="77"/>
                  </a:lnTo>
                  <a:lnTo>
                    <a:pt x="34" y="81"/>
                  </a:lnTo>
                  <a:lnTo>
                    <a:pt x="31" y="85"/>
                  </a:lnTo>
                  <a:lnTo>
                    <a:pt x="27" y="88"/>
                  </a:lnTo>
                  <a:lnTo>
                    <a:pt x="23" y="89"/>
                  </a:lnTo>
                  <a:lnTo>
                    <a:pt x="23" y="90"/>
                  </a:lnTo>
                  <a:lnTo>
                    <a:pt x="22" y="93"/>
                  </a:lnTo>
                  <a:lnTo>
                    <a:pt x="23" y="96"/>
                  </a:lnTo>
                  <a:lnTo>
                    <a:pt x="24" y="100"/>
                  </a:lnTo>
                  <a:lnTo>
                    <a:pt x="26" y="102"/>
                  </a:lnTo>
                  <a:lnTo>
                    <a:pt x="29" y="103"/>
                  </a:lnTo>
                  <a:lnTo>
                    <a:pt x="35" y="104"/>
                  </a:lnTo>
                  <a:lnTo>
                    <a:pt x="41" y="105"/>
                  </a:lnTo>
                  <a:lnTo>
                    <a:pt x="43" y="107"/>
                  </a:lnTo>
                  <a:lnTo>
                    <a:pt x="43" y="113"/>
                  </a:lnTo>
                  <a:lnTo>
                    <a:pt x="42" y="118"/>
                  </a:lnTo>
                  <a:lnTo>
                    <a:pt x="40" y="119"/>
                  </a:lnTo>
                  <a:lnTo>
                    <a:pt x="39" y="120"/>
                  </a:lnTo>
                  <a:lnTo>
                    <a:pt x="39" y="123"/>
                  </a:lnTo>
                  <a:lnTo>
                    <a:pt x="40" y="126"/>
                  </a:lnTo>
                  <a:lnTo>
                    <a:pt x="42" y="127"/>
                  </a:lnTo>
                  <a:lnTo>
                    <a:pt x="46" y="128"/>
                  </a:lnTo>
                  <a:lnTo>
                    <a:pt x="47" y="130"/>
                  </a:lnTo>
                  <a:lnTo>
                    <a:pt x="48" y="134"/>
                  </a:lnTo>
                  <a:lnTo>
                    <a:pt x="51" y="135"/>
                  </a:lnTo>
                  <a:lnTo>
                    <a:pt x="53" y="133"/>
                  </a:lnTo>
                  <a:lnTo>
                    <a:pt x="57" y="128"/>
                  </a:lnTo>
                  <a:lnTo>
                    <a:pt x="60" y="122"/>
                  </a:lnTo>
                  <a:lnTo>
                    <a:pt x="63" y="118"/>
                  </a:lnTo>
                  <a:lnTo>
                    <a:pt x="65" y="113"/>
                  </a:lnTo>
                  <a:lnTo>
                    <a:pt x="68" y="106"/>
                  </a:lnTo>
                  <a:lnTo>
                    <a:pt x="68" y="101"/>
                  </a:lnTo>
                  <a:lnTo>
                    <a:pt x="67" y="97"/>
                  </a:lnTo>
                  <a:lnTo>
                    <a:pt x="67" y="93"/>
                  </a:lnTo>
                  <a:lnTo>
                    <a:pt x="68" y="91"/>
                  </a:lnTo>
                  <a:lnTo>
                    <a:pt x="72" y="91"/>
                  </a:lnTo>
                  <a:lnTo>
                    <a:pt x="75" y="92"/>
                  </a:lnTo>
                  <a:lnTo>
                    <a:pt x="76" y="92"/>
                  </a:lnTo>
                  <a:lnTo>
                    <a:pt x="78" y="86"/>
                  </a:lnTo>
                  <a:lnTo>
                    <a:pt x="79" y="83"/>
                  </a:lnTo>
                  <a:lnTo>
                    <a:pt x="81" y="79"/>
                  </a:lnTo>
                  <a:lnTo>
                    <a:pt x="83" y="77"/>
                  </a:lnTo>
                  <a:lnTo>
                    <a:pt x="84" y="74"/>
                  </a:lnTo>
                  <a:lnTo>
                    <a:pt x="84" y="69"/>
                  </a:lnTo>
                  <a:lnTo>
                    <a:pt x="84" y="66"/>
                  </a:lnTo>
                  <a:lnTo>
                    <a:pt x="84" y="63"/>
                  </a:lnTo>
                  <a:lnTo>
                    <a:pt x="86" y="59"/>
                  </a:lnTo>
                  <a:lnTo>
                    <a:pt x="86" y="58"/>
                  </a:lnTo>
                  <a:lnTo>
                    <a:pt x="85" y="57"/>
                  </a:lnTo>
                  <a:lnTo>
                    <a:pt x="81" y="56"/>
                  </a:lnTo>
                  <a:lnTo>
                    <a:pt x="77" y="56"/>
                  </a:lnTo>
                  <a:lnTo>
                    <a:pt x="74" y="59"/>
                  </a:lnTo>
                  <a:lnTo>
                    <a:pt x="70" y="63"/>
                  </a:lnTo>
                  <a:lnTo>
                    <a:pt x="68" y="66"/>
                  </a:lnTo>
                  <a:lnTo>
                    <a:pt x="65" y="67"/>
                  </a:lnTo>
                  <a:lnTo>
                    <a:pt x="62" y="65"/>
                  </a:lnTo>
                  <a:lnTo>
                    <a:pt x="59" y="63"/>
                  </a:lnTo>
                  <a:lnTo>
                    <a:pt x="56" y="61"/>
                  </a:lnTo>
                  <a:lnTo>
                    <a:pt x="54" y="59"/>
                  </a:lnTo>
                  <a:lnTo>
                    <a:pt x="53" y="56"/>
                  </a:lnTo>
                  <a:lnTo>
                    <a:pt x="52" y="50"/>
                  </a:lnTo>
                  <a:lnTo>
                    <a:pt x="51" y="44"/>
                  </a:lnTo>
                  <a:lnTo>
                    <a:pt x="49" y="42"/>
                  </a:lnTo>
                  <a:lnTo>
                    <a:pt x="47" y="39"/>
                  </a:lnTo>
                  <a:lnTo>
                    <a:pt x="44" y="37"/>
                  </a:lnTo>
                  <a:lnTo>
                    <a:pt x="43" y="38"/>
                  </a:lnTo>
                  <a:lnTo>
                    <a:pt x="43" y="43"/>
                  </a:lnTo>
                  <a:lnTo>
                    <a:pt x="43" y="47"/>
                  </a:lnTo>
                  <a:lnTo>
                    <a:pt x="42" y="48"/>
                  </a:lnTo>
                  <a:lnTo>
                    <a:pt x="39" y="47"/>
                  </a:lnTo>
                  <a:lnTo>
                    <a:pt x="39" y="46"/>
                  </a:lnTo>
                  <a:lnTo>
                    <a:pt x="40" y="42"/>
                  </a:lnTo>
                  <a:lnTo>
                    <a:pt x="40" y="38"/>
                  </a:lnTo>
                  <a:lnTo>
                    <a:pt x="39" y="35"/>
                  </a:lnTo>
                  <a:lnTo>
                    <a:pt x="37" y="33"/>
                  </a:lnTo>
                  <a:lnTo>
                    <a:pt x="34" y="32"/>
                  </a:lnTo>
                  <a:lnTo>
                    <a:pt x="32" y="29"/>
                  </a:lnTo>
                  <a:lnTo>
                    <a:pt x="30" y="26"/>
                  </a:lnTo>
                  <a:lnTo>
                    <a:pt x="30" y="22"/>
                  </a:lnTo>
                  <a:lnTo>
                    <a:pt x="29" y="20"/>
                  </a:lnTo>
                  <a:lnTo>
                    <a:pt x="27" y="18"/>
                  </a:lnTo>
                  <a:lnTo>
                    <a:pt x="23" y="17"/>
                  </a:lnTo>
                  <a:lnTo>
                    <a:pt x="21" y="15"/>
                  </a:lnTo>
                  <a:lnTo>
                    <a:pt x="20" y="12"/>
                  </a:lnTo>
                  <a:lnTo>
                    <a:pt x="18" y="10"/>
                  </a:lnTo>
                  <a:lnTo>
                    <a:pt x="15" y="9"/>
                  </a:lnTo>
                  <a:lnTo>
                    <a:pt x="13" y="7"/>
                  </a:lnTo>
                  <a:lnTo>
                    <a:pt x="12" y="6"/>
                  </a:lnTo>
                  <a:lnTo>
                    <a:pt x="11" y="3"/>
                  </a:lnTo>
                  <a:lnTo>
                    <a:pt x="10" y="1"/>
                  </a:lnTo>
                  <a:lnTo>
                    <a:pt x="6" y="0"/>
                  </a:lnTo>
                  <a:lnTo>
                    <a:pt x="2"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0" name="Freeform 12"/>
            <p:cNvSpPr>
              <a:spLocks/>
            </p:cNvSpPr>
            <p:nvPr/>
          </p:nvSpPr>
          <p:spPr bwMode="auto">
            <a:xfrm>
              <a:off x="955" y="1035"/>
              <a:ext cx="55" cy="27"/>
            </a:xfrm>
            <a:custGeom>
              <a:avLst/>
              <a:gdLst/>
              <a:ahLst/>
              <a:cxnLst>
                <a:cxn ang="0">
                  <a:pos x="7" y="6"/>
                </a:cxn>
                <a:cxn ang="0">
                  <a:pos x="21" y="2"/>
                </a:cxn>
                <a:cxn ang="0">
                  <a:pos x="34" y="0"/>
                </a:cxn>
                <a:cxn ang="0">
                  <a:pos x="48" y="5"/>
                </a:cxn>
                <a:cxn ang="0">
                  <a:pos x="57" y="14"/>
                </a:cxn>
                <a:cxn ang="0">
                  <a:pos x="58" y="20"/>
                </a:cxn>
                <a:cxn ang="0">
                  <a:pos x="54" y="24"/>
                </a:cxn>
                <a:cxn ang="0">
                  <a:pos x="50" y="27"/>
                </a:cxn>
                <a:cxn ang="0">
                  <a:pos x="42" y="24"/>
                </a:cxn>
                <a:cxn ang="0">
                  <a:pos x="15" y="29"/>
                </a:cxn>
                <a:cxn ang="0">
                  <a:pos x="6" y="28"/>
                </a:cxn>
                <a:cxn ang="0">
                  <a:pos x="0" y="22"/>
                </a:cxn>
                <a:cxn ang="0">
                  <a:pos x="1" y="15"/>
                </a:cxn>
                <a:cxn ang="0">
                  <a:pos x="7" y="6"/>
                </a:cxn>
              </a:cxnLst>
              <a:rect l="0" t="0" r="r" b="b"/>
              <a:pathLst>
                <a:path w="59" h="30">
                  <a:moveTo>
                    <a:pt x="7" y="6"/>
                  </a:moveTo>
                  <a:lnTo>
                    <a:pt x="21" y="2"/>
                  </a:lnTo>
                  <a:lnTo>
                    <a:pt x="34" y="0"/>
                  </a:lnTo>
                  <a:lnTo>
                    <a:pt x="48" y="5"/>
                  </a:lnTo>
                  <a:lnTo>
                    <a:pt x="57" y="14"/>
                  </a:lnTo>
                  <a:lnTo>
                    <a:pt x="58" y="20"/>
                  </a:lnTo>
                  <a:lnTo>
                    <a:pt x="54" y="24"/>
                  </a:lnTo>
                  <a:lnTo>
                    <a:pt x="50" y="27"/>
                  </a:lnTo>
                  <a:lnTo>
                    <a:pt x="42" y="24"/>
                  </a:lnTo>
                  <a:lnTo>
                    <a:pt x="15" y="29"/>
                  </a:lnTo>
                  <a:lnTo>
                    <a:pt x="6" y="28"/>
                  </a:lnTo>
                  <a:lnTo>
                    <a:pt x="0" y="22"/>
                  </a:lnTo>
                  <a:lnTo>
                    <a:pt x="1" y="15"/>
                  </a:lnTo>
                  <a:lnTo>
                    <a:pt x="7"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1" name="Freeform 13"/>
            <p:cNvSpPr>
              <a:spLocks/>
            </p:cNvSpPr>
            <p:nvPr/>
          </p:nvSpPr>
          <p:spPr bwMode="auto">
            <a:xfrm>
              <a:off x="881" y="1095"/>
              <a:ext cx="92" cy="71"/>
            </a:xfrm>
            <a:custGeom>
              <a:avLst/>
              <a:gdLst/>
              <a:ahLst/>
              <a:cxnLst>
                <a:cxn ang="0">
                  <a:pos x="82" y="11"/>
                </a:cxn>
                <a:cxn ang="0">
                  <a:pos x="68" y="4"/>
                </a:cxn>
                <a:cxn ang="0">
                  <a:pos x="64" y="0"/>
                </a:cxn>
                <a:cxn ang="0">
                  <a:pos x="48" y="3"/>
                </a:cxn>
                <a:cxn ang="0">
                  <a:pos x="34" y="12"/>
                </a:cxn>
                <a:cxn ang="0">
                  <a:pos x="24" y="26"/>
                </a:cxn>
                <a:cxn ang="0">
                  <a:pos x="16" y="36"/>
                </a:cxn>
                <a:cxn ang="0">
                  <a:pos x="6" y="43"/>
                </a:cxn>
                <a:cxn ang="0">
                  <a:pos x="1" y="51"/>
                </a:cxn>
                <a:cxn ang="0">
                  <a:pos x="0" y="61"/>
                </a:cxn>
                <a:cxn ang="0">
                  <a:pos x="7" y="69"/>
                </a:cxn>
                <a:cxn ang="0">
                  <a:pos x="18" y="75"/>
                </a:cxn>
                <a:cxn ang="0">
                  <a:pos x="27" y="72"/>
                </a:cxn>
                <a:cxn ang="0">
                  <a:pos x="36" y="65"/>
                </a:cxn>
                <a:cxn ang="0">
                  <a:pos x="41" y="57"/>
                </a:cxn>
                <a:cxn ang="0">
                  <a:pos x="55" y="51"/>
                </a:cxn>
                <a:cxn ang="0">
                  <a:pos x="70" y="47"/>
                </a:cxn>
                <a:cxn ang="0">
                  <a:pos x="74" y="41"/>
                </a:cxn>
                <a:cxn ang="0">
                  <a:pos x="86" y="33"/>
                </a:cxn>
                <a:cxn ang="0">
                  <a:pos x="99" y="31"/>
                </a:cxn>
                <a:cxn ang="0">
                  <a:pos x="98" y="27"/>
                </a:cxn>
                <a:cxn ang="0">
                  <a:pos x="82" y="11"/>
                </a:cxn>
              </a:cxnLst>
              <a:rect l="0" t="0" r="r" b="b"/>
              <a:pathLst>
                <a:path w="100" h="76">
                  <a:moveTo>
                    <a:pt x="82" y="11"/>
                  </a:moveTo>
                  <a:lnTo>
                    <a:pt x="68" y="4"/>
                  </a:lnTo>
                  <a:lnTo>
                    <a:pt x="64" y="0"/>
                  </a:lnTo>
                  <a:lnTo>
                    <a:pt x="48" y="3"/>
                  </a:lnTo>
                  <a:lnTo>
                    <a:pt x="34" y="12"/>
                  </a:lnTo>
                  <a:lnTo>
                    <a:pt x="24" y="26"/>
                  </a:lnTo>
                  <a:lnTo>
                    <a:pt x="16" y="36"/>
                  </a:lnTo>
                  <a:lnTo>
                    <a:pt x="6" y="43"/>
                  </a:lnTo>
                  <a:lnTo>
                    <a:pt x="1" y="51"/>
                  </a:lnTo>
                  <a:lnTo>
                    <a:pt x="0" y="61"/>
                  </a:lnTo>
                  <a:lnTo>
                    <a:pt x="7" y="69"/>
                  </a:lnTo>
                  <a:lnTo>
                    <a:pt x="18" y="75"/>
                  </a:lnTo>
                  <a:lnTo>
                    <a:pt x="27" y="72"/>
                  </a:lnTo>
                  <a:lnTo>
                    <a:pt x="36" y="65"/>
                  </a:lnTo>
                  <a:lnTo>
                    <a:pt x="41" y="57"/>
                  </a:lnTo>
                  <a:lnTo>
                    <a:pt x="55" y="51"/>
                  </a:lnTo>
                  <a:lnTo>
                    <a:pt x="70" y="47"/>
                  </a:lnTo>
                  <a:lnTo>
                    <a:pt x="74" y="41"/>
                  </a:lnTo>
                  <a:lnTo>
                    <a:pt x="86" y="33"/>
                  </a:lnTo>
                  <a:lnTo>
                    <a:pt x="99" y="31"/>
                  </a:lnTo>
                  <a:lnTo>
                    <a:pt x="98" y="27"/>
                  </a:lnTo>
                  <a:lnTo>
                    <a:pt x="82" y="1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2" name="Freeform 14"/>
            <p:cNvSpPr>
              <a:spLocks/>
            </p:cNvSpPr>
            <p:nvPr/>
          </p:nvSpPr>
          <p:spPr bwMode="auto">
            <a:xfrm>
              <a:off x="1144" y="1066"/>
              <a:ext cx="87" cy="39"/>
            </a:xfrm>
            <a:custGeom>
              <a:avLst/>
              <a:gdLst/>
              <a:ahLst/>
              <a:cxnLst>
                <a:cxn ang="0">
                  <a:pos x="13" y="10"/>
                </a:cxn>
                <a:cxn ang="0">
                  <a:pos x="24" y="7"/>
                </a:cxn>
                <a:cxn ang="0">
                  <a:pos x="41" y="8"/>
                </a:cxn>
                <a:cxn ang="0">
                  <a:pos x="60" y="4"/>
                </a:cxn>
                <a:cxn ang="0">
                  <a:pos x="72" y="0"/>
                </a:cxn>
                <a:cxn ang="0">
                  <a:pos x="83" y="4"/>
                </a:cxn>
                <a:cxn ang="0">
                  <a:pos x="91" y="12"/>
                </a:cxn>
                <a:cxn ang="0">
                  <a:pos x="93" y="14"/>
                </a:cxn>
                <a:cxn ang="0">
                  <a:pos x="92" y="24"/>
                </a:cxn>
                <a:cxn ang="0">
                  <a:pos x="92" y="26"/>
                </a:cxn>
                <a:cxn ang="0">
                  <a:pos x="85" y="34"/>
                </a:cxn>
                <a:cxn ang="0">
                  <a:pos x="74" y="37"/>
                </a:cxn>
                <a:cxn ang="0">
                  <a:pos x="65" y="36"/>
                </a:cxn>
                <a:cxn ang="0">
                  <a:pos x="58" y="37"/>
                </a:cxn>
                <a:cxn ang="0">
                  <a:pos x="47" y="41"/>
                </a:cxn>
                <a:cxn ang="0">
                  <a:pos x="43" y="41"/>
                </a:cxn>
                <a:cxn ang="0">
                  <a:pos x="30" y="37"/>
                </a:cxn>
                <a:cxn ang="0">
                  <a:pos x="18" y="37"/>
                </a:cxn>
                <a:cxn ang="0">
                  <a:pos x="13" y="41"/>
                </a:cxn>
                <a:cxn ang="0">
                  <a:pos x="9" y="40"/>
                </a:cxn>
                <a:cxn ang="0">
                  <a:pos x="4" y="36"/>
                </a:cxn>
                <a:cxn ang="0">
                  <a:pos x="0" y="31"/>
                </a:cxn>
                <a:cxn ang="0">
                  <a:pos x="3" y="21"/>
                </a:cxn>
                <a:cxn ang="0">
                  <a:pos x="8" y="13"/>
                </a:cxn>
                <a:cxn ang="0">
                  <a:pos x="13" y="10"/>
                </a:cxn>
              </a:cxnLst>
              <a:rect l="0" t="0" r="r" b="b"/>
              <a:pathLst>
                <a:path w="94" h="42">
                  <a:moveTo>
                    <a:pt x="13" y="10"/>
                  </a:moveTo>
                  <a:lnTo>
                    <a:pt x="24" y="7"/>
                  </a:lnTo>
                  <a:lnTo>
                    <a:pt x="41" y="8"/>
                  </a:lnTo>
                  <a:lnTo>
                    <a:pt x="60" y="4"/>
                  </a:lnTo>
                  <a:lnTo>
                    <a:pt x="72" y="0"/>
                  </a:lnTo>
                  <a:lnTo>
                    <a:pt x="83" y="4"/>
                  </a:lnTo>
                  <a:lnTo>
                    <a:pt x="91" y="12"/>
                  </a:lnTo>
                  <a:lnTo>
                    <a:pt x="93" y="14"/>
                  </a:lnTo>
                  <a:lnTo>
                    <a:pt x="92" y="24"/>
                  </a:lnTo>
                  <a:lnTo>
                    <a:pt x="92" y="26"/>
                  </a:lnTo>
                  <a:lnTo>
                    <a:pt x="85" y="34"/>
                  </a:lnTo>
                  <a:lnTo>
                    <a:pt x="74" y="37"/>
                  </a:lnTo>
                  <a:lnTo>
                    <a:pt x="65" y="36"/>
                  </a:lnTo>
                  <a:lnTo>
                    <a:pt x="58" y="37"/>
                  </a:lnTo>
                  <a:lnTo>
                    <a:pt x="47" y="41"/>
                  </a:lnTo>
                  <a:lnTo>
                    <a:pt x="43" y="41"/>
                  </a:lnTo>
                  <a:lnTo>
                    <a:pt x="30" y="37"/>
                  </a:lnTo>
                  <a:lnTo>
                    <a:pt x="18" y="37"/>
                  </a:lnTo>
                  <a:lnTo>
                    <a:pt x="13" y="41"/>
                  </a:lnTo>
                  <a:lnTo>
                    <a:pt x="9" y="40"/>
                  </a:lnTo>
                  <a:lnTo>
                    <a:pt x="4" y="36"/>
                  </a:lnTo>
                  <a:lnTo>
                    <a:pt x="0" y="31"/>
                  </a:lnTo>
                  <a:lnTo>
                    <a:pt x="3" y="21"/>
                  </a:lnTo>
                  <a:lnTo>
                    <a:pt x="8" y="13"/>
                  </a:lnTo>
                  <a:lnTo>
                    <a:pt x="13" y="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3" name="Freeform 15"/>
            <p:cNvSpPr>
              <a:spLocks/>
            </p:cNvSpPr>
            <p:nvPr/>
          </p:nvSpPr>
          <p:spPr bwMode="auto">
            <a:xfrm>
              <a:off x="1065" y="1130"/>
              <a:ext cx="36" cy="46"/>
            </a:xfrm>
            <a:custGeom>
              <a:avLst/>
              <a:gdLst/>
              <a:ahLst/>
              <a:cxnLst>
                <a:cxn ang="0">
                  <a:pos x="38" y="31"/>
                </a:cxn>
                <a:cxn ang="0">
                  <a:pos x="33" y="24"/>
                </a:cxn>
                <a:cxn ang="0">
                  <a:pos x="31" y="24"/>
                </a:cxn>
                <a:cxn ang="0">
                  <a:pos x="30" y="20"/>
                </a:cxn>
                <a:cxn ang="0">
                  <a:pos x="32" y="16"/>
                </a:cxn>
                <a:cxn ang="0">
                  <a:pos x="36" y="5"/>
                </a:cxn>
                <a:cxn ang="0">
                  <a:pos x="30" y="0"/>
                </a:cxn>
                <a:cxn ang="0">
                  <a:pos x="21" y="1"/>
                </a:cxn>
                <a:cxn ang="0">
                  <a:pos x="17" y="4"/>
                </a:cxn>
                <a:cxn ang="0">
                  <a:pos x="20" y="18"/>
                </a:cxn>
                <a:cxn ang="0">
                  <a:pos x="20" y="21"/>
                </a:cxn>
                <a:cxn ang="0">
                  <a:pos x="10" y="24"/>
                </a:cxn>
                <a:cxn ang="0">
                  <a:pos x="7" y="22"/>
                </a:cxn>
                <a:cxn ang="0">
                  <a:pos x="1" y="19"/>
                </a:cxn>
                <a:cxn ang="0">
                  <a:pos x="1" y="20"/>
                </a:cxn>
                <a:cxn ang="0">
                  <a:pos x="0" y="31"/>
                </a:cxn>
                <a:cxn ang="0">
                  <a:pos x="11" y="39"/>
                </a:cxn>
                <a:cxn ang="0">
                  <a:pos x="20" y="48"/>
                </a:cxn>
                <a:cxn ang="0">
                  <a:pos x="24" y="49"/>
                </a:cxn>
                <a:cxn ang="0">
                  <a:pos x="33" y="47"/>
                </a:cxn>
                <a:cxn ang="0">
                  <a:pos x="37" y="42"/>
                </a:cxn>
                <a:cxn ang="0">
                  <a:pos x="38" y="39"/>
                </a:cxn>
                <a:cxn ang="0">
                  <a:pos x="38" y="40"/>
                </a:cxn>
                <a:cxn ang="0">
                  <a:pos x="38" y="31"/>
                </a:cxn>
              </a:cxnLst>
              <a:rect l="0" t="0" r="r" b="b"/>
              <a:pathLst>
                <a:path w="39" h="50">
                  <a:moveTo>
                    <a:pt x="38" y="31"/>
                  </a:moveTo>
                  <a:lnTo>
                    <a:pt x="33" y="24"/>
                  </a:lnTo>
                  <a:lnTo>
                    <a:pt x="31" y="24"/>
                  </a:lnTo>
                  <a:lnTo>
                    <a:pt x="30" y="20"/>
                  </a:lnTo>
                  <a:lnTo>
                    <a:pt x="32" y="16"/>
                  </a:lnTo>
                  <a:lnTo>
                    <a:pt x="36" y="5"/>
                  </a:lnTo>
                  <a:lnTo>
                    <a:pt x="30" y="0"/>
                  </a:lnTo>
                  <a:lnTo>
                    <a:pt x="21" y="1"/>
                  </a:lnTo>
                  <a:lnTo>
                    <a:pt x="17" y="4"/>
                  </a:lnTo>
                  <a:lnTo>
                    <a:pt x="20" y="18"/>
                  </a:lnTo>
                  <a:lnTo>
                    <a:pt x="20" y="21"/>
                  </a:lnTo>
                  <a:lnTo>
                    <a:pt x="10" y="24"/>
                  </a:lnTo>
                  <a:lnTo>
                    <a:pt x="7" y="22"/>
                  </a:lnTo>
                  <a:lnTo>
                    <a:pt x="1" y="19"/>
                  </a:lnTo>
                  <a:lnTo>
                    <a:pt x="1" y="20"/>
                  </a:lnTo>
                  <a:lnTo>
                    <a:pt x="0" y="31"/>
                  </a:lnTo>
                  <a:lnTo>
                    <a:pt x="11" y="39"/>
                  </a:lnTo>
                  <a:lnTo>
                    <a:pt x="20" y="48"/>
                  </a:lnTo>
                  <a:lnTo>
                    <a:pt x="24" y="49"/>
                  </a:lnTo>
                  <a:lnTo>
                    <a:pt x="33" y="47"/>
                  </a:lnTo>
                  <a:lnTo>
                    <a:pt x="37" y="42"/>
                  </a:lnTo>
                  <a:lnTo>
                    <a:pt x="38" y="39"/>
                  </a:lnTo>
                  <a:lnTo>
                    <a:pt x="38" y="40"/>
                  </a:lnTo>
                  <a:lnTo>
                    <a:pt x="38" y="3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4" name="Freeform 16"/>
            <p:cNvSpPr>
              <a:spLocks/>
            </p:cNvSpPr>
            <p:nvPr/>
          </p:nvSpPr>
          <p:spPr bwMode="auto">
            <a:xfrm>
              <a:off x="396" y="1344"/>
              <a:ext cx="37" cy="29"/>
            </a:xfrm>
            <a:custGeom>
              <a:avLst/>
              <a:gdLst/>
              <a:ahLst/>
              <a:cxnLst>
                <a:cxn ang="0">
                  <a:pos x="10" y="4"/>
                </a:cxn>
                <a:cxn ang="0">
                  <a:pos x="20" y="4"/>
                </a:cxn>
                <a:cxn ang="0">
                  <a:pos x="27" y="0"/>
                </a:cxn>
                <a:cxn ang="0">
                  <a:pos x="34" y="1"/>
                </a:cxn>
                <a:cxn ang="0">
                  <a:pos x="39" y="4"/>
                </a:cxn>
                <a:cxn ang="0">
                  <a:pos x="39" y="9"/>
                </a:cxn>
                <a:cxn ang="0">
                  <a:pos x="36" y="16"/>
                </a:cxn>
                <a:cxn ang="0">
                  <a:pos x="24" y="19"/>
                </a:cxn>
                <a:cxn ang="0">
                  <a:pos x="17" y="24"/>
                </a:cxn>
                <a:cxn ang="0">
                  <a:pos x="15" y="28"/>
                </a:cxn>
                <a:cxn ang="0">
                  <a:pos x="10" y="31"/>
                </a:cxn>
                <a:cxn ang="0">
                  <a:pos x="4" y="28"/>
                </a:cxn>
                <a:cxn ang="0">
                  <a:pos x="0" y="18"/>
                </a:cxn>
                <a:cxn ang="0">
                  <a:pos x="4" y="8"/>
                </a:cxn>
                <a:cxn ang="0">
                  <a:pos x="10" y="4"/>
                </a:cxn>
              </a:cxnLst>
              <a:rect l="0" t="0" r="r" b="b"/>
              <a:pathLst>
                <a:path w="40" h="32">
                  <a:moveTo>
                    <a:pt x="10" y="4"/>
                  </a:moveTo>
                  <a:lnTo>
                    <a:pt x="20" y="4"/>
                  </a:lnTo>
                  <a:lnTo>
                    <a:pt x="27" y="0"/>
                  </a:lnTo>
                  <a:lnTo>
                    <a:pt x="34" y="1"/>
                  </a:lnTo>
                  <a:lnTo>
                    <a:pt x="39" y="4"/>
                  </a:lnTo>
                  <a:lnTo>
                    <a:pt x="39" y="9"/>
                  </a:lnTo>
                  <a:lnTo>
                    <a:pt x="36" y="16"/>
                  </a:lnTo>
                  <a:lnTo>
                    <a:pt x="24" y="19"/>
                  </a:lnTo>
                  <a:lnTo>
                    <a:pt x="17" y="24"/>
                  </a:lnTo>
                  <a:lnTo>
                    <a:pt x="15" y="28"/>
                  </a:lnTo>
                  <a:lnTo>
                    <a:pt x="10" y="31"/>
                  </a:lnTo>
                  <a:lnTo>
                    <a:pt x="4" y="28"/>
                  </a:lnTo>
                  <a:lnTo>
                    <a:pt x="0" y="18"/>
                  </a:lnTo>
                  <a:lnTo>
                    <a:pt x="4" y="8"/>
                  </a:lnTo>
                  <a:lnTo>
                    <a:pt x="10" y="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5" name="Freeform 17"/>
            <p:cNvSpPr>
              <a:spLocks/>
            </p:cNvSpPr>
            <p:nvPr/>
          </p:nvSpPr>
          <p:spPr bwMode="auto">
            <a:xfrm>
              <a:off x="1075" y="1223"/>
              <a:ext cx="31" cy="31"/>
            </a:xfrm>
            <a:custGeom>
              <a:avLst/>
              <a:gdLst/>
              <a:ahLst/>
              <a:cxnLst>
                <a:cxn ang="0">
                  <a:pos x="13" y="1"/>
                </a:cxn>
                <a:cxn ang="0">
                  <a:pos x="21" y="0"/>
                </a:cxn>
                <a:cxn ang="0">
                  <a:pos x="29" y="12"/>
                </a:cxn>
                <a:cxn ang="0">
                  <a:pos x="34" y="28"/>
                </a:cxn>
                <a:cxn ang="0">
                  <a:pos x="31" y="30"/>
                </a:cxn>
                <a:cxn ang="0">
                  <a:pos x="23" y="33"/>
                </a:cxn>
                <a:cxn ang="0">
                  <a:pos x="12" y="29"/>
                </a:cxn>
                <a:cxn ang="0">
                  <a:pos x="1" y="21"/>
                </a:cxn>
                <a:cxn ang="0">
                  <a:pos x="0" y="18"/>
                </a:cxn>
                <a:cxn ang="0">
                  <a:pos x="2" y="17"/>
                </a:cxn>
                <a:cxn ang="0">
                  <a:pos x="11" y="4"/>
                </a:cxn>
                <a:cxn ang="0">
                  <a:pos x="13" y="1"/>
                </a:cxn>
              </a:cxnLst>
              <a:rect l="0" t="0" r="r" b="b"/>
              <a:pathLst>
                <a:path w="35" h="34">
                  <a:moveTo>
                    <a:pt x="13" y="1"/>
                  </a:moveTo>
                  <a:lnTo>
                    <a:pt x="21" y="0"/>
                  </a:lnTo>
                  <a:lnTo>
                    <a:pt x="29" y="12"/>
                  </a:lnTo>
                  <a:lnTo>
                    <a:pt x="34" y="28"/>
                  </a:lnTo>
                  <a:lnTo>
                    <a:pt x="31" y="30"/>
                  </a:lnTo>
                  <a:lnTo>
                    <a:pt x="23" y="33"/>
                  </a:lnTo>
                  <a:lnTo>
                    <a:pt x="12" y="29"/>
                  </a:lnTo>
                  <a:lnTo>
                    <a:pt x="1" y="21"/>
                  </a:lnTo>
                  <a:lnTo>
                    <a:pt x="0" y="18"/>
                  </a:lnTo>
                  <a:lnTo>
                    <a:pt x="2" y="17"/>
                  </a:lnTo>
                  <a:lnTo>
                    <a:pt x="11" y="4"/>
                  </a:lnTo>
                  <a:lnTo>
                    <a:pt x="13"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6" name="Freeform 18"/>
            <p:cNvSpPr>
              <a:spLocks/>
            </p:cNvSpPr>
            <p:nvPr/>
          </p:nvSpPr>
          <p:spPr bwMode="auto">
            <a:xfrm>
              <a:off x="1290" y="1219"/>
              <a:ext cx="23" cy="20"/>
            </a:xfrm>
            <a:custGeom>
              <a:avLst/>
              <a:gdLst/>
              <a:ahLst/>
              <a:cxnLst>
                <a:cxn ang="0">
                  <a:pos x="10" y="2"/>
                </a:cxn>
                <a:cxn ang="0">
                  <a:pos x="14" y="0"/>
                </a:cxn>
                <a:cxn ang="0">
                  <a:pos x="16" y="1"/>
                </a:cxn>
                <a:cxn ang="0">
                  <a:pos x="20" y="5"/>
                </a:cxn>
                <a:cxn ang="0">
                  <a:pos x="24" y="14"/>
                </a:cxn>
                <a:cxn ang="0">
                  <a:pos x="22" y="19"/>
                </a:cxn>
                <a:cxn ang="0">
                  <a:pos x="13" y="21"/>
                </a:cxn>
                <a:cxn ang="0">
                  <a:pos x="4" y="14"/>
                </a:cxn>
                <a:cxn ang="0">
                  <a:pos x="0" y="10"/>
                </a:cxn>
                <a:cxn ang="0">
                  <a:pos x="10" y="2"/>
                </a:cxn>
              </a:cxnLst>
              <a:rect l="0" t="0" r="r" b="b"/>
              <a:pathLst>
                <a:path w="25" h="22">
                  <a:moveTo>
                    <a:pt x="10" y="2"/>
                  </a:moveTo>
                  <a:lnTo>
                    <a:pt x="14" y="0"/>
                  </a:lnTo>
                  <a:lnTo>
                    <a:pt x="16" y="1"/>
                  </a:lnTo>
                  <a:lnTo>
                    <a:pt x="20" y="5"/>
                  </a:lnTo>
                  <a:lnTo>
                    <a:pt x="24" y="14"/>
                  </a:lnTo>
                  <a:lnTo>
                    <a:pt x="22" y="19"/>
                  </a:lnTo>
                  <a:lnTo>
                    <a:pt x="13" y="21"/>
                  </a:lnTo>
                  <a:lnTo>
                    <a:pt x="4" y="14"/>
                  </a:lnTo>
                  <a:lnTo>
                    <a:pt x="0" y="10"/>
                  </a:lnTo>
                  <a:lnTo>
                    <a:pt x="10"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7" name="Freeform 19"/>
            <p:cNvSpPr>
              <a:spLocks/>
            </p:cNvSpPr>
            <p:nvPr/>
          </p:nvSpPr>
          <p:spPr bwMode="auto">
            <a:xfrm>
              <a:off x="1297" y="1288"/>
              <a:ext cx="41" cy="26"/>
            </a:xfrm>
            <a:custGeom>
              <a:avLst/>
              <a:gdLst/>
              <a:ahLst/>
              <a:cxnLst>
                <a:cxn ang="0">
                  <a:pos x="0" y="17"/>
                </a:cxn>
                <a:cxn ang="0">
                  <a:pos x="1" y="8"/>
                </a:cxn>
                <a:cxn ang="0">
                  <a:pos x="4" y="3"/>
                </a:cxn>
                <a:cxn ang="0">
                  <a:pos x="9" y="0"/>
                </a:cxn>
                <a:cxn ang="0">
                  <a:pos x="18" y="0"/>
                </a:cxn>
                <a:cxn ang="0">
                  <a:pos x="30" y="0"/>
                </a:cxn>
                <a:cxn ang="0">
                  <a:pos x="34" y="4"/>
                </a:cxn>
                <a:cxn ang="0">
                  <a:pos x="36" y="6"/>
                </a:cxn>
                <a:cxn ang="0">
                  <a:pos x="43" y="17"/>
                </a:cxn>
                <a:cxn ang="0">
                  <a:pos x="41" y="20"/>
                </a:cxn>
                <a:cxn ang="0">
                  <a:pos x="28" y="23"/>
                </a:cxn>
                <a:cxn ang="0">
                  <a:pos x="24" y="26"/>
                </a:cxn>
                <a:cxn ang="0">
                  <a:pos x="16" y="27"/>
                </a:cxn>
                <a:cxn ang="0">
                  <a:pos x="5" y="27"/>
                </a:cxn>
                <a:cxn ang="0">
                  <a:pos x="2" y="22"/>
                </a:cxn>
                <a:cxn ang="0">
                  <a:pos x="0" y="17"/>
                </a:cxn>
              </a:cxnLst>
              <a:rect l="0" t="0" r="r" b="b"/>
              <a:pathLst>
                <a:path w="44" h="28">
                  <a:moveTo>
                    <a:pt x="0" y="17"/>
                  </a:moveTo>
                  <a:lnTo>
                    <a:pt x="1" y="8"/>
                  </a:lnTo>
                  <a:lnTo>
                    <a:pt x="4" y="3"/>
                  </a:lnTo>
                  <a:lnTo>
                    <a:pt x="9" y="0"/>
                  </a:lnTo>
                  <a:lnTo>
                    <a:pt x="18" y="0"/>
                  </a:lnTo>
                  <a:lnTo>
                    <a:pt x="30" y="0"/>
                  </a:lnTo>
                  <a:lnTo>
                    <a:pt x="34" y="4"/>
                  </a:lnTo>
                  <a:lnTo>
                    <a:pt x="36" y="6"/>
                  </a:lnTo>
                  <a:lnTo>
                    <a:pt x="43" y="17"/>
                  </a:lnTo>
                  <a:lnTo>
                    <a:pt x="41" y="20"/>
                  </a:lnTo>
                  <a:lnTo>
                    <a:pt x="28" y="23"/>
                  </a:lnTo>
                  <a:lnTo>
                    <a:pt x="24" y="26"/>
                  </a:lnTo>
                  <a:lnTo>
                    <a:pt x="16" y="27"/>
                  </a:lnTo>
                  <a:lnTo>
                    <a:pt x="5" y="27"/>
                  </a:lnTo>
                  <a:lnTo>
                    <a:pt x="2" y="22"/>
                  </a:lnTo>
                  <a:lnTo>
                    <a:pt x="0" y="1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8" name="Freeform 20"/>
            <p:cNvSpPr>
              <a:spLocks/>
            </p:cNvSpPr>
            <p:nvPr/>
          </p:nvSpPr>
          <p:spPr bwMode="auto">
            <a:xfrm>
              <a:off x="1747" y="1952"/>
              <a:ext cx="16" cy="17"/>
            </a:xfrm>
            <a:custGeom>
              <a:avLst/>
              <a:gdLst/>
              <a:ahLst/>
              <a:cxnLst>
                <a:cxn ang="0">
                  <a:pos x="11" y="1"/>
                </a:cxn>
                <a:cxn ang="0">
                  <a:pos x="14" y="0"/>
                </a:cxn>
                <a:cxn ang="0">
                  <a:pos x="16" y="5"/>
                </a:cxn>
                <a:cxn ang="0">
                  <a:pos x="14" y="8"/>
                </a:cxn>
                <a:cxn ang="0">
                  <a:pos x="9" y="16"/>
                </a:cxn>
                <a:cxn ang="0">
                  <a:pos x="4" y="18"/>
                </a:cxn>
                <a:cxn ang="0">
                  <a:pos x="2" y="16"/>
                </a:cxn>
                <a:cxn ang="0">
                  <a:pos x="0" y="13"/>
                </a:cxn>
                <a:cxn ang="0">
                  <a:pos x="4" y="6"/>
                </a:cxn>
                <a:cxn ang="0">
                  <a:pos x="11" y="1"/>
                </a:cxn>
              </a:cxnLst>
              <a:rect l="0" t="0" r="r" b="b"/>
              <a:pathLst>
                <a:path w="17" h="19">
                  <a:moveTo>
                    <a:pt x="11" y="1"/>
                  </a:moveTo>
                  <a:lnTo>
                    <a:pt x="14" y="0"/>
                  </a:lnTo>
                  <a:lnTo>
                    <a:pt x="16" y="5"/>
                  </a:lnTo>
                  <a:lnTo>
                    <a:pt x="14" y="8"/>
                  </a:lnTo>
                  <a:lnTo>
                    <a:pt x="9" y="16"/>
                  </a:lnTo>
                  <a:lnTo>
                    <a:pt x="4" y="18"/>
                  </a:lnTo>
                  <a:lnTo>
                    <a:pt x="2" y="16"/>
                  </a:lnTo>
                  <a:lnTo>
                    <a:pt x="0" y="13"/>
                  </a:lnTo>
                  <a:lnTo>
                    <a:pt x="4" y="6"/>
                  </a:lnTo>
                  <a:lnTo>
                    <a:pt x="11"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89" name="Freeform 21"/>
            <p:cNvSpPr>
              <a:spLocks/>
            </p:cNvSpPr>
            <p:nvPr/>
          </p:nvSpPr>
          <p:spPr bwMode="auto">
            <a:xfrm>
              <a:off x="1960" y="2296"/>
              <a:ext cx="17" cy="15"/>
            </a:xfrm>
            <a:custGeom>
              <a:avLst/>
              <a:gdLst/>
              <a:ahLst/>
              <a:cxnLst>
                <a:cxn ang="0">
                  <a:pos x="1" y="1"/>
                </a:cxn>
                <a:cxn ang="0">
                  <a:pos x="10" y="0"/>
                </a:cxn>
                <a:cxn ang="0">
                  <a:pos x="16" y="4"/>
                </a:cxn>
                <a:cxn ang="0">
                  <a:pos x="11" y="11"/>
                </a:cxn>
                <a:cxn ang="0">
                  <a:pos x="4" y="16"/>
                </a:cxn>
                <a:cxn ang="0">
                  <a:pos x="2" y="13"/>
                </a:cxn>
                <a:cxn ang="0">
                  <a:pos x="0" y="2"/>
                </a:cxn>
                <a:cxn ang="0">
                  <a:pos x="1" y="1"/>
                </a:cxn>
              </a:cxnLst>
              <a:rect l="0" t="0" r="r" b="b"/>
              <a:pathLst>
                <a:path w="17" h="17">
                  <a:moveTo>
                    <a:pt x="1" y="1"/>
                  </a:moveTo>
                  <a:lnTo>
                    <a:pt x="10" y="0"/>
                  </a:lnTo>
                  <a:lnTo>
                    <a:pt x="16" y="4"/>
                  </a:lnTo>
                  <a:lnTo>
                    <a:pt x="11" y="11"/>
                  </a:lnTo>
                  <a:lnTo>
                    <a:pt x="4" y="16"/>
                  </a:lnTo>
                  <a:lnTo>
                    <a:pt x="2" y="13"/>
                  </a:lnTo>
                  <a:lnTo>
                    <a:pt x="0" y="2"/>
                  </a:lnTo>
                  <a:lnTo>
                    <a:pt x="1"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0" name="Freeform 22"/>
            <p:cNvSpPr>
              <a:spLocks/>
            </p:cNvSpPr>
            <p:nvPr/>
          </p:nvSpPr>
          <p:spPr bwMode="auto">
            <a:xfrm>
              <a:off x="1974" y="2309"/>
              <a:ext cx="17" cy="15"/>
            </a:xfrm>
            <a:custGeom>
              <a:avLst/>
              <a:gdLst/>
              <a:ahLst/>
              <a:cxnLst>
                <a:cxn ang="0">
                  <a:pos x="7" y="0"/>
                </a:cxn>
                <a:cxn ang="0">
                  <a:pos x="14" y="2"/>
                </a:cxn>
                <a:cxn ang="0">
                  <a:pos x="16" y="5"/>
                </a:cxn>
                <a:cxn ang="0">
                  <a:pos x="11" y="12"/>
                </a:cxn>
                <a:cxn ang="0">
                  <a:pos x="2" y="16"/>
                </a:cxn>
                <a:cxn ang="0">
                  <a:pos x="0" y="11"/>
                </a:cxn>
                <a:cxn ang="0">
                  <a:pos x="0" y="8"/>
                </a:cxn>
                <a:cxn ang="0">
                  <a:pos x="2" y="3"/>
                </a:cxn>
                <a:cxn ang="0">
                  <a:pos x="7" y="0"/>
                </a:cxn>
              </a:cxnLst>
              <a:rect l="0" t="0" r="r" b="b"/>
              <a:pathLst>
                <a:path w="17" h="17">
                  <a:moveTo>
                    <a:pt x="7" y="0"/>
                  </a:moveTo>
                  <a:lnTo>
                    <a:pt x="14" y="2"/>
                  </a:lnTo>
                  <a:lnTo>
                    <a:pt x="16" y="5"/>
                  </a:lnTo>
                  <a:lnTo>
                    <a:pt x="11" y="12"/>
                  </a:lnTo>
                  <a:lnTo>
                    <a:pt x="2" y="16"/>
                  </a:lnTo>
                  <a:lnTo>
                    <a:pt x="0" y="11"/>
                  </a:lnTo>
                  <a:lnTo>
                    <a:pt x="0" y="8"/>
                  </a:lnTo>
                  <a:lnTo>
                    <a:pt x="2" y="3"/>
                  </a:lnTo>
                  <a:lnTo>
                    <a:pt x="7"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1" name="Freeform 23"/>
            <p:cNvSpPr>
              <a:spLocks/>
            </p:cNvSpPr>
            <p:nvPr/>
          </p:nvSpPr>
          <p:spPr bwMode="auto">
            <a:xfrm>
              <a:off x="1987" y="2324"/>
              <a:ext cx="17" cy="17"/>
            </a:xfrm>
            <a:custGeom>
              <a:avLst/>
              <a:gdLst/>
              <a:ahLst/>
              <a:cxnLst>
                <a:cxn ang="0">
                  <a:pos x="2" y="4"/>
                </a:cxn>
                <a:cxn ang="0">
                  <a:pos x="12" y="0"/>
                </a:cxn>
                <a:cxn ang="0">
                  <a:pos x="14" y="3"/>
                </a:cxn>
                <a:cxn ang="0">
                  <a:pos x="16" y="4"/>
                </a:cxn>
                <a:cxn ang="0">
                  <a:pos x="12" y="14"/>
                </a:cxn>
                <a:cxn ang="0">
                  <a:pos x="6" y="17"/>
                </a:cxn>
                <a:cxn ang="0">
                  <a:pos x="4" y="15"/>
                </a:cxn>
                <a:cxn ang="0">
                  <a:pos x="0" y="5"/>
                </a:cxn>
                <a:cxn ang="0">
                  <a:pos x="2" y="4"/>
                </a:cxn>
              </a:cxnLst>
              <a:rect l="0" t="0" r="r" b="b"/>
              <a:pathLst>
                <a:path w="17" h="18">
                  <a:moveTo>
                    <a:pt x="2" y="4"/>
                  </a:moveTo>
                  <a:lnTo>
                    <a:pt x="12" y="0"/>
                  </a:lnTo>
                  <a:lnTo>
                    <a:pt x="14" y="3"/>
                  </a:lnTo>
                  <a:lnTo>
                    <a:pt x="16" y="4"/>
                  </a:lnTo>
                  <a:lnTo>
                    <a:pt x="12" y="14"/>
                  </a:lnTo>
                  <a:lnTo>
                    <a:pt x="6" y="17"/>
                  </a:lnTo>
                  <a:lnTo>
                    <a:pt x="4" y="15"/>
                  </a:lnTo>
                  <a:lnTo>
                    <a:pt x="0" y="5"/>
                  </a:lnTo>
                  <a:lnTo>
                    <a:pt x="2" y="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2" name="Freeform 24"/>
            <p:cNvSpPr>
              <a:spLocks/>
            </p:cNvSpPr>
            <p:nvPr/>
          </p:nvSpPr>
          <p:spPr bwMode="auto">
            <a:xfrm>
              <a:off x="1416" y="2275"/>
              <a:ext cx="241" cy="65"/>
            </a:xfrm>
            <a:custGeom>
              <a:avLst/>
              <a:gdLst/>
              <a:ahLst/>
              <a:cxnLst>
                <a:cxn ang="0">
                  <a:pos x="49" y="9"/>
                </a:cxn>
                <a:cxn ang="0">
                  <a:pos x="81" y="4"/>
                </a:cxn>
                <a:cxn ang="0">
                  <a:pos x="105" y="0"/>
                </a:cxn>
                <a:cxn ang="0">
                  <a:pos x="118" y="5"/>
                </a:cxn>
                <a:cxn ang="0">
                  <a:pos x="137" y="8"/>
                </a:cxn>
                <a:cxn ang="0">
                  <a:pos x="163" y="19"/>
                </a:cxn>
                <a:cxn ang="0">
                  <a:pos x="187" y="22"/>
                </a:cxn>
                <a:cxn ang="0">
                  <a:pos x="199" y="22"/>
                </a:cxn>
                <a:cxn ang="0">
                  <a:pos x="220" y="29"/>
                </a:cxn>
                <a:cxn ang="0">
                  <a:pos x="257" y="32"/>
                </a:cxn>
                <a:cxn ang="0">
                  <a:pos x="259" y="38"/>
                </a:cxn>
                <a:cxn ang="0">
                  <a:pos x="246" y="48"/>
                </a:cxn>
                <a:cxn ang="0">
                  <a:pos x="223" y="59"/>
                </a:cxn>
                <a:cxn ang="0">
                  <a:pos x="187" y="70"/>
                </a:cxn>
                <a:cxn ang="0">
                  <a:pos x="181" y="66"/>
                </a:cxn>
                <a:cxn ang="0">
                  <a:pos x="181" y="59"/>
                </a:cxn>
                <a:cxn ang="0">
                  <a:pos x="180" y="45"/>
                </a:cxn>
                <a:cxn ang="0">
                  <a:pos x="158" y="45"/>
                </a:cxn>
                <a:cxn ang="0">
                  <a:pos x="145" y="33"/>
                </a:cxn>
                <a:cxn ang="0">
                  <a:pos x="125" y="35"/>
                </a:cxn>
                <a:cxn ang="0">
                  <a:pos x="109" y="30"/>
                </a:cxn>
                <a:cxn ang="0">
                  <a:pos x="92" y="33"/>
                </a:cxn>
                <a:cxn ang="0">
                  <a:pos x="77" y="30"/>
                </a:cxn>
                <a:cxn ang="0">
                  <a:pos x="61" y="36"/>
                </a:cxn>
                <a:cxn ang="0">
                  <a:pos x="57" y="31"/>
                </a:cxn>
                <a:cxn ang="0">
                  <a:pos x="62" y="23"/>
                </a:cxn>
                <a:cxn ang="0">
                  <a:pos x="55" y="22"/>
                </a:cxn>
                <a:cxn ang="0">
                  <a:pos x="37" y="35"/>
                </a:cxn>
                <a:cxn ang="0">
                  <a:pos x="22" y="46"/>
                </a:cxn>
                <a:cxn ang="0">
                  <a:pos x="8" y="65"/>
                </a:cxn>
                <a:cxn ang="0">
                  <a:pos x="2" y="64"/>
                </a:cxn>
                <a:cxn ang="0">
                  <a:pos x="2" y="48"/>
                </a:cxn>
                <a:cxn ang="0">
                  <a:pos x="13" y="32"/>
                </a:cxn>
                <a:cxn ang="0">
                  <a:pos x="31" y="20"/>
                </a:cxn>
                <a:cxn ang="0">
                  <a:pos x="44" y="13"/>
                </a:cxn>
              </a:cxnLst>
              <a:rect l="0" t="0" r="r" b="b"/>
              <a:pathLst>
                <a:path w="261" h="71">
                  <a:moveTo>
                    <a:pt x="44" y="13"/>
                  </a:moveTo>
                  <a:lnTo>
                    <a:pt x="49" y="9"/>
                  </a:lnTo>
                  <a:lnTo>
                    <a:pt x="69" y="5"/>
                  </a:lnTo>
                  <a:lnTo>
                    <a:pt x="81" y="4"/>
                  </a:lnTo>
                  <a:lnTo>
                    <a:pt x="90" y="3"/>
                  </a:lnTo>
                  <a:lnTo>
                    <a:pt x="105" y="0"/>
                  </a:lnTo>
                  <a:lnTo>
                    <a:pt x="114" y="4"/>
                  </a:lnTo>
                  <a:lnTo>
                    <a:pt x="118" y="5"/>
                  </a:lnTo>
                  <a:lnTo>
                    <a:pt x="130" y="7"/>
                  </a:lnTo>
                  <a:lnTo>
                    <a:pt x="137" y="8"/>
                  </a:lnTo>
                  <a:lnTo>
                    <a:pt x="145" y="11"/>
                  </a:lnTo>
                  <a:lnTo>
                    <a:pt x="163" y="19"/>
                  </a:lnTo>
                  <a:lnTo>
                    <a:pt x="172" y="22"/>
                  </a:lnTo>
                  <a:lnTo>
                    <a:pt x="187" y="22"/>
                  </a:lnTo>
                  <a:lnTo>
                    <a:pt x="196" y="21"/>
                  </a:lnTo>
                  <a:lnTo>
                    <a:pt x="199" y="22"/>
                  </a:lnTo>
                  <a:lnTo>
                    <a:pt x="211" y="25"/>
                  </a:lnTo>
                  <a:lnTo>
                    <a:pt x="220" y="29"/>
                  </a:lnTo>
                  <a:lnTo>
                    <a:pt x="228" y="27"/>
                  </a:lnTo>
                  <a:lnTo>
                    <a:pt x="257" y="32"/>
                  </a:lnTo>
                  <a:lnTo>
                    <a:pt x="260" y="33"/>
                  </a:lnTo>
                  <a:lnTo>
                    <a:pt x="259" y="38"/>
                  </a:lnTo>
                  <a:lnTo>
                    <a:pt x="257" y="44"/>
                  </a:lnTo>
                  <a:lnTo>
                    <a:pt x="246" y="48"/>
                  </a:lnTo>
                  <a:lnTo>
                    <a:pt x="238" y="54"/>
                  </a:lnTo>
                  <a:lnTo>
                    <a:pt x="223" y="59"/>
                  </a:lnTo>
                  <a:lnTo>
                    <a:pt x="211" y="65"/>
                  </a:lnTo>
                  <a:lnTo>
                    <a:pt x="187" y="70"/>
                  </a:lnTo>
                  <a:lnTo>
                    <a:pt x="184" y="70"/>
                  </a:lnTo>
                  <a:lnTo>
                    <a:pt x="181" y="66"/>
                  </a:lnTo>
                  <a:lnTo>
                    <a:pt x="180" y="65"/>
                  </a:lnTo>
                  <a:lnTo>
                    <a:pt x="181" y="59"/>
                  </a:lnTo>
                  <a:lnTo>
                    <a:pt x="184" y="47"/>
                  </a:lnTo>
                  <a:lnTo>
                    <a:pt x="180" y="45"/>
                  </a:lnTo>
                  <a:lnTo>
                    <a:pt x="169" y="45"/>
                  </a:lnTo>
                  <a:lnTo>
                    <a:pt x="158" y="45"/>
                  </a:lnTo>
                  <a:lnTo>
                    <a:pt x="154" y="38"/>
                  </a:lnTo>
                  <a:lnTo>
                    <a:pt x="145" y="33"/>
                  </a:lnTo>
                  <a:lnTo>
                    <a:pt x="135" y="35"/>
                  </a:lnTo>
                  <a:lnTo>
                    <a:pt x="125" y="35"/>
                  </a:lnTo>
                  <a:lnTo>
                    <a:pt x="116" y="30"/>
                  </a:lnTo>
                  <a:lnTo>
                    <a:pt x="109" y="30"/>
                  </a:lnTo>
                  <a:lnTo>
                    <a:pt x="99" y="34"/>
                  </a:lnTo>
                  <a:lnTo>
                    <a:pt x="92" y="33"/>
                  </a:lnTo>
                  <a:lnTo>
                    <a:pt x="84" y="28"/>
                  </a:lnTo>
                  <a:lnTo>
                    <a:pt x="77" y="30"/>
                  </a:lnTo>
                  <a:lnTo>
                    <a:pt x="72" y="35"/>
                  </a:lnTo>
                  <a:lnTo>
                    <a:pt x="61" y="36"/>
                  </a:lnTo>
                  <a:lnTo>
                    <a:pt x="58" y="35"/>
                  </a:lnTo>
                  <a:lnTo>
                    <a:pt x="57" y="31"/>
                  </a:lnTo>
                  <a:lnTo>
                    <a:pt x="58" y="28"/>
                  </a:lnTo>
                  <a:lnTo>
                    <a:pt x="62" y="23"/>
                  </a:lnTo>
                  <a:lnTo>
                    <a:pt x="58" y="21"/>
                  </a:lnTo>
                  <a:lnTo>
                    <a:pt x="55" y="22"/>
                  </a:lnTo>
                  <a:lnTo>
                    <a:pt x="45" y="26"/>
                  </a:lnTo>
                  <a:lnTo>
                    <a:pt x="37" y="35"/>
                  </a:lnTo>
                  <a:lnTo>
                    <a:pt x="32" y="40"/>
                  </a:lnTo>
                  <a:lnTo>
                    <a:pt x="22" y="46"/>
                  </a:lnTo>
                  <a:lnTo>
                    <a:pt x="13" y="53"/>
                  </a:lnTo>
                  <a:lnTo>
                    <a:pt x="8" y="65"/>
                  </a:lnTo>
                  <a:lnTo>
                    <a:pt x="5" y="65"/>
                  </a:lnTo>
                  <a:lnTo>
                    <a:pt x="2" y="64"/>
                  </a:lnTo>
                  <a:lnTo>
                    <a:pt x="0" y="58"/>
                  </a:lnTo>
                  <a:lnTo>
                    <a:pt x="2" y="48"/>
                  </a:lnTo>
                  <a:lnTo>
                    <a:pt x="7" y="39"/>
                  </a:lnTo>
                  <a:lnTo>
                    <a:pt x="13" y="32"/>
                  </a:lnTo>
                  <a:lnTo>
                    <a:pt x="22" y="26"/>
                  </a:lnTo>
                  <a:lnTo>
                    <a:pt x="31" y="20"/>
                  </a:lnTo>
                  <a:lnTo>
                    <a:pt x="38" y="15"/>
                  </a:lnTo>
                  <a:lnTo>
                    <a:pt x="44" y="1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3" name="Freeform 25"/>
            <p:cNvSpPr>
              <a:spLocks/>
            </p:cNvSpPr>
            <p:nvPr/>
          </p:nvSpPr>
          <p:spPr bwMode="auto">
            <a:xfrm>
              <a:off x="1458" y="2316"/>
              <a:ext cx="17" cy="15"/>
            </a:xfrm>
            <a:custGeom>
              <a:avLst/>
              <a:gdLst/>
              <a:ahLst/>
              <a:cxnLst>
                <a:cxn ang="0">
                  <a:pos x="2" y="2"/>
                </a:cxn>
                <a:cxn ang="0">
                  <a:pos x="11" y="0"/>
                </a:cxn>
                <a:cxn ang="0">
                  <a:pos x="16" y="9"/>
                </a:cxn>
                <a:cxn ang="0">
                  <a:pos x="11" y="14"/>
                </a:cxn>
                <a:cxn ang="0">
                  <a:pos x="8" y="16"/>
                </a:cxn>
                <a:cxn ang="0">
                  <a:pos x="2" y="13"/>
                </a:cxn>
                <a:cxn ang="0">
                  <a:pos x="0" y="8"/>
                </a:cxn>
                <a:cxn ang="0">
                  <a:pos x="2" y="2"/>
                </a:cxn>
              </a:cxnLst>
              <a:rect l="0" t="0" r="r" b="b"/>
              <a:pathLst>
                <a:path w="17" h="17">
                  <a:moveTo>
                    <a:pt x="2" y="2"/>
                  </a:moveTo>
                  <a:lnTo>
                    <a:pt x="11" y="0"/>
                  </a:lnTo>
                  <a:lnTo>
                    <a:pt x="16" y="9"/>
                  </a:lnTo>
                  <a:lnTo>
                    <a:pt x="11" y="14"/>
                  </a:lnTo>
                  <a:lnTo>
                    <a:pt x="8" y="16"/>
                  </a:lnTo>
                  <a:lnTo>
                    <a:pt x="2" y="13"/>
                  </a:lnTo>
                  <a:lnTo>
                    <a:pt x="0" y="8"/>
                  </a:lnTo>
                  <a:lnTo>
                    <a:pt x="2"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4" name="Freeform 26"/>
            <p:cNvSpPr>
              <a:spLocks/>
            </p:cNvSpPr>
            <p:nvPr/>
          </p:nvSpPr>
          <p:spPr bwMode="auto">
            <a:xfrm>
              <a:off x="474" y="1288"/>
              <a:ext cx="51" cy="28"/>
            </a:xfrm>
            <a:custGeom>
              <a:avLst/>
              <a:gdLst/>
              <a:ahLst/>
              <a:cxnLst>
                <a:cxn ang="0">
                  <a:pos x="28" y="0"/>
                </a:cxn>
                <a:cxn ang="0">
                  <a:pos x="35" y="0"/>
                </a:cxn>
                <a:cxn ang="0">
                  <a:pos x="41" y="5"/>
                </a:cxn>
                <a:cxn ang="0">
                  <a:pos x="49" y="11"/>
                </a:cxn>
                <a:cxn ang="0">
                  <a:pos x="52" y="17"/>
                </a:cxn>
                <a:cxn ang="0">
                  <a:pos x="54" y="24"/>
                </a:cxn>
                <a:cxn ang="0">
                  <a:pos x="48" y="28"/>
                </a:cxn>
                <a:cxn ang="0">
                  <a:pos x="38" y="29"/>
                </a:cxn>
                <a:cxn ang="0">
                  <a:pos x="32" y="29"/>
                </a:cxn>
                <a:cxn ang="0">
                  <a:pos x="22" y="25"/>
                </a:cxn>
                <a:cxn ang="0">
                  <a:pos x="11" y="29"/>
                </a:cxn>
                <a:cxn ang="0">
                  <a:pos x="4" y="30"/>
                </a:cxn>
                <a:cxn ang="0">
                  <a:pos x="0" y="25"/>
                </a:cxn>
                <a:cxn ang="0">
                  <a:pos x="2" y="20"/>
                </a:cxn>
                <a:cxn ang="0">
                  <a:pos x="5" y="16"/>
                </a:cxn>
                <a:cxn ang="0">
                  <a:pos x="13" y="9"/>
                </a:cxn>
                <a:cxn ang="0">
                  <a:pos x="19" y="5"/>
                </a:cxn>
                <a:cxn ang="0">
                  <a:pos x="28" y="0"/>
                </a:cxn>
              </a:cxnLst>
              <a:rect l="0" t="0" r="r" b="b"/>
              <a:pathLst>
                <a:path w="55" h="31">
                  <a:moveTo>
                    <a:pt x="28" y="0"/>
                  </a:moveTo>
                  <a:lnTo>
                    <a:pt x="35" y="0"/>
                  </a:lnTo>
                  <a:lnTo>
                    <a:pt x="41" y="5"/>
                  </a:lnTo>
                  <a:lnTo>
                    <a:pt x="49" y="11"/>
                  </a:lnTo>
                  <a:lnTo>
                    <a:pt x="52" y="17"/>
                  </a:lnTo>
                  <a:lnTo>
                    <a:pt x="54" y="24"/>
                  </a:lnTo>
                  <a:lnTo>
                    <a:pt x="48" y="28"/>
                  </a:lnTo>
                  <a:lnTo>
                    <a:pt x="38" y="29"/>
                  </a:lnTo>
                  <a:lnTo>
                    <a:pt x="32" y="29"/>
                  </a:lnTo>
                  <a:lnTo>
                    <a:pt x="22" y="25"/>
                  </a:lnTo>
                  <a:lnTo>
                    <a:pt x="11" y="29"/>
                  </a:lnTo>
                  <a:lnTo>
                    <a:pt x="4" y="30"/>
                  </a:lnTo>
                  <a:lnTo>
                    <a:pt x="0" y="25"/>
                  </a:lnTo>
                  <a:lnTo>
                    <a:pt x="2" y="20"/>
                  </a:lnTo>
                  <a:lnTo>
                    <a:pt x="5" y="16"/>
                  </a:lnTo>
                  <a:lnTo>
                    <a:pt x="13" y="9"/>
                  </a:lnTo>
                  <a:lnTo>
                    <a:pt x="19" y="5"/>
                  </a:lnTo>
                  <a:lnTo>
                    <a:pt x="28"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5" name="Freeform 27"/>
            <p:cNvSpPr>
              <a:spLocks/>
            </p:cNvSpPr>
            <p:nvPr/>
          </p:nvSpPr>
          <p:spPr bwMode="auto">
            <a:xfrm>
              <a:off x="924" y="1137"/>
              <a:ext cx="144" cy="111"/>
            </a:xfrm>
            <a:custGeom>
              <a:avLst/>
              <a:gdLst/>
              <a:ahLst/>
              <a:cxnLst>
                <a:cxn ang="0">
                  <a:pos x="23" y="78"/>
                </a:cxn>
                <a:cxn ang="0">
                  <a:pos x="8" y="75"/>
                </a:cxn>
                <a:cxn ang="0">
                  <a:pos x="0" y="83"/>
                </a:cxn>
                <a:cxn ang="0">
                  <a:pos x="15" y="96"/>
                </a:cxn>
                <a:cxn ang="0">
                  <a:pos x="23" y="112"/>
                </a:cxn>
                <a:cxn ang="0">
                  <a:pos x="35" y="117"/>
                </a:cxn>
                <a:cxn ang="0">
                  <a:pos x="68" y="109"/>
                </a:cxn>
                <a:cxn ang="0">
                  <a:pos x="90" y="107"/>
                </a:cxn>
                <a:cxn ang="0">
                  <a:pos x="111" y="112"/>
                </a:cxn>
                <a:cxn ang="0">
                  <a:pos x="127" y="120"/>
                </a:cxn>
                <a:cxn ang="0">
                  <a:pos x="134" y="120"/>
                </a:cxn>
                <a:cxn ang="0">
                  <a:pos x="140" y="111"/>
                </a:cxn>
                <a:cxn ang="0">
                  <a:pos x="129" y="103"/>
                </a:cxn>
                <a:cxn ang="0">
                  <a:pos x="134" y="98"/>
                </a:cxn>
                <a:cxn ang="0">
                  <a:pos x="153" y="97"/>
                </a:cxn>
                <a:cxn ang="0">
                  <a:pos x="150" y="88"/>
                </a:cxn>
                <a:cxn ang="0">
                  <a:pos x="131" y="80"/>
                </a:cxn>
                <a:cxn ang="0">
                  <a:pos x="122" y="65"/>
                </a:cxn>
                <a:cxn ang="0">
                  <a:pos x="121" y="48"/>
                </a:cxn>
                <a:cxn ang="0">
                  <a:pos x="123" y="28"/>
                </a:cxn>
                <a:cxn ang="0">
                  <a:pos x="114" y="6"/>
                </a:cxn>
                <a:cxn ang="0">
                  <a:pos x="107" y="12"/>
                </a:cxn>
                <a:cxn ang="0">
                  <a:pos x="111" y="32"/>
                </a:cxn>
                <a:cxn ang="0">
                  <a:pos x="106" y="36"/>
                </a:cxn>
                <a:cxn ang="0">
                  <a:pos x="104" y="21"/>
                </a:cxn>
                <a:cxn ang="0">
                  <a:pos x="99" y="10"/>
                </a:cxn>
                <a:cxn ang="0">
                  <a:pos x="87" y="14"/>
                </a:cxn>
                <a:cxn ang="0">
                  <a:pos x="77" y="31"/>
                </a:cxn>
                <a:cxn ang="0">
                  <a:pos x="75" y="19"/>
                </a:cxn>
                <a:cxn ang="0">
                  <a:pos x="62" y="9"/>
                </a:cxn>
                <a:cxn ang="0">
                  <a:pos x="53" y="0"/>
                </a:cxn>
                <a:cxn ang="0">
                  <a:pos x="29" y="20"/>
                </a:cxn>
                <a:cxn ang="0">
                  <a:pos x="20" y="24"/>
                </a:cxn>
                <a:cxn ang="0">
                  <a:pos x="15" y="31"/>
                </a:cxn>
                <a:cxn ang="0">
                  <a:pos x="33" y="39"/>
                </a:cxn>
                <a:cxn ang="0">
                  <a:pos x="34" y="45"/>
                </a:cxn>
                <a:cxn ang="0">
                  <a:pos x="15" y="45"/>
                </a:cxn>
                <a:cxn ang="0">
                  <a:pos x="12" y="52"/>
                </a:cxn>
                <a:cxn ang="0">
                  <a:pos x="40" y="64"/>
                </a:cxn>
                <a:cxn ang="0">
                  <a:pos x="54" y="72"/>
                </a:cxn>
                <a:cxn ang="0">
                  <a:pos x="55" y="83"/>
                </a:cxn>
                <a:cxn ang="0">
                  <a:pos x="44" y="87"/>
                </a:cxn>
              </a:cxnLst>
              <a:rect l="0" t="0" r="r" b="b"/>
              <a:pathLst>
                <a:path w="156" h="121">
                  <a:moveTo>
                    <a:pt x="38" y="85"/>
                  </a:moveTo>
                  <a:lnTo>
                    <a:pt x="23" y="78"/>
                  </a:lnTo>
                  <a:lnTo>
                    <a:pt x="12" y="75"/>
                  </a:lnTo>
                  <a:lnTo>
                    <a:pt x="8" y="75"/>
                  </a:lnTo>
                  <a:lnTo>
                    <a:pt x="2" y="78"/>
                  </a:lnTo>
                  <a:lnTo>
                    <a:pt x="0" y="83"/>
                  </a:lnTo>
                  <a:lnTo>
                    <a:pt x="5" y="89"/>
                  </a:lnTo>
                  <a:lnTo>
                    <a:pt x="15" y="96"/>
                  </a:lnTo>
                  <a:lnTo>
                    <a:pt x="22" y="99"/>
                  </a:lnTo>
                  <a:lnTo>
                    <a:pt x="23" y="112"/>
                  </a:lnTo>
                  <a:lnTo>
                    <a:pt x="26" y="116"/>
                  </a:lnTo>
                  <a:lnTo>
                    <a:pt x="35" y="117"/>
                  </a:lnTo>
                  <a:lnTo>
                    <a:pt x="54" y="114"/>
                  </a:lnTo>
                  <a:lnTo>
                    <a:pt x="68" y="109"/>
                  </a:lnTo>
                  <a:lnTo>
                    <a:pt x="81" y="107"/>
                  </a:lnTo>
                  <a:lnTo>
                    <a:pt x="90" y="107"/>
                  </a:lnTo>
                  <a:lnTo>
                    <a:pt x="103" y="106"/>
                  </a:lnTo>
                  <a:lnTo>
                    <a:pt x="111" y="112"/>
                  </a:lnTo>
                  <a:lnTo>
                    <a:pt x="115" y="115"/>
                  </a:lnTo>
                  <a:lnTo>
                    <a:pt x="127" y="120"/>
                  </a:lnTo>
                  <a:lnTo>
                    <a:pt x="130" y="120"/>
                  </a:lnTo>
                  <a:lnTo>
                    <a:pt x="134" y="120"/>
                  </a:lnTo>
                  <a:lnTo>
                    <a:pt x="139" y="117"/>
                  </a:lnTo>
                  <a:lnTo>
                    <a:pt x="140" y="111"/>
                  </a:lnTo>
                  <a:lnTo>
                    <a:pt x="131" y="105"/>
                  </a:lnTo>
                  <a:lnTo>
                    <a:pt x="129" y="103"/>
                  </a:lnTo>
                  <a:lnTo>
                    <a:pt x="129" y="101"/>
                  </a:lnTo>
                  <a:lnTo>
                    <a:pt x="134" y="98"/>
                  </a:lnTo>
                  <a:lnTo>
                    <a:pt x="143" y="101"/>
                  </a:lnTo>
                  <a:lnTo>
                    <a:pt x="153" y="97"/>
                  </a:lnTo>
                  <a:lnTo>
                    <a:pt x="155" y="96"/>
                  </a:lnTo>
                  <a:lnTo>
                    <a:pt x="150" y="88"/>
                  </a:lnTo>
                  <a:lnTo>
                    <a:pt x="140" y="81"/>
                  </a:lnTo>
                  <a:lnTo>
                    <a:pt x="131" y="80"/>
                  </a:lnTo>
                  <a:lnTo>
                    <a:pt x="125" y="78"/>
                  </a:lnTo>
                  <a:lnTo>
                    <a:pt x="122" y="65"/>
                  </a:lnTo>
                  <a:lnTo>
                    <a:pt x="123" y="56"/>
                  </a:lnTo>
                  <a:lnTo>
                    <a:pt x="121" y="48"/>
                  </a:lnTo>
                  <a:lnTo>
                    <a:pt x="122" y="37"/>
                  </a:lnTo>
                  <a:lnTo>
                    <a:pt x="123" y="28"/>
                  </a:lnTo>
                  <a:lnTo>
                    <a:pt x="116" y="7"/>
                  </a:lnTo>
                  <a:lnTo>
                    <a:pt x="114" y="6"/>
                  </a:lnTo>
                  <a:lnTo>
                    <a:pt x="108" y="8"/>
                  </a:lnTo>
                  <a:lnTo>
                    <a:pt x="107" y="12"/>
                  </a:lnTo>
                  <a:lnTo>
                    <a:pt x="108" y="23"/>
                  </a:lnTo>
                  <a:lnTo>
                    <a:pt x="111" y="32"/>
                  </a:lnTo>
                  <a:lnTo>
                    <a:pt x="107" y="35"/>
                  </a:lnTo>
                  <a:lnTo>
                    <a:pt x="106" y="36"/>
                  </a:lnTo>
                  <a:lnTo>
                    <a:pt x="105" y="34"/>
                  </a:lnTo>
                  <a:lnTo>
                    <a:pt x="104" y="21"/>
                  </a:lnTo>
                  <a:lnTo>
                    <a:pt x="102" y="14"/>
                  </a:lnTo>
                  <a:lnTo>
                    <a:pt x="99" y="10"/>
                  </a:lnTo>
                  <a:lnTo>
                    <a:pt x="92" y="10"/>
                  </a:lnTo>
                  <a:lnTo>
                    <a:pt x="87" y="14"/>
                  </a:lnTo>
                  <a:lnTo>
                    <a:pt x="81" y="30"/>
                  </a:lnTo>
                  <a:lnTo>
                    <a:pt x="77" y="31"/>
                  </a:lnTo>
                  <a:lnTo>
                    <a:pt x="72" y="29"/>
                  </a:lnTo>
                  <a:lnTo>
                    <a:pt x="75" y="19"/>
                  </a:lnTo>
                  <a:lnTo>
                    <a:pt x="72" y="11"/>
                  </a:lnTo>
                  <a:lnTo>
                    <a:pt x="62" y="9"/>
                  </a:lnTo>
                  <a:lnTo>
                    <a:pt x="54" y="2"/>
                  </a:lnTo>
                  <a:lnTo>
                    <a:pt x="53" y="0"/>
                  </a:lnTo>
                  <a:lnTo>
                    <a:pt x="44" y="3"/>
                  </a:lnTo>
                  <a:lnTo>
                    <a:pt x="29" y="20"/>
                  </a:lnTo>
                  <a:lnTo>
                    <a:pt x="21" y="24"/>
                  </a:lnTo>
                  <a:lnTo>
                    <a:pt x="20" y="24"/>
                  </a:lnTo>
                  <a:lnTo>
                    <a:pt x="12" y="28"/>
                  </a:lnTo>
                  <a:lnTo>
                    <a:pt x="15" y="31"/>
                  </a:lnTo>
                  <a:lnTo>
                    <a:pt x="23" y="35"/>
                  </a:lnTo>
                  <a:lnTo>
                    <a:pt x="33" y="39"/>
                  </a:lnTo>
                  <a:lnTo>
                    <a:pt x="34" y="42"/>
                  </a:lnTo>
                  <a:lnTo>
                    <a:pt x="34" y="45"/>
                  </a:lnTo>
                  <a:lnTo>
                    <a:pt x="26" y="47"/>
                  </a:lnTo>
                  <a:lnTo>
                    <a:pt x="15" y="45"/>
                  </a:lnTo>
                  <a:lnTo>
                    <a:pt x="10" y="47"/>
                  </a:lnTo>
                  <a:lnTo>
                    <a:pt x="12" y="52"/>
                  </a:lnTo>
                  <a:lnTo>
                    <a:pt x="27" y="60"/>
                  </a:lnTo>
                  <a:lnTo>
                    <a:pt x="40" y="64"/>
                  </a:lnTo>
                  <a:lnTo>
                    <a:pt x="50" y="69"/>
                  </a:lnTo>
                  <a:lnTo>
                    <a:pt x="54" y="72"/>
                  </a:lnTo>
                  <a:lnTo>
                    <a:pt x="56" y="77"/>
                  </a:lnTo>
                  <a:lnTo>
                    <a:pt x="55" y="83"/>
                  </a:lnTo>
                  <a:lnTo>
                    <a:pt x="50" y="85"/>
                  </a:lnTo>
                  <a:lnTo>
                    <a:pt x="44" y="87"/>
                  </a:lnTo>
                  <a:lnTo>
                    <a:pt x="38" y="8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6" name="Freeform 28"/>
            <p:cNvSpPr>
              <a:spLocks/>
            </p:cNvSpPr>
            <p:nvPr/>
          </p:nvSpPr>
          <p:spPr bwMode="auto">
            <a:xfrm>
              <a:off x="989" y="1058"/>
              <a:ext cx="69" cy="50"/>
            </a:xfrm>
            <a:custGeom>
              <a:avLst/>
              <a:gdLst/>
              <a:ahLst/>
              <a:cxnLst>
                <a:cxn ang="0">
                  <a:pos x="33" y="54"/>
                </a:cxn>
                <a:cxn ang="0">
                  <a:pos x="42" y="48"/>
                </a:cxn>
                <a:cxn ang="0">
                  <a:pos x="44" y="44"/>
                </a:cxn>
                <a:cxn ang="0">
                  <a:pos x="50" y="45"/>
                </a:cxn>
                <a:cxn ang="0">
                  <a:pos x="58" y="51"/>
                </a:cxn>
                <a:cxn ang="0">
                  <a:pos x="59" y="53"/>
                </a:cxn>
                <a:cxn ang="0">
                  <a:pos x="66" y="52"/>
                </a:cxn>
                <a:cxn ang="0">
                  <a:pos x="70" y="50"/>
                </a:cxn>
                <a:cxn ang="0">
                  <a:pos x="73" y="41"/>
                </a:cxn>
                <a:cxn ang="0">
                  <a:pos x="60" y="27"/>
                </a:cxn>
                <a:cxn ang="0">
                  <a:pos x="52" y="20"/>
                </a:cxn>
                <a:cxn ang="0">
                  <a:pos x="54" y="14"/>
                </a:cxn>
                <a:cxn ang="0">
                  <a:pos x="58" y="7"/>
                </a:cxn>
                <a:cxn ang="0">
                  <a:pos x="54" y="1"/>
                </a:cxn>
                <a:cxn ang="0">
                  <a:pos x="44" y="0"/>
                </a:cxn>
                <a:cxn ang="0">
                  <a:pos x="41" y="8"/>
                </a:cxn>
                <a:cxn ang="0">
                  <a:pos x="43" y="11"/>
                </a:cxn>
                <a:cxn ang="0">
                  <a:pos x="41" y="14"/>
                </a:cxn>
                <a:cxn ang="0">
                  <a:pos x="43" y="26"/>
                </a:cxn>
                <a:cxn ang="0">
                  <a:pos x="42" y="30"/>
                </a:cxn>
                <a:cxn ang="0">
                  <a:pos x="35" y="28"/>
                </a:cxn>
                <a:cxn ang="0">
                  <a:pos x="29" y="20"/>
                </a:cxn>
                <a:cxn ang="0">
                  <a:pos x="19" y="16"/>
                </a:cxn>
                <a:cxn ang="0">
                  <a:pos x="7" y="14"/>
                </a:cxn>
                <a:cxn ang="0">
                  <a:pos x="4" y="23"/>
                </a:cxn>
                <a:cxn ang="0">
                  <a:pos x="0" y="32"/>
                </a:cxn>
                <a:cxn ang="0">
                  <a:pos x="7" y="37"/>
                </a:cxn>
                <a:cxn ang="0">
                  <a:pos x="15" y="34"/>
                </a:cxn>
                <a:cxn ang="0">
                  <a:pos x="19" y="33"/>
                </a:cxn>
                <a:cxn ang="0">
                  <a:pos x="22" y="36"/>
                </a:cxn>
                <a:cxn ang="0">
                  <a:pos x="23" y="42"/>
                </a:cxn>
                <a:cxn ang="0">
                  <a:pos x="24" y="50"/>
                </a:cxn>
                <a:cxn ang="0">
                  <a:pos x="28" y="53"/>
                </a:cxn>
                <a:cxn ang="0">
                  <a:pos x="33" y="54"/>
                </a:cxn>
              </a:cxnLst>
              <a:rect l="0" t="0" r="r" b="b"/>
              <a:pathLst>
                <a:path w="74" h="55">
                  <a:moveTo>
                    <a:pt x="33" y="54"/>
                  </a:moveTo>
                  <a:lnTo>
                    <a:pt x="42" y="48"/>
                  </a:lnTo>
                  <a:lnTo>
                    <a:pt x="44" y="44"/>
                  </a:lnTo>
                  <a:lnTo>
                    <a:pt x="50" y="45"/>
                  </a:lnTo>
                  <a:lnTo>
                    <a:pt x="58" y="51"/>
                  </a:lnTo>
                  <a:lnTo>
                    <a:pt x="59" y="53"/>
                  </a:lnTo>
                  <a:lnTo>
                    <a:pt x="66" y="52"/>
                  </a:lnTo>
                  <a:lnTo>
                    <a:pt x="70" y="50"/>
                  </a:lnTo>
                  <a:lnTo>
                    <a:pt x="73" y="41"/>
                  </a:lnTo>
                  <a:lnTo>
                    <a:pt x="60" y="27"/>
                  </a:lnTo>
                  <a:lnTo>
                    <a:pt x="52" y="20"/>
                  </a:lnTo>
                  <a:lnTo>
                    <a:pt x="54" y="14"/>
                  </a:lnTo>
                  <a:lnTo>
                    <a:pt x="58" y="7"/>
                  </a:lnTo>
                  <a:lnTo>
                    <a:pt x="54" y="1"/>
                  </a:lnTo>
                  <a:lnTo>
                    <a:pt x="44" y="0"/>
                  </a:lnTo>
                  <a:lnTo>
                    <a:pt x="41" y="8"/>
                  </a:lnTo>
                  <a:lnTo>
                    <a:pt x="43" y="11"/>
                  </a:lnTo>
                  <a:lnTo>
                    <a:pt x="41" y="14"/>
                  </a:lnTo>
                  <a:lnTo>
                    <a:pt x="43" y="26"/>
                  </a:lnTo>
                  <a:lnTo>
                    <a:pt x="42" y="30"/>
                  </a:lnTo>
                  <a:lnTo>
                    <a:pt x="35" y="28"/>
                  </a:lnTo>
                  <a:lnTo>
                    <a:pt x="29" y="20"/>
                  </a:lnTo>
                  <a:lnTo>
                    <a:pt x="19" y="16"/>
                  </a:lnTo>
                  <a:lnTo>
                    <a:pt x="7" y="14"/>
                  </a:lnTo>
                  <a:lnTo>
                    <a:pt x="4" y="23"/>
                  </a:lnTo>
                  <a:lnTo>
                    <a:pt x="0" y="32"/>
                  </a:lnTo>
                  <a:lnTo>
                    <a:pt x="7" y="37"/>
                  </a:lnTo>
                  <a:lnTo>
                    <a:pt x="15" y="34"/>
                  </a:lnTo>
                  <a:lnTo>
                    <a:pt x="19" y="33"/>
                  </a:lnTo>
                  <a:lnTo>
                    <a:pt x="22" y="36"/>
                  </a:lnTo>
                  <a:lnTo>
                    <a:pt x="23" y="42"/>
                  </a:lnTo>
                  <a:lnTo>
                    <a:pt x="24" y="50"/>
                  </a:lnTo>
                  <a:lnTo>
                    <a:pt x="28" y="53"/>
                  </a:lnTo>
                  <a:lnTo>
                    <a:pt x="33" y="5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7" name="Freeform 29"/>
            <p:cNvSpPr>
              <a:spLocks/>
            </p:cNvSpPr>
            <p:nvPr/>
          </p:nvSpPr>
          <p:spPr bwMode="auto">
            <a:xfrm>
              <a:off x="1119" y="1122"/>
              <a:ext cx="36" cy="27"/>
            </a:xfrm>
            <a:custGeom>
              <a:avLst/>
              <a:gdLst/>
              <a:ahLst/>
              <a:cxnLst>
                <a:cxn ang="0">
                  <a:pos x="4" y="10"/>
                </a:cxn>
                <a:cxn ang="0">
                  <a:pos x="0" y="24"/>
                </a:cxn>
                <a:cxn ang="0">
                  <a:pos x="2" y="29"/>
                </a:cxn>
                <a:cxn ang="0">
                  <a:pos x="3" y="29"/>
                </a:cxn>
                <a:cxn ang="0">
                  <a:pos x="22" y="25"/>
                </a:cxn>
                <a:cxn ang="0">
                  <a:pos x="29" y="20"/>
                </a:cxn>
                <a:cxn ang="0">
                  <a:pos x="34" y="17"/>
                </a:cxn>
                <a:cxn ang="0">
                  <a:pos x="36" y="12"/>
                </a:cxn>
                <a:cxn ang="0">
                  <a:pos x="37" y="11"/>
                </a:cxn>
                <a:cxn ang="0">
                  <a:pos x="35" y="6"/>
                </a:cxn>
                <a:cxn ang="0">
                  <a:pos x="32" y="4"/>
                </a:cxn>
                <a:cxn ang="0">
                  <a:pos x="20" y="3"/>
                </a:cxn>
                <a:cxn ang="0">
                  <a:pos x="18" y="0"/>
                </a:cxn>
                <a:cxn ang="0">
                  <a:pos x="10" y="2"/>
                </a:cxn>
                <a:cxn ang="0">
                  <a:pos x="4" y="10"/>
                </a:cxn>
              </a:cxnLst>
              <a:rect l="0" t="0" r="r" b="b"/>
              <a:pathLst>
                <a:path w="38" h="30">
                  <a:moveTo>
                    <a:pt x="4" y="10"/>
                  </a:moveTo>
                  <a:lnTo>
                    <a:pt x="0" y="24"/>
                  </a:lnTo>
                  <a:lnTo>
                    <a:pt x="2" y="29"/>
                  </a:lnTo>
                  <a:lnTo>
                    <a:pt x="3" y="29"/>
                  </a:lnTo>
                  <a:lnTo>
                    <a:pt x="22" y="25"/>
                  </a:lnTo>
                  <a:lnTo>
                    <a:pt x="29" y="20"/>
                  </a:lnTo>
                  <a:lnTo>
                    <a:pt x="34" y="17"/>
                  </a:lnTo>
                  <a:lnTo>
                    <a:pt x="36" y="12"/>
                  </a:lnTo>
                  <a:lnTo>
                    <a:pt x="37" y="11"/>
                  </a:lnTo>
                  <a:lnTo>
                    <a:pt x="35" y="6"/>
                  </a:lnTo>
                  <a:lnTo>
                    <a:pt x="32" y="4"/>
                  </a:lnTo>
                  <a:lnTo>
                    <a:pt x="20" y="3"/>
                  </a:lnTo>
                  <a:lnTo>
                    <a:pt x="18" y="0"/>
                  </a:lnTo>
                  <a:lnTo>
                    <a:pt x="10" y="2"/>
                  </a:lnTo>
                  <a:lnTo>
                    <a:pt x="4" y="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8" name="Freeform 30"/>
            <p:cNvSpPr>
              <a:spLocks/>
            </p:cNvSpPr>
            <p:nvPr/>
          </p:nvSpPr>
          <p:spPr bwMode="auto">
            <a:xfrm>
              <a:off x="1156" y="906"/>
              <a:ext cx="105" cy="148"/>
            </a:xfrm>
            <a:custGeom>
              <a:avLst/>
              <a:gdLst/>
              <a:ahLst/>
              <a:cxnLst>
                <a:cxn ang="0">
                  <a:pos x="55" y="13"/>
                </a:cxn>
                <a:cxn ang="0">
                  <a:pos x="42" y="30"/>
                </a:cxn>
                <a:cxn ang="0">
                  <a:pos x="28" y="33"/>
                </a:cxn>
                <a:cxn ang="0">
                  <a:pos x="13" y="28"/>
                </a:cxn>
                <a:cxn ang="0">
                  <a:pos x="0" y="40"/>
                </a:cxn>
                <a:cxn ang="0">
                  <a:pos x="6" y="53"/>
                </a:cxn>
                <a:cxn ang="0">
                  <a:pos x="19" y="55"/>
                </a:cxn>
                <a:cxn ang="0">
                  <a:pos x="41" y="47"/>
                </a:cxn>
                <a:cxn ang="0">
                  <a:pos x="49" y="49"/>
                </a:cxn>
                <a:cxn ang="0">
                  <a:pos x="65" y="44"/>
                </a:cxn>
                <a:cxn ang="0">
                  <a:pos x="72" y="42"/>
                </a:cxn>
                <a:cxn ang="0">
                  <a:pos x="75" y="49"/>
                </a:cxn>
                <a:cxn ang="0">
                  <a:pos x="73" y="57"/>
                </a:cxn>
                <a:cxn ang="0">
                  <a:pos x="61" y="67"/>
                </a:cxn>
                <a:cxn ang="0">
                  <a:pos x="47" y="76"/>
                </a:cxn>
                <a:cxn ang="0">
                  <a:pos x="48" y="93"/>
                </a:cxn>
                <a:cxn ang="0">
                  <a:pos x="36" y="83"/>
                </a:cxn>
                <a:cxn ang="0">
                  <a:pos x="27" y="76"/>
                </a:cxn>
                <a:cxn ang="0">
                  <a:pos x="27" y="103"/>
                </a:cxn>
                <a:cxn ang="0">
                  <a:pos x="40" y="117"/>
                </a:cxn>
                <a:cxn ang="0">
                  <a:pos x="24" y="120"/>
                </a:cxn>
                <a:cxn ang="0">
                  <a:pos x="16" y="130"/>
                </a:cxn>
                <a:cxn ang="0">
                  <a:pos x="21" y="142"/>
                </a:cxn>
                <a:cxn ang="0">
                  <a:pos x="33" y="142"/>
                </a:cxn>
                <a:cxn ang="0">
                  <a:pos x="38" y="151"/>
                </a:cxn>
                <a:cxn ang="0">
                  <a:pos x="53" y="156"/>
                </a:cxn>
                <a:cxn ang="0">
                  <a:pos x="71" y="160"/>
                </a:cxn>
                <a:cxn ang="0">
                  <a:pos x="74" y="148"/>
                </a:cxn>
                <a:cxn ang="0">
                  <a:pos x="62" y="142"/>
                </a:cxn>
                <a:cxn ang="0">
                  <a:pos x="78" y="132"/>
                </a:cxn>
                <a:cxn ang="0">
                  <a:pos x="85" y="115"/>
                </a:cxn>
                <a:cxn ang="0">
                  <a:pos x="85" y="108"/>
                </a:cxn>
                <a:cxn ang="0">
                  <a:pos x="72" y="96"/>
                </a:cxn>
                <a:cxn ang="0">
                  <a:pos x="90" y="81"/>
                </a:cxn>
                <a:cxn ang="0">
                  <a:pos x="93" y="74"/>
                </a:cxn>
                <a:cxn ang="0">
                  <a:pos x="100" y="65"/>
                </a:cxn>
                <a:cxn ang="0">
                  <a:pos x="99" y="48"/>
                </a:cxn>
                <a:cxn ang="0">
                  <a:pos x="108" y="36"/>
                </a:cxn>
                <a:cxn ang="0">
                  <a:pos x="109" y="24"/>
                </a:cxn>
                <a:cxn ang="0">
                  <a:pos x="99" y="24"/>
                </a:cxn>
                <a:cxn ang="0">
                  <a:pos x="95" y="20"/>
                </a:cxn>
                <a:cxn ang="0">
                  <a:pos x="111" y="13"/>
                </a:cxn>
                <a:cxn ang="0">
                  <a:pos x="107" y="1"/>
                </a:cxn>
                <a:cxn ang="0">
                  <a:pos x="78" y="7"/>
                </a:cxn>
                <a:cxn ang="0">
                  <a:pos x="66" y="1"/>
                </a:cxn>
              </a:cxnLst>
              <a:rect l="0" t="0" r="r" b="b"/>
              <a:pathLst>
                <a:path w="114" h="161">
                  <a:moveTo>
                    <a:pt x="61" y="7"/>
                  </a:moveTo>
                  <a:lnTo>
                    <a:pt x="55" y="13"/>
                  </a:lnTo>
                  <a:lnTo>
                    <a:pt x="47" y="20"/>
                  </a:lnTo>
                  <a:lnTo>
                    <a:pt x="42" y="30"/>
                  </a:lnTo>
                  <a:lnTo>
                    <a:pt x="36" y="33"/>
                  </a:lnTo>
                  <a:lnTo>
                    <a:pt x="28" y="33"/>
                  </a:lnTo>
                  <a:lnTo>
                    <a:pt x="22" y="29"/>
                  </a:lnTo>
                  <a:lnTo>
                    <a:pt x="13" y="28"/>
                  </a:lnTo>
                  <a:lnTo>
                    <a:pt x="4" y="31"/>
                  </a:lnTo>
                  <a:lnTo>
                    <a:pt x="0" y="40"/>
                  </a:lnTo>
                  <a:lnTo>
                    <a:pt x="1" y="49"/>
                  </a:lnTo>
                  <a:lnTo>
                    <a:pt x="6" y="53"/>
                  </a:lnTo>
                  <a:lnTo>
                    <a:pt x="11" y="57"/>
                  </a:lnTo>
                  <a:lnTo>
                    <a:pt x="19" y="55"/>
                  </a:lnTo>
                  <a:lnTo>
                    <a:pt x="28" y="51"/>
                  </a:lnTo>
                  <a:lnTo>
                    <a:pt x="41" y="47"/>
                  </a:lnTo>
                  <a:lnTo>
                    <a:pt x="46" y="49"/>
                  </a:lnTo>
                  <a:lnTo>
                    <a:pt x="49" y="49"/>
                  </a:lnTo>
                  <a:lnTo>
                    <a:pt x="57" y="51"/>
                  </a:lnTo>
                  <a:lnTo>
                    <a:pt x="65" y="44"/>
                  </a:lnTo>
                  <a:lnTo>
                    <a:pt x="70" y="42"/>
                  </a:lnTo>
                  <a:lnTo>
                    <a:pt x="72" y="42"/>
                  </a:lnTo>
                  <a:lnTo>
                    <a:pt x="74" y="46"/>
                  </a:lnTo>
                  <a:lnTo>
                    <a:pt x="75" y="49"/>
                  </a:lnTo>
                  <a:lnTo>
                    <a:pt x="76" y="53"/>
                  </a:lnTo>
                  <a:lnTo>
                    <a:pt x="73" y="57"/>
                  </a:lnTo>
                  <a:lnTo>
                    <a:pt x="69" y="65"/>
                  </a:lnTo>
                  <a:lnTo>
                    <a:pt x="61" y="67"/>
                  </a:lnTo>
                  <a:lnTo>
                    <a:pt x="52" y="67"/>
                  </a:lnTo>
                  <a:lnTo>
                    <a:pt x="47" y="76"/>
                  </a:lnTo>
                  <a:lnTo>
                    <a:pt x="52" y="93"/>
                  </a:lnTo>
                  <a:lnTo>
                    <a:pt x="48" y="93"/>
                  </a:lnTo>
                  <a:lnTo>
                    <a:pt x="40" y="88"/>
                  </a:lnTo>
                  <a:lnTo>
                    <a:pt x="36" y="83"/>
                  </a:lnTo>
                  <a:lnTo>
                    <a:pt x="30" y="76"/>
                  </a:lnTo>
                  <a:lnTo>
                    <a:pt x="27" y="76"/>
                  </a:lnTo>
                  <a:lnTo>
                    <a:pt x="24" y="83"/>
                  </a:lnTo>
                  <a:lnTo>
                    <a:pt x="27" y="103"/>
                  </a:lnTo>
                  <a:lnTo>
                    <a:pt x="35" y="111"/>
                  </a:lnTo>
                  <a:lnTo>
                    <a:pt x="40" y="117"/>
                  </a:lnTo>
                  <a:lnTo>
                    <a:pt x="33" y="120"/>
                  </a:lnTo>
                  <a:lnTo>
                    <a:pt x="24" y="120"/>
                  </a:lnTo>
                  <a:lnTo>
                    <a:pt x="19" y="125"/>
                  </a:lnTo>
                  <a:lnTo>
                    <a:pt x="16" y="130"/>
                  </a:lnTo>
                  <a:lnTo>
                    <a:pt x="17" y="138"/>
                  </a:lnTo>
                  <a:lnTo>
                    <a:pt x="21" y="142"/>
                  </a:lnTo>
                  <a:lnTo>
                    <a:pt x="26" y="143"/>
                  </a:lnTo>
                  <a:lnTo>
                    <a:pt x="33" y="142"/>
                  </a:lnTo>
                  <a:lnTo>
                    <a:pt x="38" y="139"/>
                  </a:lnTo>
                  <a:lnTo>
                    <a:pt x="38" y="151"/>
                  </a:lnTo>
                  <a:lnTo>
                    <a:pt x="42" y="157"/>
                  </a:lnTo>
                  <a:lnTo>
                    <a:pt x="53" y="156"/>
                  </a:lnTo>
                  <a:lnTo>
                    <a:pt x="65" y="160"/>
                  </a:lnTo>
                  <a:lnTo>
                    <a:pt x="71" y="160"/>
                  </a:lnTo>
                  <a:lnTo>
                    <a:pt x="74" y="156"/>
                  </a:lnTo>
                  <a:lnTo>
                    <a:pt x="74" y="148"/>
                  </a:lnTo>
                  <a:lnTo>
                    <a:pt x="71" y="147"/>
                  </a:lnTo>
                  <a:lnTo>
                    <a:pt x="62" y="142"/>
                  </a:lnTo>
                  <a:lnTo>
                    <a:pt x="63" y="138"/>
                  </a:lnTo>
                  <a:lnTo>
                    <a:pt x="78" y="132"/>
                  </a:lnTo>
                  <a:lnTo>
                    <a:pt x="81" y="128"/>
                  </a:lnTo>
                  <a:lnTo>
                    <a:pt x="85" y="115"/>
                  </a:lnTo>
                  <a:lnTo>
                    <a:pt x="86" y="112"/>
                  </a:lnTo>
                  <a:lnTo>
                    <a:pt x="85" y="108"/>
                  </a:lnTo>
                  <a:lnTo>
                    <a:pt x="80" y="98"/>
                  </a:lnTo>
                  <a:lnTo>
                    <a:pt x="72" y="96"/>
                  </a:lnTo>
                  <a:lnTo>
                    <a:pt x="75" y="89"/>
                  </a:lnTo>
                  <a:lnTo>
                    <a:pt x="90" y="81"/>
                  </a:lnTo>
                  <a:lnTo>
                    <a:pt x="92" y="78"/>
                  </a:lnTo>
                  <a:lnTo>
                    <a:pt x="93" y="74"/>
                  </a:lnTo>
                  <a:lnTo>
                    <a:pt x="97" y="71"/>
                  </a:lnTo>
                  <a:lnTo>
                    <a:pt x="100" y="65"/>
                  </a:lnTo>
                  <a:lnTo>
                    <a:pt x="98" y="56"/>
                  </a:lnTo>
                  <a:lnTo>
                    <a:pt x="99" y="48"/>
                  </a:lnTo>
                  <a:lnTo>
                    <a:pt x="108" y="37"/>
                  </a:lnTo>
                  <a:lnTo>
                    <a:pt x="108" y="36"/>
                  </a:lnTo>
                  <a:lnTo>
                    <a:pt x="109" y="25"/>
                  </a:lnTo>
                  <a:lnTo>
                    <a:pt x="109" y="24"/>
                  </a:lnTo>
                  <a:lnTo>
                    <a:pt x="107" y="23"/>
                  </a:lnTo>
                  <a:lnTo>
                    <a:pt x="99" y="24"/>
                  </a:lnTo>
                  <a:lnTo>
                    <a:pt x="96" y="22"/>
                  </a:lnTo>
                  <a:lnTo>
                    <a:pt x="95" y="20"/>
                  </a:lnTo>
                  <a:lnTo>
                    <a:pt x="96" y="19"/>
                  </a:lnTo>
                  <a:lnTo>
                    <a:pt x="111" y="13"/>
                  </a:lnTo>
                  <a:lnTo>
                    <a:pt x="113" y="5"/>
                  </a:lnTo>
                  <a:lnTo>
                    <a:pt x="107" y="1"/>
                  </a:lnTo>
                  <a:lnTo>
                    <a:pt x="96" y="0"/>
                  </a:lnTo>
                  <a:lnTo>
                    <a:pt x="78" y="7"/>
                  </a:lnTo>
                  <a:lnTo>
                    <a:pt x="71" y="8"/>
                  </a:lnTo>
                  <a:lnTo>
                    <a:pt x="66" y="1"/>
                  </a:lnTo>
                  <a:lnTo>
                    <a:pt x="61" y="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399" name="Freeform 31"/>
            <p:cNvSpPr>
              <a:spLocks/>
            </p:cNvSpPr>
            <p:nvPr/>
          </p:nvSpPr>
          <p:spPr bwMode="auto">
            <a:xfrm>
              <a:off x="1478" y="1102"/>
              <a:ext cx="26" cy="24"/>
            </a:xfrm>
            <a:custGeom>
              <a:avLst/>
              <a:gdLst/>
              <a:ahLst/>
              <a:cxnLst>
                <a:cxn ang="0">
                  <a:pos x="6" y="0"/>
                </a:cxn>
                <a:cxn ang="0">
                  <a:pos x="15" y="0"/>
                </a:cxn>
                <a:cxn ang="0">
                  <a:pos x="24" y="4"/>
                </a:cxn>
                <a:cxn ang="0">
                  <a:pos x="27" y="11"/>
                </a:cxn>
                <a:cxn ang="0">
                  <a:pos x="26" y="21"/>
                </a:cxn>
                <a:cxn ang="0">
                  <a:pos x="23" y="26"/>
                </a:cxn>
                <a:cxn ang="0">
                  <a:pos x="20" y="25"/>
                </a:cxn>
                <a:cxn ang="0">
                  <a:pos x="17" y="22"/>
                </a:cxn>
                <a:cxn ang="0">
                  <a:pos x="12" y="19"/>
                </a:cxn>
                <a:cxn ang="0">
                  <a:pos x="3" y="22"/>
                </a:cxn>
                <a:cxn ang="0">
                  <a:pos x="0" y="19"/>
                </a:cxn>
                <a:cxn ang="0">
                  <a:pos x="2" y="8"/>
                </a:cxn>
                <a:cxn ang="0">
                  <a:pos x="4" y="3"/>
                </a:cxn>
                <a:cxn ang="0">
                  <a:pos x="6" y="0"/>
                </a:cxn>
              </a:cxnLst>
              <a:rect l="0" t="0" r="r" b="b"/>
              <a:pathLst>
                <a:path w="28" h="27">
                  <a:moveTo>
                    <a:pt x="6" y="0"/>
                  </a:moveTo>
                  <a:lnTo>
                    <a:pt x="15" y="0"/>
                  </a:lnTo>
                  <a:lnTo>
                    <a:pt x="24" y="4"/>
                  </a:lnTo>
                  <a:lnTo>
                    <a:pt x="27" y="11"/>
                  </a:lnTo>
                  <a:lnTo>
                    <a:pt x="26" y="21"/>
                  </a:lnTo>
                  <a:lnTo>
                    <a:pt x="23" y="26"/>
                  </a:lnTo>
                  <a:lnTo>
                    <a:pt x="20" y="25"/>
                  </a:lnTo>
                  <a:lnTo>
                    <a:pt x="17" y="22"/>
                  </a:lnTo>
                  <a:lnTo>
                    <a:pt x="12" y="19"/>
                  </a:lnTo>
                  <a:lnTo>
                    <a:pt x="3" y="22"/>
                  </a:lnTo>
                  <a:lnTo>
                    <a:pt x="0" y="19"/>
                  </a:lnTo>
                  <a:lnTo>
                    <a:pt x="2" y="8"/>
                  </a:lnTo>
                  <a:lnTo>
                    <a:pt x="4" y="3"/>
                  </a:lnTo>
                  <a:lnTo>
                    <a:pt x="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0" name="Freeform 32"/>
            <p:cNvSpPr>
              <a:spLocks/>
            </p:cNvSpPr>
            <p:nvPr/>
          </p:nvSpPr>
          <p:spPr bwMode="auto">
            <a:xfrm>
              <a:off x="1163" y="1117"/>
              <a:ext cx="291" cy="211"/>
            </a:xfrm>
            <a:custGeom>
              <a:avLst/>
              <a:gdLst/>
              <a:ahLst/>
              <a:cxnLst>
                <a:cxn ang="0">
                  <a:pos x="275" y="229"/>
                </a:cxn>
                <a:cxn ang="0">
                  <a:pos x="258" y="220"/>
                </a:cxn>
                <a:cxn ang="0">
                  <a:pos x="238" y="211"/>
                </a:cxn>
                <a:cxn ang="0">
                  <a:pos x="208" y="196"/>
                </a:cxn>
                <a:cxn ang="0">
                  <a:pos x="193" y="177"/>
                </a:cxn>
                <a:cxn ang="0">
                  <a:pos x="202" y="149"/>
                </a:cxn>
                <a:cxn ang="0">
                  <a:pos x="188" y="100"/>
                </a:cxn>
                <a:cxn ang="0">
                  <a:pos x="158" y="98"/>
                </a:cxn>
                <a:cxn ang="0">
                  <a:pos x="147" y="81"/>
                </a:cxn>
                <a:cxn ang="0">
                  <a:pos x="133" y="86"/>
                </a:cxn>
                <a:cxn ang="0">
                  <a:pos x="116" y="69"/>
                </a:cxn>
                <a:cxn ang="0">
                  <a:pos x="88" y="87"/>
                </a:cxn>
                <a:cxn ang="0">
                  <a:pos x="55" y="86"/>
                </a:cxn>
                <a:cxn ang="0">
                  <a:pos x="8" y="61"/>
                </a:cxn>
                <a:cxn ang="0">
                  <a:pos x="9" y="32"/>
                </a:cxn>
                <a:cxn ang="0">
                  <a:pos x="33" y="0"/>
                </a:cxn>
                <a:cxn ang="0">
                  <a:pos x="33" y="19"/>
                </a:cxn>
                <a:cxn ang="0">
                  <a:pos x="32" y="38"/>
                </a:cxn>
                <a:cxn ang="0">
                  <a:pos x="44" y="75"/>
                </a:cxn>
                <a:cxn ang="0">
                  <a:pos x="48" y="43"/>
                </a:cxn>
                <a:cxn ang="0">
                  <a:pos x="47" y="14"/>
                </a:cxn>
                <a:cxn ang="0">
                  <a:pos x="69" y="1"/>
                </a:cxn>
                <a:cxn ang="0">
                  <a:pos x="84" y="32"/>
                </a:cxn>
                <a:cxn ang="0">
                  <a:pos x="113" y="26"/>
                </a:cxn>
                <a:cxn ang="0">
                  <a:pos x="136" y="32"/>
                </a:cxn>
                <a:cxn ang="0">
                  <a:pos x="167" y="35"/>
                </a:cxn>
                <a:cxn ang="0">
                  <a:pos x="186" y="50"/>
                </a:cxn>
                <a:cxn ang="0">
                  <a:pos x="203" y="49"/>
                </a:cxn>
                <a:cxn ang="0">
                  <a:pos x="223" y="78"/>
                </a:cxn>
                <a:cxn ang="0">
                  <a:pos x="270" y="87"/>
                </a:cxn>
                <a:cxn ang="0">
                  <a:pos x="284" y="92"/>
                </a:cxn>
                <a:cxn ang="0">
                  <a:pos x="314" y="105"/>
                </a:cxn>
                <a:cxn ang="0">
                  <a:pos x="315" y="124"/>
                </a:cxn>
                <a:cxn ang="0">
                  <a:pos x="304" y="133"/>
                </a:cxn>
                <a:cxn ang="0">
                  <a:pos x="300" y="144"/>
                </a:cxn>
                <a:cxn ang="0">
                  <a:pos x="280" y="133"/>
                </a:cxn>
                <a:cxn ang="0">
                  <a:pos x="253" y="130"/>
                </a:cxn>
                <a:cxn ang="0">
                  <a:pos x="271" y="152"/>
                </a:cxn>
                <a:cxn ang="0">
                  <a:pos x="295" y="162"/>
                </a:cxn>
                <a:cxn ang="0">
                  <a:pos x="307" y="187"/>
                </a:cxn>
                <a:cxn ang="0">
                  <a:pos x="310" y="205"/>
                </a:cxn>
                <a:cxn ang="0">
                  <a:pos x="265" y="198"/>
                </a:cxn>
                <a:cxn ang="0">
                  <a:pos x="282" y="207"/>
                </a:cxn>
                <a:cxn ang="0">
                  <a:pos x="311" y="228"/>
                </a:cxn>
                <a:cxn ang="0">
                  <a:pos x="293" y="230"/>
                </a:cxn>
              </a:cxnLst>
              <a:rect l="0" t="0" r="r" b="b"/>
              <a:pathLst>
                <a:path w="316" h="231">
                  <a:moveTo>
                    <a:pt x="293" y="230"/>
                  </a:moveTo>
                  <a:lnTo>
                    <a:pt x="284" y="228"/>
                  </a:lnTo>
                  <a:lnTo>
                    <a:pt x="275" y="229"/>
                  </a:lnTo>
                  <a:lnTo>
                    <a:pt x="266" y="222"/>
                  </a:lnTo>
                  <a:lnTo>
                    <a:pt x="263" y="220"/>
                  </a:lnTo>
                  <a:lnTo>
                    <a:pt x="258" y="220"/>
                  </a:lnTo>
                  <a:lnTo>
                    <a:pt x="245" y="219"/>
                  </a:lnTo>
                  <a:lnTo>
                    <a:pt x="243" y="219"/>
                  </a:lnTo>
                  <a:lnTo>
                    <a:pt x="238" y="211"/>
                  </a:lnTo>
                  <a:lnTo>
                    <a:pt x="232" y="200"/>
                  </a:lnTo>
                  <a:lnTo>
                    <a:pt x="219" y="198"/>
                  </a:lnTo>
                  <a:lnTo>
                    <a:pt x="208" y="196"/>
                  </a:lnTo>
                  <a:lnTo>
                    <a:pt x="195" y="190"/>
                  </a:lnTo>
                  <a:lnTo>
                    <a:pt x="192" y="180"/>
                  </a:lnTo>
                  <a:lnTo>
                    <a:pt x="193" y="177"/>
                  </a:lnTo>
                  <a:lnTo>
                    <a:pt x="190" y="168"/>
                  </a:lnTo>
                  <a:lnTo>
                    <a:pt x="195" y="158"/>
                  </a:lnTo>
                  <a:lnTo>
                    <a:pt x="202" y="149"/>
                  </a:lnTo>
                  <a:lnTo>
                    <a:pt x="206" y="140"/>
                  </a:lnTo>
                  <a:lnTo>
                    <a:pt x="198" y="115"/>
                  </a:lnTo>
                  <a:lnTo>
                    <a:pt x="188" y="100"/>
                  </a:lnTo>
                  <a:lnTo>
                    <a:pt x="179" y="96"/>
                  </a:lnTo>
                  <a:lnTo>
                    <a:pt x="167" y="95"/>
                  </a:lnTo>
                  <a:lnTo>
                    <a:pt x="158" y="98"/>
                  </a:lnTo>
                  <a:lnTo>
                    <a:pt x="152" y="97"/>
                  </a:lnTo>
                  <a:lnTo>
                    <a:pt x="153" y="86"/>
                  </a:lnTo>
                  <a:lnTo>
                    <a:pt x="147" y="81"/>
                  </a:lnTo>
                  <a:lnTo>
                    <a:pt x="146" y="79"/>
                  </a:lnTo>
                  <a:lnTo>
                    <a:pt x="135" y="85"/>
                  </a:lnTo>
                  <a:lnTo>
                    <a:pt x="133" y="86"/>
                  </a:lnTo>
                  <a:lnTo>
                    <a:pt x="126" y="80"/>
                  </a:lnTo>
                  <a:lnTo>
                    <a:pt x="122" y="72"/>
                  </a:lnTo>
                  <a:lnTo>
                    <a:pt x="116" y="69"/>
                  </a:lnTo>
                  <a:lnTo>
                    <a:pt x="107" y="76"/>
                  </a:lnTo>
                  <a:lnTo>
                    <a:pt x="104" y="83"/>
                  </a:lnTo>
                  <a:lnTo>
                    <a:pt x="88" y="87"/>
                  </a:lnTo>
                  <a:lnTo>
                    <a:pt x="77" y="87"/>
                  </a:lnTo>
                  <a:lnTo>
                    <a:pt x="68" y="84"/>
                  </a:lnTo>
                  <a:lnTo>
                    <a:pt x="55" y="86"/>
                  </a:lnTo>
                  <a:lnTo>
                    <a:pt x="44" y="84"/>
                  </a:lnTo>
                  <a:lnTo>
                    <a:pt x="19" y="69"/>
                  </a:lnTo>
                  <a:lnTo>
                    <a:pt x="8" y="61"/>
                  </a:lnTo>
                  <a:lnTo>
                    <a:pt x="2" y="54"/>
                  </a:lnTo>
                  <a:lnTo>
                    <a:pt x="0" y="45"/>
                  </a:lnTo>
                  <a:lnTo>
                    <a:pt x="9" y="32"/>
                  </a:lnTo>
                  <a:lnTo>
                    <a:pt x="15" y="15"/>
                  </a:lnTo>
                  <a:lnTo>
                    <a:pt x="25" y="1"/>
                  </a:lnTo>
                  <a:lnTo>
                    <a:pt x="33" y="0"/>
                  </a:lnTo>
                  <a:lnTo>
                    <a:pt x="37" y="5"/>
                  </a:lnTo>
                  <a:lnTo>
                    <a:pt x="37" y="10"/>
                  </a:lnTo>
                  <a:lnTo>
                    <a:pt x="33" y="19"/>
                  </a:lnTo>
                  <a:lnTo>
                    <a:pt x="26" y="28"/>
                  </a:lnTo>
                  <a:lnTo>
                    <a:pt x="27" y="31"/>
                  </a:lnTo>
                  <a:lnTo>
                    <a:pt x="32" y="38"/>
                  </a:lnTo>
                  <a:lnTo>
                    <a:pt x="33" y="47"/>
                  </a:lnTo>
                  <a:lnTo>
                    <a:pt x="35" y="67"/>
                  </a:lnTo>
                  <a:lnTo>
                    <a:pt x="44" y="75"/>
                  </a:lnTo>
                  <a:lnTo>
                    <a:pt x="49" y="67"/>
                  </a:lnTo>
                  <a:lnTo>
                    <a:pt x="50" y="53"/>
                  </a:lnTo>
                  <a:lnTo>
                    <a:pt x="48" y="43"/>
                  </a:lnTo>
                  <a:lnTo>
                    <a:pt x="45" y="32"/>
                  </a:lnTo>
                  <a:lnTo>
                    <a:pt x="43" y="23"/>
                  </a:lnTo>
                  <a:lnTo>
                    <a:pt x="47" y="14"/>
                  </a:lnTo>
                  <a:lnTo>
                    <a:pt x="49" y="10"/>
                  </a:lnTo>
                  <a:lnTo>
                    <a:pt x="68" y="0"/>
                  </a:lnTo>
                  <a:lnTo>
                    <a:pt x="69" y="1"/>
                  </a:lnTo>
                  <a:lnTo>
                    <a:pt x="77" y="17"/>
                  </a:lnTo>
                  <a:lnTo>
                    <a:pt x="77" y="26"/>
                  </a:lnTo>
                  <a:lnTo>
                    <a:pt x="84" y="32"/>
                  </a:lnTo>
                  <a:lnTo>
                    <a:pt x="93" y="33"/>
                  </a:lnTo>
                  <a:lnTo>
                    <a:pt x="104" y="34"/>
                  </a:lnTo>
                  <a:lnTo>
                    <a:pt x="113" y="26"/>
                  </a:lnTo>
                  <a:lnTo>
                    <a:pt x="124" y="23"/>
                  </a:lnTo>
                  <a:lnTo>
                    <a:pt x="130" y="23"/>
                  </a:lnTo>
                  <a:lnTo>
                    <a:pt x="136" y="32"/>
                  </a:lnTo>
                  <a:lnTo>
                    <a:pt x="145" y="39"/>
                  </a:lnTo>
                  <a:lnTo>
                    <a:pt x="161" y="33"/>
                  </a:lnTo>
                  <a:lnTo>
                    <a:pt x="167" y="35"/>
                  </a:lnTo>
                  <a:lnTo>
                    <a:pt x="173" y="37"/>
                  </a:lnTo>
                  <a:lnTo>
                    <a:pt x="178" y="45"/>
                  </a:lnTo>
                  <a:lnTo>
                    <a:pt x="186" y="50"/>
                  </a:lnTo>
                  <a:lnTo>
                    <a:pt x="191" y="51"/>
                  </a:lnTo>
                  <a:lnTo>
                    <a:pt x="198" y="47"/>
                  </a:lnTo>
                  <a:lnTo>
                    <a:pt x="203" y="49"/>
                  </a:lnTo>
                  <a:lnTo>
                    <a:pt x="209" y="57"/>
                  </a:lnTo>
                  <a:lnTo>
                    <a:pt x="207" y="67"/>
                  </a:lnTo>
                  <a:lnTo>
                    <a:pt x="223" y="78"/>
                  </a:lnTo>
                  <a:lnTo>
                    <a:pt x="230" y="87"/>
                  </a:lnTo>
                  <a:lnTo>
                    <a:pt x="240" y="93"/>
                  </a:lnTo>
                  <a:lnTo>
                    <a:pt x="270" y="87"/>
                  </a:lnTo>
                  <a:lnTo>
                    <a:pt x="282" y="88"/>
                  </a:lnTo>
                  <a:lnTo>
                    <a:pt x="283" y="89"/>
                  </a:lnTo>
                  <a:lnTo>
                    <a:pt x="284" y="92"/>
                  </a:lnTo>
                  <a:lnTo>
                    <a:pt x="301" y="89"/>
                  </a:lnTo>
                  <a:lnTo>
                    <a:pt x="309" y="93"/>
                  </a:lnTo>
                  <a:lnTo>
                    <a:pt x="314" y="105"/>
                  </a:lnTo>
                  <a:lnTo>
                    <a:pt x="312" y="106"/>
                  </a:lnTo>
                  <a:lnTo>
                    <a:pt x="308" y="115"/>
                  </a:lnTo>
                  <a:lnTo>
                    <a:pt x="315" y="124"/>
                  </a:lnTo>
                  <a:lnTo>
                    <a:pt x="314" y="126"/>
                  </a:lnTo>
                  <a:lnTo>
                    <a:pt x="305" y="128"/>
                  </a:lnTo>
                  <a:lnTo>
                    <a:pt x="304" y="133"/>
                  </a:lnTo>
                  <a:lnTo>
                    <a:pt x="306" y="142"/>
                  </a:lnTo>
                  <a:lnTo>
                    <a:pt x="304" y="143"/>
                  </a:lnTo>
                  <a:lnTo>
                    <a:pt x="300" y="144"/>
                  </a:lnTo>
                  <a:lnTo>
                    <a:pt x="293" y="142"/>
                  </a:lnTo>
                  <a:lnTo>
                    <a:pt x="289" y="139"/>
                  </a:lnTo>
                  <a:lnTo>
                    <a:pt x="280" y="133"/>
                  </a:lnTo>
                  <a:lnTo>
                    <a:pt x="260" y="127"/>
                  </a:lnTo>
                  <a:lnTo>
                    <a:pt x="255" y="129"/>
                  </a:lnTo>
                  <a:lnTo>
                    <a:pt x="253" y="130"/>
                  </a:lnTo>
                  <a:lnTo>
                    <a:pt x="253" y="137"/>
                  </a:lnTo>
                  <a:lnTo>
                    <a:pt x="265" y="145"/>
                  </a:lnTo>
                  <a:lnTo>
                    <a:pt x="271" y="152"/>
                  </a:lnTo>
                  <a:lnTo>
                    <a:pt x="283" y="158"/>
                  </a:lnTo>
                  <a:lnTo>
                    <a:pt x="293" y="162"/>
                  </a:lnTo>
                  <a:lnTo>
                    <a:pt x="295" y="162"/>
                  </a:lnTo>
                  <a:lnTo>
                    <a:pt x="304" y="171"/>
                  </a:lnTo>
                  <a:lnTo>
                    <a:pt x="307" y="179"/>
                  </a:lnTo>
                  <a:lnTo>
                    <a:pt x="307" y="187"/>
                  </a:lnTo>
                  <a:lnTo>
                    <a:pt x="312" y="194"/>
                  </a:lnTo>
                  <a:lnTo>
                    <a:pt x="311" y="204"/>
                  </a:lnTo>
                  <a:lnTo>
                    <a:pt x="310" y="205"/>
                  </a:lnTo>
                  <a:lnTo>
                    <a:pt x="298" y="200"/>
                  </a:lnTo>
                  <a:lnTo>
                    <a:pt x="281" y="196"/>
                  </a:lnTo>
                  <a:lnTo>
                    <a:pt x="265" y="198"/>
                  </a:lnTo>
                  <a:lnTo>
                    <a:pt x="263" y="200"/>
                  </a:lnTo>
                  <a:lnTo>
                    <a:pt x="272" y="203"/>
                  </a:lnTo>
                  <a:lnTo>
                    <a:pt x="282" y="207"/>
                  </a:lnTo>
                  <a:lnTo>
                    <a:pt x="309" y="219"/>
                  </a:lnTo>
                  <a:lnTo>
                    <a:pt x="313" y="225"/>
                  </a:lnTo>
                  <a:lnTo>
                    <a:pt x="311" y="228"/>
                  </a:lnTo>
                  <a:lnTo>
                    <a:pt x="307" y="230"/>
                  </a:lnTo>
                  <a:lnTo>
                    <a:pt x="300" y="229"/>
                  </a:lnTo>
                  <a:lnTo>
                    <a:pt x="293" y="23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1" name="Freeform 33"/>
            <p:cNvSpPr>
              <a:spLocks/>
            </p:cNvSpPr>
            <p:nvPr/>
          </p:nvSpPr>
          <p:spPr bwMode="auto">
            <a:xfrm>
              <a:off x="1206" y="1302"/>
              <a:ext cx="56" cy="59"/>
            </a:xfrm>
            <a:custGeom>
              <a:avLst/>
              <a:gdLst/>
              <a:ahLst/>
              <a:cxnLst>
                <a:cxn ang="0">
                  <a:pos x="11" y="0"/>
                </a:cxn>
                <a:cxn ang="0">
                  <a:pos x="20" y="7"/>
                </a:cxn>
                <a:cxn ang="0">
                  <a:pos x="27" y="5"/>
                </a:cxn>
                <a:cxn ang="0">
                  <a:pos x="33" y="13"/>
                </a:cxn>
                <a:cxn ang="0">
                  <a:pos x="43" y="13"/>
                </a:cxn>
                <a:cxn ang="0">
                  <a:pos x="46" y="15"/>
                </a:cxn>
                <a:cxn ang="0">
                  <a:pos x="57" y="23"/>
                </a:cxn>
                <a:cxn ang="0">
                  <a:pos x="59" y="34"/>
                </a:cxn>
                <a:cxn ang="0">
                  <a:pos x="58" y="37"/>
                </a:cxn>
                <a:cxn ang="0">
                  <a:pos x="49" y="41"/>
                </a:cxn>
                <a:cxn ang="0">
                  <a:pos x="39" y="40"/>
                </a:cxn>
                <a:cxn ang="0">
                  <a:pos x="30" y="43"/>
                </a:cxn>
                <a:cxn ang="0">
                  <a:pos x="30" y="45"/>
                </a:cxn>
                <a:cxn ang="0">
                  <a:pos x="30" y="53"/>
                </a:cxn>
                <a:cxn ang="0">
                  <a:pos x="29" y="58"/>
                </a:cxn>
                <a:cxn ang="0">
                  <a:pos x="25" y="61"/>
                </a:cxn>
                <a:cxn ang="0">
                  <a:pos x="17" y="64"/>
                </a:cxn>
                <a:cxn ang="0">
                  <a:pos x="14" y="64"/>
                </a:cxn>
                <a:cxn ang="0">
                  <a:pos x="5" y="53"/>
                </a:cxn>
                <a:cxn ang="0">
                  <a:pos x="0" y="52"/>
                </a:cxn>
                <a:cxn ang="0">
                  <a:pos x="2" y="42"/>
                </a:cxn>
                <a:cxn ang="0">
                  <a:pos x="1" y="32"/>
                </a:cxn>
                <a:cxn ang="0">
                  <a:pos x="2" y="21"/>
                </a:cxn>
                <a:cxn ang="0">
                  <a:pos x="2" y="8"/>
                </a:cxn>
                <a:cxn ang="0">
                  <a:pos x="5" y="3"/>
                </a:cxn>
                <a:cxn ang="0">
                  <a:pos x="11" y="0"/>
                </a:cxn>
              </a:cxnLst>
              <a:rect l="0" t="0" r="r" b="b"/>
              <a:pathLst>
                <a:path w="60" h="65">
                  <a:moveTo>
                    <a:pt x="11" y="0"/>
                  </a:moveTo>
                  <a:lnTo>
                    <a:pt x="20" y="7"/>
                  </a:lnTo>
                  <a:lnTo>
                    <a:pt x="27" y="5"/>
                  </a:lnTo>
                  <a:lnTo>
                    <a:pt x="33" y="13"/>
                  </a:lnTo>
                  <a:lnTo>
                    <a:pt x="43" y="13"/>
                  </a:lnTo>
                  <a:lnTo>
                    <a:pt x="46" y="15"/>
                  </a:lnTo>
                  <a:lnTo>
                    <a:pt x="57" y="23"/>
                  </a:lnTo>
                  <a:lnTo>
                    <a:pt x="59" y="34"/>
                  </a:lnTo>
                  <a:lnTo>
                    <a:pt x="58" y="37"/>
                  </a:lnTo>
                  <a:lnTo>
                    <a:pt x="49" y="41"/>
                  </a:lnTo>
                  <a:lnTo>
                    <a:pt x="39" y="40"/>
                  </a:lnTo>
                  <a:lnTo>
                    <a:pt x="30" y="43"/>
                  </a:lnTo>
                  <a:lnTo>
                    <a:pt x="30" y="45"/>
                  </a:lnTo>
                  <a:lnTo>
                    <a:pt x="30" y="53"/>
                  </a:lnTo>
                  <a:lnTo>
                    <a:pt x="29" y="58"/>
                  </a:lnTo>
                  <a:lnTo>
                    <a:pt x="25" y="61"/>
                  </a:lnTo>
                  <a:lnTo>
                    <a:pt x="17" y="64"/>
                  </a:lnTo>
                  <a:lnTo>
                    <a:pt x="14" y="64"/>
                  </a:lnTo>
                  <a:lnTo>
                    <a:pt x="5" y="53"/>
                  </a:lnTo>
                  <a:lnTo>
                    <a:pt x="0" y="52"/>
                  </a:lnTo>
                  <a:lnTo>
                    <a:pt x="2" y="42"/>
                  </a:lnTo>
                  <a:lnTo>
                    <a:pt x="1" y="32"/>
                  </a:lnTo>
                  <a:lnTo>
                    <a:pt x="2" y="21"/>
                  </a:lnTo>
                  <a:lnTo>
                    <a:pt x="2" y="8"/>
                  </a:lnTo>
                  <a:lnTo>
                    <a:pt x="5" y="3"/>
                  </a:lnTo>
                  <a:lnTo>
                    <a:pt x="11"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2" name="Freeform 34"/>
            <p:cNvSpPr>
              <a:spLocks/>
            </p:cNvSpPr>
            <p:nvPr/>
          </p:nvSpPr>
          <p:spPr bwMode="auto">
            <a:xfrm>
              <a:off x="1693" y="1477"/>
              <a:ext cx="111" cy="101"/>
            </a:xfrm>
            <a:custGeom>
              <a:avLst/>
              <a:gdLst/>
              <a:ahLst/>
              <a:cxnLst>
                <a:cxn ang="0">
                  <a:pos x="10" y="68"/>
                </a:cxn>
                <a:cxn ang="0">
                  <a:pos x="13" y="86"/>
                </a:cxn>
                <a:cxn ang="0">
                  <a:pos x="12" y="100"/>
                </a:cxn>
                <a:cxn ang="0">
                  <a:pos x="21" y="109"/>
                </a:cxn>
                <a:cxn ang="0">
                  <a:pos x="32" y="95"/>
                </a:cxn>
                <a:cxn ang="0">
                  <a:pos x="48" y="91"/>
                </a:cxn>
                <a:cxn ang="0">
                  <a:pos x="65" y="79"/>
                </a:cxn>
                <a:cxn ang="0">
                  <a:pos x="72" y="89"/>
                </a:cxn>
                <a:cxn ang="0">
                  <a:pos x="73" y="95"/>
                </a:cxn>
                <a:cxn ang="0">
                  <a:pos x="78" y="90"/>
                </a:cxn>
                <a:cxn ang="0">
                  <a:pos x="81" y="72"/>
                </a:cxn>
                <a:cxn ang="0">
                  <a:pos x="90" y="73"/>
                </a:cxn>
                <a:cxn ang="0">
                  <a:pos x="99" y="86"/>
                </a:cxn>
                <a:cxn ang="0">
                  <a:pos x="106" y="82"/>
                </a:cxn>
                <a:cxn ang="0">
                  <a:pos x="116" y="90"/>
                </a:cxn>
                <a:cxn ang="0">
                  <a:pos x="117" y="70"/>
                </a:cxn>
                <a:cxn ang="0">
                  <a:pos x="107" y="61"/>
                </a:cxn>
                <a:cxn ang="0">
                  <a:pos x="93" y="63"/>
                </a:cxn>
                <a:cxn ang="0">
                  <a:pos x="93" y="56"/>
                </a:cxn>
                <a:cxn ang="0">
                  <a:pos x="91" y="49"/>
                </a:cxn>
                <a:cxn ang="0">
                  <a:pos x="77" y="44"/>
                </a:cxn>
                <a:cxn ang="0">
                  <a:pos x="68" y="29"/>
                </a:cxn>
                <a:cxn ang="0">
                  <a:pos x="63" y="29"/>
                </a:cxn>
                <a:cxn ang="0">
                  <a:pos x="57" y="41"/>
                </a:cxn>
                <a:cxn ang="0">
                  <a:pos x="43" y="44"/>
                </a:cxn>
                <a:cxn ang="0">
                  <a:pos x="40" y="32"/>
                </a:cxn>
                <a:cxn ang="0">
                  <a:pos x="29" y="32"/>
                </a:cxn>
                <a:cxn ang="0">
                  <a:pos x="24" y="46"/>
                </a:cxn>
                <a:cxn ang="0">
                  <a:pos x="18" y="42"/>
                </a:cxn>
                <a:cxn ang="0">
                  <a:pos x="14" y="23"/>
                </a:cxn>
                <a:cxn ang="0">
                  <a:pos x="12" y="1"/>
                </a:cxn>
                <a:cxn ang="0">
                  <a:pos x="3" y="2"/>
                </a:cxn>
                <a:cxn ang="0">
                  <a:pos x="0" y="28"/>
                </a:cxn>
                <a:cxn ang="0">
                  <a:pos x="6" y="54"/>
                </a:cxn>
              </a:cxnLst>
              <a:rect l="0" t="0" r="r" b="b"/>
              <a:pathLst>
                <a:path w="120" h="110">
                  <a:moveTo>
                    <a:pt x="8" y="60"/>
                  </a:moveTo>
                  <a:lnTo>
                    <a:pt x="10" y="68"/>
                  </a:lnTo>
                  <a:lnTo>
                    <a:pt x="11" y="82"/>
                  </a:lnTo>
                  <a:lnTo>
                    <a:pt x="13" y="86"/>
                  </a:lnTo>
                  <a:lnTo>
                    <a:pt x="11" y="96"/>
                  </a:lnTo>
                  <a:lnTo>
                    <a:pt x="12" y="100"/>
                  </a:lnTo>
                  <a:lnTo>
                    <a:pt x="15" y="108"/>
                  </a:lnTo>
                  <a:lnTo>
                    <a:pt x="21" y="109"/>
                  </a:lnTo>
                  <a:lnTo>
                    <a:pt x="25" y="103"/>
                  </a:lnTo>
                  <a:lnTo>
                    <a:pt x="32" y="95"/>
                  </a:lnTo>
                  <a:lnTo>
                    <a:pt x="40" y="91"/>
                  </a:lnTo>
                  <a:lnTo>
                    <a:pt x="48" y="91"/>
                  </a:lnTo>
                  <a:lnTo>
                    <a:pt x="55" y="84"/>
                  </a:lnTo>
                  <a:lnTo>
                    <a:pt x="65" y="79"/>
                  </a:lnTo>
                  <a:lnTo>
                    <a:pt x="68" y="82"/>
                  </a:lnTo>
                  <a:lnTo>
                    <a:pt x="72" y="89"/>
                  </a:lnTo>
                  <a:lnTo>
                    <a:pt x="72" y="91"/>
                  </a:lnTo>
                  <a:lnTo>
                    <a:pt x="73" y="95"/>
                  </a:lnTo>
                  <a:lnTo>
                    <a:pt x="76" y="93"/>
                  </a:lnTo>
                  <a:lnTo>
                    <a:pt x="78" y="90"/>
                  </a:lnTo>
                  <a:lnTo>
                    <a:pt x="79" y="82"/>
                  </a:lnTo>
                  <a:lnTo>
                    <a:pt x="81" y="72"/>
                  </a:lnTo>
                  <a:lnTo>
                    <a:pt x="85" y="69"/>
                  </a:lnTo>
                  <a:lnTo>
                    <a:pt x="90" y="73"/>
                  </a:lnTo>
                  <a:lnTo>
                    <a:pt x="95" y="77"/>
                  </a:lnTo>
                  <a:lnTo>
                    <a:pt x="99" y="86"/>
                  </a:lnTo>
                  <a:lnTo>
                    <a:pt x="101" y="86"/>
                  </a:lnTo>
                  <a:lnTo>
                    <a:pt x="106" y="82"/>
                  </a:lnTo>
                  <a:lnTo>
                    <a:pt x="108" y="85"/>
                  </a:lnTo>
                  <a:lnTo>
                    <a:pt x="116" y="90"/>
                  </a:lnTo>
                  <a:lnTo>
                    <a:pt x="119" y="82"/>
                  </a:lnTo>
                  <a:lnTo>
                    <a:pt x="117" y="70"/>
                  </a:lnTo>
                  <a:lnTo>
                    <a:pt x="112" y="62"/>
                  </a:lnTo>
                  <a:lnTo>
                    <a:pt x="107" y="61"/>
                  </a:lnTo>
                  <a:lnTo>
                    <a:pt x="97" y="65"/>
                  </a:lnTo>
                  <a:lnTo>
                    <a:pt x="93" y="63"/>
                  </a:lnTo>
                  <a:lnTo>
                    <a:pt x="92" y="58"/>
                  </a:lnTo>
                  <a:lnTo>
                    <a:pt x="93" y="56"/>
                  </a:lnTo>
                  <a:lnTo>
                    <a:pt x="93" y="53"/>
                  </a:lnTo>
                  <a:lnTo>
                    <a:pt x="91" y="49"/>
                  </a:lnTo>
                  <a:lnTo>
                    <a:pt x="83" y="48"/>
                  </a:lnTo>
                  <a:lnTo>
                    <a:pt x="77" y="44"/>
                  </a:lnTo>
                  <a:lnTo>
                    <a:pt x="72" y="40"/>
                  </a:lnTo>
                  <a:lnTo>
                    <a:pt x="68" y="29"/>
                  </a:lnTo>
                  <a:lnTo>
                    <a:pt x="66" y="27"/>
                  </a:lnTo>
                  <a:lnTo>
                    <a:pt x="63" y="29"/>
                  </a:lnTo>
                  <a:lnTo>
                    <a:pt x="59" y="32"/>
                  </a:lnTo>
                  <a:lnTo>
                    <a:pt x="57" y="41"/>
                  </a:lnTo>
                  <a:lnTo>
                    <a:pt x="52" y="46"/>
                  </a:lnTo>
                  <a:lnTo>
                    <a:pt x="43" y="44"/>
                  </a:lnTo>
                  <a:lnTo>
                    <a:pt x="39" y="37"/>
                  </a:lnTo>
                  <a:lnTo>
                    <a:pt x="40" y="32"/>
                  </a:lnTo>
                  <a:lnTo>
                    <a:pt x="36" y="29"/>
                  </a:lnTo>
                  <a:lnTo>
                    <a:pt x="29" y="32"/>
                  </a:lnTo>
                  <a:lnTo>
                    <a:pt x="25" y="42"/>
                  </a:lnTo>
                  <a:lnTo>
                    <a:pt x="24" y="46"/>
                  </a:lnTo>
                  <a:lnTo>
                    <a:pt x="21" y="46"/>
                  </a:lnTo>
                  <a:lnTo>
                    <a:pt x="18" y="42"/>
                  </a:lnTo>
                  <a:lnTo>
                    <a:pt x="15" y="32"/>
                  </a:lnTo>
                  <a:lnTo>
                    <a:pt x="14" y="23"/>
                  </a:lnTo>
                  <a:lnTo>
                    <a:pt x="13" y="12"/>
                  </a:lnTo>
                  <a:lnTo>
                    <a:pt x="12" y="1"/>
                  </a:lnTo>
                  <a:lnTo>
                    <a:pt x="9" y="0"/>
                  </a:lnTo>
                  <a:lnTo>
                    <a:pt x="3" y="2"/>
                  </a:lnTo>
                  <a:lnTo>
                    <a:pt x="0" y="15"/>
                  </a:lnTo>
                  <a:lnTo>
                    <a:pt x="0" y="28"/>
                  </a:lnTo>
                  <a:lnTo>
                    <a:pt x="8" y="42"/>
                  </a:lnTo>
                  <a:lnTo>
                    <a:pt x="6" y="54"/>
                  </a:lnTo>
                  <a:lnTo>
                    <a:pt x="8" y="6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3" name="Freeform 35"/>
            <p:cNvSpPr>
              <a:spLocks/>
            </p:cNvSpPr>
            <p:nvPr/>
          </p:nvSpPr>
          <p:spPr bwMode="auto">
            <a:xfrm>
              <a:off x="1597" y="1560"/>
              <a:ext cx="49" cy="17"/>
            </a:xfrm>
            <a:custGeom>
              <a:avLst/>
              <a:gdLst/>
              <a:ahLst/>
              <a:cxnLst>
                <a:cxn ang="0">
                  <a:pos x="1" y="7"/>
                </a:cxn>
                <a:cxn ang="0">
                  <a:pos x="19" y="1"/>
                </a:cxn>
                <a:cxn ang="0">
                  <a:pos x="28" y="0"/>
                </a:cxn>
                <a:cxn ang="0">
                  <a:pos x="41" y="3"/>
                </a:cxn>
                <a:cxn ang="0">
                  <a:pos x="50" y="12"/>
                </a:cxn>
                <a:cxn ang="0">
                  <a:pos x="51" y="14"/>
                </a:cxn>
                <a:cxn ang="0">
                  <a:pos x="41" y="16"/>
                </a:cxn>
                <a:cxn ang="0">
                  <a:pos x="29" y="18"/>
                </a:cxn>
                <a:cxn ang="0">
                  <a:pos x="7" y="17"/>
                </a:cxn>
                <a:cxn ang="0">
                  <a:pos x="5" y="16"/>
                </a:cxn>
                <a:cxn ang="0">
                  <a:pos x="0" y="10"/>
                </a:cxn>
                <a:cxn ang="0">
                  <a:pos x="1" y="7"/>
                </a:cxn>
              </a:cxnLst>
              <a:rect l="0" t="0" r="r" b="b"/>
              <a:pathLst>
                <a:path w="52" h="19">
                  <a:moveTo>
                    <a:pt x="1" y="7"/>
                  </a:moveTo>
                  <a:lnTo>
                    <a:pt x="19" y="1"/>
                  </a:lnTo>
                  <a:lnTo>
                    <a:pt x="28" y="0"/>
                  </a:lnTo>
                  <a:lnTo>
                    <a:pt x="41" y="3"/>
                  </a:lnTo>
                  <a:lnTo>
                    <a:pt x="50" y="12"/>
                  </a:lnTo>
                  <a:lnTo>
                    <a:pt x="51" y="14"/>
                  </a:lnTo>
                  <a:lnTo>
                    <a:pt x="41" y="16"/>
                  </a:lnTo>
                  <a:lnTo>
                    <a:pt x="29" y="18"/>
                  </a:lnTo>
                  <a:lnTo>
                    <a:pt x="7" y="17"/>
                  </a:lnTo>
                  <a:lnTo>
                    <a:pt x="5" y="16"/>
                  </a:lnTo>
                  <a:lnTo>
                    <a:pt x="0" y="10"/>
                  </a:lnTo>
                  <a:lnTo>
                    <a:pt x="1" y="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4" name="Freeform 36"/>
            <p:cNvSpPr>
              <a:spLocks/>
            </p:cNvSpPr>
            <p:nvPr/>
          </p:nvSpPr>
          <p:spPr bwMode="auto">
            <a:xfrm>
              <a:off x="1633" y="1620"/>
              <a:ext cx="42" cy="21"/>
            </a:xfrm>
            <a:custGeom>
              <a:avLst/>
              <a:gdLst/>
              <a:ahLst/>
              <a:cxnLst>
                <a:cxn ang="0">
                  <a:pos x="8" y="8"/>
                </a:cxn>
                <a:cxn ang="0">
                  <a:pos x="18" y="11"/>
                </a:cxn>
                <a:cxn ang="0">
                  <a:pos x="25" y="8"/>
                </a:cxn>
                <a:cxn ang="0">
                  <a:pos x="31" y="3"/>
                </a:cxn>
                <a:cxn ang="0">
                  <a:pos x="36" y="1"/>
                </a:cxn>
                <a:cxn ang="0">
                  <a:pos x="42" y="0"/>
                </a:cxn>
                <a:cxn ang="0">
                  <a:pos x="44" y="2"/>
                </a:cxn>
                <a:cxn ang="0">
                  <a:pos x="41" y="11"/>
                </a:cxn>
                <a:cxn ang="0">
                  <a:pos x="37" y="15"/>
                </a:cxn>
                <a:cxn ang="0">
                  <a:pos x="25" y="20"/>
                </a:cxn>
                <a:cxn ang="0">
                  <a:pos x="14" y="22"/>
                </a:cxn>
                <a:cxn ang="0">
                  <a:pos x="4" y="17"/>
                </a:cxn>
                <a:cxn ang="0">
                  <a:pos x="0" y="14"/>
                </a:cxn>
                <a:cxn ang="0">
                  <a:pos x="2" y="12"/>
                </a:cxn>
                <a:cxn ang="0">
                  <a:pos x="8" y="8"/>
                </a:cxn>
              </a:cxnLst>
              <a:rect l="0" t="0" r="r" b="b"/>
              <a:pathLst>
                <a:path w="45" h="23">
                  <a:moveTo>
                    <a:pt x="8" y="8"/>
                  </a:moveTo>
                  <a:lnTo>
                    <a:pt x="18" y="11"/>
                  </a:lnTo>
                  <a:lnTo>
                    <a:pt x="25" y="8"/>
                  </a:lnTo>
                  <a:lnTo>
                    <a:pt x="31" y="3"/>
                  </a:lnTo>
                  <a:lnTo>
                    <a:pt x="36" y="1"/>
                  </a:lnTo>
                  <a:lnTo>
                    <a:pt x="42" y="0"/>
                  </a:lnTo>
                  <a:lnTo>
                    <a:pt x="44" y="2"/>
                  </a:lnTo>
                  <a:lnTo>
                    <a:pt x="41" y="11"/>
                  </a:lnTo>
                  <a:lnTo>
                    <a:pt x="37" y="15"/>
                  </a:lnTo>
                  <a:lnTo>
                    <a:pt x="25" y="20"/>
                  </a:lnTo>
                  <a:lnTo>
                    <a:pt x="14" y="22"/>
                  </a:lnTo>
                  <a:lnTo>
                    <a:pt x="4" y="17"/>
                  </a:lnTo>
                  <a:lnTo>
                    <a:pt x="0" y="14"/>
                  </a:lnTo>
                  <a:lnTo>
                    <a:pt x="2" y="12"/>
                  </a:lnTo>
                  <a:lnTo>
                    <a:pt x="8" y="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5" name="Freeform 37"/>
            <p:cNvSpPr>
              <a:spLocks/>
            </p:cNvSpPr>
            <p:nvPr/>
          </p:nvSpPr>
          <p:spPr bwMode="auto">
            <a:xfrm>
              <a:off x="1685" y="1607"/>
              <a:ext cx="23" cy="29"/>
            </a:xfrm>
            <a:custGeom>
              <a:avLst/>
              <a:gdLst/>
              <a:ahLst/>
              <a:cxnLst>
                <a:cxn ang="0">
                  <a:pos x="1" y="0"/>
                </a:cxn>
                <a:cxn ang="0">
                  <a:pos x="8" y="1"/>
                </a:cxn>
                <a:cxn ang="0">
                  <a:pos x="12" y="12"/>
                </a:cxn>
                <a:cxn ang="0">
                  <a:pos x="13" y="12"/>
                </a:cxn>
                <a:cxn ang="0">
                  <a:pos x="16" y="12"/>
                </a:cxn>
                <a:cxn ang="0">
                  <a:pos x="24" y="12"/>
                </a:cxn>
                <a:cxn ang="0">
                  <a:pos x="24" y="19"/>
                </a:cxn>
                <a:cxn ang="0">
                  <a:pos x="23" y="26"/>
                </a:cxn>
                <a:cxn ang="0">
                  <a:pos x="17" y="27"/>
                </a:cxn>
                <a:cxn ang="0">
                  <a:pos x="13" y="26"/>
                </a:cxn>
                <a:cxn ang="0">
                  <a:pos x="10" y="24"/>
                </a:cxn>
                <a:cxn ang="0">
                  <a:pos x="8" y="31"/>
                </a:cxn>
                <a:cxn ang="0">
                  <a:pos x="3" y="29"/>
                </a:cxn>
                <a:cxn ang="0">
                  <a:pos x="0" y="21"/>
                </a:cxn>
                <a:cxn ang="0">
                  <a:pos x="3" y="12"/>
                </a:cxn>
                <a:cxn ang="0">
                  <a:pos x="3" y="2"/>
                </a:cxn>
                <a:cxn ang="0">
                  <a:pos x="1" y="0"/>
                </a:cxn>
              </a:cxnLst>
              <a:rect l="0" t="0" r="r" b="b"/>
              <a:pathLst>
                <a:path w="25" h="32">
                  <a:moveTo>
                    <a:pt x="1" y="0"/>
                  </a:moveTo>
                  <a:lnTo>
                    <a:pt x="8" y="1"/>
                  </a:lnTo>
                  <a:lnTo>
                    <a:pt x="12" y="12"/>
                  </a:lnTo>
                  <a:lnTo>
                    <a:pt x="13" y="12"/>
                  </a:lnTo>
                  <a:lnTo>
                    <a:pt x="16" y="12"/>
                  </a:lnTo>
                  <a:lnTo>
                    <a:pt x="24" y="12"/>
                  </a:lnTo>
                  <a:lnTo>
                    <a:pt x="24" y="19"/>
                  </a:lnTo>
                  <a:lnTo>
                    <a:pt x="23" y="26"/>
                  </a:lnTo>
                  <a:lnTo>
                    <a:pt x="17" y="27"/>
                  </a:lnTo>
                  <a:lnTo>
                    <a:pt x="13" y="26"/>
                  </a:lnTo>
                  <a:lnTo>
                    <a:pt x="10" y="24"/>
                  </a:lnTo>
                  <a:lnTo>
                    <a:pt x="8" y="31"/>
                  </a:lnTo>
                  <a:lnTo>
                    <a:pt x="3" y="29"/>
                  </a:lnTo>
                  <a:lnTo>
                    <a:pt x="0" y="21"/>
                  </a:lnTo>
                  <a:lnTo>
                    <a:pt x="3" y="12"/>
                  </a:lnTo>
                  <a:lnTo>
                    <a:pt x="3" y="2"/>
                  </a:lnTo>
                  <a:lnTo>
                    <a:pt x="1"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6" name="Freeform 38"/>
            <p:cNvSpPr>
              <a:spLocks/>
            </p:cNvSpPr>
            <p:nvPr/>
          </p:nvSpPr>
          <p:spPr bwMode="auto">
            <a:xfrm>
              <a:off x="1528" y="1809"/>
              <a:ext cx="21" cy="17"/>
            </a:xfrm>
            <a:custGeom>
              <a:avLst/>
              <a:gdLst/>
              <a:ahLst/>
              <a:cxnLst>
                <a:cxn ang="0">
                  <a:pos x="20" y="0"/>
                </a:cxn>
                <a:cxn ang="0">
                  <a:pos x="22" y="0"/>
                </a:cxn>
                <a:cxn ang="0">
                  <a:pos x="21" y="2"/>
                </a:cxn>
                <a:cxn ang="0">
                  <a:pos x="14" y="9"/>
                </a:cxn>
                <a:cxn ang="0">
                  <a:pos x="2" y="17"/>
                </a:cxn>
                <a:cxn ang="0">
                  <a:pos x="1" y="16"/>
                </a:cxn>
                <a:cxn ang="0">
                  <a:pos x="0" y="15"/>
                </a:cxn>
                <a:cxn ang="0">
                  <a:pos x="2" y="11"/>
                </a:cxn>
                <a:cxn ang="0">
                  <a:pos x="10" y="5"/>
                </a:cxn>
                <a:cxn ang="0">
                  <a:pos x="13" y="3"/>
                </a:cxn>
                <a:cxn ang="0">
                  <a:pos x="20" y="0"/>
                </a:cxn>
              </a:cxnLst>
              <a:rect l="0" t="0" r="r" b="b"/>
              <a:pathLst>
                <a:path w="23" h="18">
                  <a:moveTo>
                    <a:pt x="20" y="0"/>
                  </a:moveTo>
                  <a:lnTo>
                    <a:pt x="22" y="0"/>
                  </a:lnTo>
                  <a:lnTo>
                    <a:pt x="21" y="2"/>
                  </a:lnTo>
                  <a:lnTo>
                    <a:pt x="14" y="9"/>
                  </a:lnTo>
                  <a:lnTo>
                    <a:pt x="2" y="17"/>
                  </a:lnTo>
                  <a:lnTo>
                    <a:pt x="1" y="16"/>
                  </a:lnTo>
                  <a:lnTo>
                    <a:pt x="0" y="15"/>
                  </a:lnTo>
                  <a:lnTo>
                    <a:pt x="2" y="11"/>
                  </a:lnTo>
                  <a:lnTo>
                    <a:pt x="10" y="5"/>
                  </a:lnTo>
                  <a:lnTo>
                    <a:pt x="13" y="3"/>
                  </a:lnTo>
                  <a:lnTo>
                    <a:pt x="20"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7" name="Freeform 39"/>
            <p:cNvSpPr>
              <a:spLocks/>
            </p:cNvSpPr>
            <p:nvPr/>
          </p:nvSpPr>
          <p:spPr bwMode="auto">
            <a:xfrm>
              <a:off x="607" y="1638"/>
              <a:ext cx="65" cy="86"/>
            </a:xfrm>
            <a:custGeom>
              <a:avLst/>
              <a:gdLst/>
              <a:ahLst/>
              <a:cxnLst>
                <a:cxn ang="0">
                  <a:pos x="38" y="32"/>
                </a:cxn>
                <a:cxn ang="0">
                  <a:pos x="34" y="24"/>
                </a:cxn>
                <a:cxn ang="0">
                  <a:pos x="27" y="22"/>
                </a:cxn>
                <a:cxn ang="0">
                  <a:pos x="22" y="17"/>
                </a:cxn>
                <a:cxn ang="0">
                  <a:pos x="18" y="13"/>
                </a:cxn>
                <a:cxn ang="0">
                  <a:pos x="7" y="1"/>
                </a:cxn>
                <a:cxn ang="0">
                  <a:pos x="3" y="0"/>
                </a:cxn>
                <a:cxn ang="0">
                  <a:pos x="0" y="4"/>
                </a:cxn>
                <a:cxn ang="0">
                  <a:pos x="2" y="10"/>
                </a:cxn>
                <a:cxn ang="0">
                  <a:pos x="6" y="10"/>
                </a:cxn>
                <a:cxn ang="0">
                  <a:pos x="8" y="14"/>
                </a:cxn>
                <a:cxn ang="0">
                  <a:pos x="4" y="18"/>
                </a:cxn>
                <a:cxn ang="0">
                  <a:pos x="5" y="23"/>
                </a:cxn>
                <a:cxn ang="0">
                  <a:pos x="14" y="30"/>
                </a:cxn>
                <a:cxn ang="0">
                  <a:pos x="24" y="41"/>
                </a:cxn>
                <a:cxn ang="0">
                  <a:pos x="35" y="60"/>
                </a:cxn>
                <a:cxn ang="0">
                  <a:pos x="39" y="65"/>
                </a:cxn>
                <a:cxn ang="0">
                  <a:pos x="49" y="84"/>
                </a:cxn>
                <a:cxn ang="0">
                  <a:pos x="55" y="89"/>
                </a:cxn>
                <a:cxn ang="0">
                  <a:pos x="60" y="93"/>
                </a:cxn>
                <a:cxn ang="0">
                  <a:pos x="67" y="90"/>
                </a:cxn>
                <a:cxn ang="0">
                  <a:pos x="70" y="86"/>
                </a:cxn>
                <a:cxn ang="0">
                  <a:pos x="62" y="77"/>
                </a:cxn>
                <a:cxn ang="0">
                  <a:pos x="57" y="73"/>
                </a:cxn>
                <a:cxn ang="0">
                  <a:pos x="50" y="62"/>
                </a:cxn>
                <a:cxn ang="0">
                  <a:pos x="42" y="40"/>
                </a:cxn>
                <a:cxn ang="0">
                  <a:pos x="38" y="32"/>
                </a:cxn>
              </a:cxnLst>
              <a:rect l="0" t="0" r="r" b="b"/>
              <a:pathLst>
                <a:path w="71" h="94">
                  <a:moveTo>
                    <a:pt x="38" y="32"/>
                  </a:moveTo>
                  <a:lnTo>
                    <a:pt x="34" y="24"/>
                  </a:lnTo>
                  <a:lnTo>
                    <a:pt x="27" y="22"/>
                  </a:lnTo>
                  <a:lnTo>
                    <a:pt x="22" y="17"/>
                  </a:lnTo>
                  <a:lnTo>
                    <a:pt x="18" y="13"/>
                  </a:lnTo>
                  <a:lnTo>
                    <a:pt x="7" y="1"/>
                  </a:lnTo>
                  <a:lnTo>
                    <a:pt x="3" y="0"/>
                  </a:lnTo>
                  <a:lnTo>
                    <a:pt x="0" y="4"/>
                  </a:lnTo>
                  <a:lnTo>
                    <a:pt x="2" y="10"/>
                  </a:lnTo>
                  <a:lnTo>
                    <a:pt x="6" y="10"/>
                  </a:lnTo>
                  <a:lnTo>
                    <a:pt x="8" y="14"/>
                  </a:lnTo>
                  <a:lnTo>
                    <a:pt x="4" y="18"/>
                  </a:lnTo>
                  <a:lnTo>
                    <a:pt x="5" y="23"/>
                  </a:lnTo>
                  <a:lnTo>
                    <a:pt x="14" y="30"/>
                  </a:lnTo>
                  <a:lnTo>
                    <a:pt x="24" y="41"/>
                  </a:lnTo>
                  <a:lnTo>
                    <a:pt x="35" y="60"/>
                  </a:lnTo>
                  <a:lnTo>
                    <a:pt x="39" y="65"/>
                  </a:lnTo>
                  <a:lnTo>
                    <a:pt x="49" y="84"/>
                  </a:lnTo>
                  <a:lnTo>
                    <a:pt x="55" y="89"/>
                  </a:lnTo>
                  <a:lnTo>
                    <a:pt x="60" y="93"/>
                  </a:lnTo>
                  <a:lnTo>
                    <a:pt x="67" y="90"/>
                  </a:lnTo>
                  <a:lnTo>
                    <a:pt x="70" y="86"/>
                  </a:lnTo>
                  <a:lnTo>
                    <a:pt x="62" y="77"/>
                  </a:lnTo>
                  <a:lnTo>
                    <a:pt x="57" y="73"/>
                  </a:lnTo>
                  <a:lnTo>
                    <a:pt x="50" y="62"/>
                  </a:lnTo>
                  <a:lnTo>
                    <a:pt x="42" y="40"/>
                  </a:lnTo>
                  <a:lnTo>
                    <a:pt x="38" y="3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8" name="Freeform 40"/>
            <p:cNvSpPr>
              <a:spLocks/>
            </p:cNvSpPr>
            <p:nvPr/>
          </p:nvSpPr>
          <p:spPr bwMode="auto">
            <a:xfrm>
              <a:off x="567" y="1543"/>
              <a:ext cx="17" cy="27"/>
            </a:xfrm>
            <a:custGeom>
              <a:avLst/>
              <a:gdLst/>
              <a:ahLst/>
              <a:cxnLst>
                <a:cxn ang="0">
                  <a:pos x="2" y="1"/>
                </a:cxn>
                <a:cxn ang="0">
                  <a:pos x="11" y="0"/>
                </a:cxn>
                <a:cxn ang="0">
                  <a:pos x="15" y="9"/>
                </a:cxn>
                <a:cxn ang="0">
                  <a:pos x="17" y="17"/>
                </a:cxn>
                <a:cxn ang="0">
                  <a:pos x="17" y="26"/>
                </a:cxn>
                <a:cxn ang="0">
                  <a:pos x="11" y="28"/>
                </a:cxn>
                <a:cxn ang="0">
                  <a:pos x="7" y="27"/>
                </a:cxn>
                <a:cxn ang="0">
                  <a:pos x="5" y="25"/>
                </a:cxn>
                <a:cxn ang="0">
                  <a:pos x="2" y="19"/>
                </a:cxn>
                <a:cxn ang="0">
                  <a:pos x="0" y="5"/>
                </a:cxn>
                <a:cxn ang="0">
                  <a:pos x="2" y="1"/>
                </a:cxn>
              </a:cxnLst>
              <a:rect l="0" t="0" r="r" b="b"/>
              <a:pathLst>
                <a:path w="18" h="29">
                  <a:moveTo>
                    <a:pt x="2" y="1"/>
                  </a:moveTo>
                  <a:lnTo>
                    <a:pt x="11" y="0"/>
                  </a:lnTo>
                  <a:lnTo>
                    <a:pt x="15" y="9"/>
                  </a:lnTo>
                  <a:lnTo>
                    <a:pt x="17" y="17"/>
                  </a:lnTo>
                  <a:lnTo>
                    <a:pt x="17" y="26"/>
                  </a:lnTo>
                  <a:lnTo>
                    <a:pt x="11" y="28"/>
                  </a:lnTo>
                  <a:lnTo>
                    <a:pt x="7" y="27"/>
                  </a:lnTo>
                  <a:lnTo>
                    <a:pt x="5" y="25"/>
                  </a:lnTo>
                  <a:lnTo>
                    <a:pt x="2" y="19"/>
                  </a:lnTo>
                  <a:lnTo>
                    <a:pt x="0" y="5"/>
                  </a:lnTo>
                  <a:lnTo>
                    <a:pt x="2"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09" name="Freeform 41"/>
            <p:cNvSpPr>
              <a:spLocks/>
            </p:cNvSpPr>
            <p:nvPr/>
          </p:nvSpPr>
          <p:spPr bwMode="auto">
            <a:xfrm>
              <a:off x="563" y="1573"/>
              <a:ext cx="26" cy="41"/>
            </a:xfrm>
            <a:custGeom>
              <a:avLst/>
              <a:gdLst/>
              <a:ahLst/>
              <a:cxnLst>
                <a:cxn ang="0">
                  <a:pos x="0" y="0"/>
                </a:cxn>
                <a:cxn ang="0">
                  <a:pos x="13" y="3"/>
                </a:cxn>
                <a:cxn ang="0">
                  <a:pos x="22" y="16"/>
                </a:cxn>
                <a:cxn ang="0">
                  <a:pos x="25" y="27"/>
                </a:cxn>
                <a:cxn ang="0">
                  <a:pos x="27" y="36"/>
                </a:cxn>
                <a:cxn ang="0">
                  <a:pos x="25" y="40"/>
                </a:cxn>
                <a:cxn ang="0">
                  <a:pos x="21" y="43"/>
                </a:cxn>
                <a:cxn ang="0">
                  <a:pos x="17" y="41"/>
                </a:cxn>
                <a:cxn ang="0">
                  <a:pos x="9" y="26"/>
                </a:cxn>
                <a:cxn ang="0">
                  <a:pos x="5" y="14"/>
                </a:cxn>
                <a:cxn ang="0">
                  <a:pos x="2" y="5"/>
                </a:cxn>
                <a:cxn ang="0">
                  <a:pos x="0" y="0"/>
                </a:cxn>
              </a:cxnLst>
              <a:rect l="0" t="0" r="r" b="b"/>
              <a:pathLst>
                <a:path w="28" h="44">
                  <a:moveTo>
                    <a:pt x="0" y="0"/>
                  </a:moveTo>
                  <a:lnTo>
                    <a:pt x="13" y="3"/>
                  </a:lnTo>
                  <a:lnTo>
                    <a:pt x="22" y="16"/>
                  </a:lnTo>
                  <a:lnTo>
                    <a:pt x="25" y="27"/>
                  </a:lnTo>
                  <a:lnTo>
                    <a:pt x="27" y="36"/>
                  </a:lnTo>
                  <a:lnTo>
                    <a:pt x="25" y="40"/>
                  </a:lnTo>
                  <a:lnTo>
                    <a:pt x="21" y="43"/>
                  </a:lnTo>
                  <a:lnTo>
                    <a:pt x="17" y="41"/>
                  </a:lnTo>
                  <a:lnTo>
                    <a:pt x="9" y="26"/>
                  </a:lnTo>
                  <a:lnTo>
                    <a:pt x="5" y="14"/>
                  </a:lnTo>
                  <a:lnTo>
                    <a:pt x="2" y="5"/>
                  </a:lnTo>
                  <a:lnTo>
                    <a:pt x="0"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0" name="Freeform 42"/>
            <p:cNvSpPr>
              <a:spLocks/>
            </p:cNvSpPr>
            <p:nvPr/>
          </p:nvSpPr>
          <p:spPr bwMode="auto">
            <a:xfrm>
              <a:off x="584" y="1466"/>
              <a:ext cx="17" cy="61"/>
            </a:xfrm>
            <a:custGeom>
              <a:avLst/>
              <a:gdLst/>
              <a:ahLst/>
              <a:cxnLst>
                <a:cxn ang="0">
                  <a:pos x="5" y="1"/>
                </a:cxn>
                <a:cxn ang="0">
                  <a:pos x="12" y="0"/>
                </a:cxn>
                <a:cxn ang="0">
                  <a:pos x="14" y="11"/>
                </a:cxn>
                <a:cxn ang="0">
                  <a:pos x="17" y="27"/>
                </a:cxn>
                <a:cxn ang="0">
                  <a:pos x="18" y="38"/>
                </a:cxn>
                <a:cxn ang="0">
                  <a:pos x="18" y="46"/>
                </a:cxn>
                <a:cxn ang="0">
                  <a:pos x="16" y="56"/>
                </a:cxn>
                <a:cxn ang="0">
                  <a:pos x="14" y="59"/>
                </a:cxn>
                <a:cxn ang="0">
                  <a:pos x="11" y="65"/>
                </a:cxn>
                <a:cxn ang="0">
                  <a:pos x="3" y="54"/>
                </a:cxn>
                <a:cxn ang="0">
                  <a:pos x="1" y="45"/>
                </a:cxn>
                <a:cxn ang="0">
                  <a:pos x="2" y="36"/>
                </a:cxn>
                <a:cxn ang="0">
                  <a:pos x="3" y="27"/>
                </a:cxn>
                <a:cxn ang="0">
                  <a:pos x="0" y="20"/>
                </a:cxn>
                <a:cxn ang="0">
                  <a:pos x="3" y="7"/>
                </a:cxn>
                <a:cxn ang="0">
                  <a:pos x="5" y="1"/>
                </a:cxn>
              </a:cxnLst>
              <a:rect l="0" t="0" r="r" b="b"/>
              <a:pathLst>
                <a:path w="19" h="66">
                  <a:moveTo>
                    <a:pt x="5" y="1"/>
                  </a:moveTo>
                  <a:lnTo>
                    <a:pt x="12" y="0"/>
                  </a:lnTo>
                  <a:lnTo>
                    <a:pt x="14" y="11"/>
                  </a:lnTo>
                  <a:lnTo>
                    <a:pt x="17" y="27"/>
                  </a:lnTo>
                  <a:lnTo>
                    <a:pt x="18" y="38"/>
                  </a:lnTo>
                  <a:lnTo>
                    <a:pt x="18" y="46"/>
                  </a:lnTo>
                  <a:lnTo>
                    <a:pt x="16" y="56"/>
                  </a:lnTo>
                  <a:lnTo>
                    <a:pt x="14" y="59"/>
                  </a:lnTo>
                  <a:lnTo>
                    <a:pt x="11" y="65"/>
                  </a:lnTo>
                  <a:lnTo>
                    <a:pt x="3" y="54"/>
                  </a:lnTo>
                  <a:lnTo>
                    <a:pt x="1" y="45"/>
                  </a:lnTo>
                  <a:lnTo>
                    <a:pt x="2" y="36"/>
                  </a:lnTo>
                  <a:lnTo>
                    <a:pt x="3" y="27"/>
                  </a:lnTo>
                  <a:lnTo>
                    <a:pt x="0" y="20"/>
                  </a:lnTo>
                  <a:lnTo>
                    <a:pt x="3" y="7"/>
                  </a:lnTo>
                  <a:lnTo>
                    <a:pt x="5"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1" name="Freeform 43"/>
            <p:cNvSpPr>
              <a:spLocks/>
            </p:cNvSpPr>
            <p:nvPr/>
          </p:nvSpPr>
          <p:spPr bwMode="auto">
            <a:xfrm>
              <a:off x="1538" y="2168"/>
              <a:ext cx="18" cy="15"/>
            </a:xfrm>
            <a:custGeom>
              <a:avLst/>
              <a:gdLst/>
              <a:ahLst/>
              <a:cxnLst>
                <a:cxn ang="0">
                  <a:pos x="0" y="4"/>
                </a:cxn>
                <a:cxn ang="0">
                  <a:pos x="9" y="2"/>
                </a:cxn>
                <a:cxn ang="0">
                  <a:pos x="11" y="1"/>
                </a:cxn>
                <a:cxn ang="0">
                  <a:pos x="13" y="0"/>
                </a:cxn>
                <a:cxn ang="0">
                  <a:pos x="20" y="8"/>
                </a:cxn>
                <a:cxn ang="0">
                  <a:pos x="20" y="11"/>
                </a:cxn>
                <a:cxn ang="0">
                  <a:pos x="16" y="15"/>
                </a:cxn>
                <a:cxn ang="0">
                  <a:pos x="14" y="16"/>
                </a:cxn>
                <a:cxn ang="0">
                  <a:pos x="5" y="8"/>
                </a:cxn>
                <a:cxn ang="0">
                  <a:pos x="0" y="4"/>
                </a:cxn>
              </a:cxnLst>
              <a:rect l="0" t="0" r="r" b="b"/>
              <a:pathLst>
                <a:path w="21" h="17">
                  <a:moveTo>
                    <a:pt x="0" y="4"/>
                  </a:moveTo>
                  <a:lnTo>
                    <a:pt x="9" y="2"/>
                  </a:lnTo>
                  <a:lnTo>
                    <a:pt x="11" y="1"/>
                  </a:lnTo>
                  <a:lnTo>
                    <a:pt x="13" y="0"/>
                  </a:lnTo>
                  <a:lnTo>
                    <a:pt x="20" y="8"/>
                  </a:lnTo>
                  <a:lnTo>
                    <a:pt x="20" y="11"/>
                  </a:lnTo>
                  <a:lnTo>
                    <a:pt x="16" y="15"/>
                  </a:lnTo>
                  <a:lnTo>
                    <a:pt x="14" y="16"/>
                  </a:lnTo>
                  <a:lnTo>
                    <a:pt x="5" y="8"/>
                  </a:lnTo>
                  <a:lnTo>
                    <a:pt x="0" y="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2" name="Freeform 44"/>
            <p:cNvSpPr>
              <a:spLocks/>
            </p:cNvSpPr>
            <p:nvPr/>
          </p:nvSpPr>
          <p:spPr bwMode="auto">
            <a:xfrm>
              <a:off x="1566" y="2194"/>
              <a:ext cx="17" cy="16"/>
            </a:xfrm>
            <a:custGeom>
              <a:avLst/>
              <a:gdLst/>
              <a:ahLst/>
              <a:cxnLst>
                <a:cxn ang="0">
                  <a:pos x="0" y="2"/>
                </a:cxn>
                <a:cxn ang="0">
                  <a:pos x="8" y="0"/>
                </a:cxn>
                <a:cxn ang="0">
                  <a:pos x="12" y="1"/>
                </a:cxn>
                <a:cxn ang="0">
                  <a:pos x="16" y="5"/>
                </a:cxn>
                <a:cxn ang="0">
                  <a:pos x="17" y="10"/>
                </a:cxn>
                <a:cxn ang="0">
                  <a:pos x="18" y="13"/>
                </a:cxn>
                <a:cxn ang="0">
                  <a:pos x="13" y="16"/>
                </a:cxn>
                <a:cxn ang="0">
                  <a:pos x="9" y="14"/>
                </a:cxn>
                <a:cxn ang="0">
                  <a:pos x="4" y="8"/>
                </a:cxn>
                <a:cxn ang="0">
                  <a:pos x="0" y="2"/>
                </a:cxn>
              </a:cxnLst>
              <a:rect l="0" t="0" r="r" b="b"/>
              <a:pathLst>
                <a:path w="19" h="17">
                  <a:moveTo>
                    <a:pt x="0" y="2"/>
                  </a:moveTo>
                  <a:lnTo>
                    <a:pt x="8" y="0"/>
                  </a:lnTo>
                  <a:lnTo>
                    <a:pt x="12" y="1"/>
                  </a:lnTo>
                  <a:lnTo>
                    <a:pt x="16" y="5"/>
                  </a:lnTo>
                  <a:lnTo>
                    <a:pt x="17" y="10"/>
                  </a:lnTo>
                  <a:lnTo>
                    <a:pt x="18" y="13"/>
                  </a:lnTo>
                  <a:lnTo>
                    <a:pt x="13" y="16"/>
                  </a:lnTo>
                  <a:lnTo>
                    <a:pt x="9" y="14"/>
                  </a:lnTo>
                  <a:lnTo>
                    <a:pt x="4" y="8"/>
                  </a:lnTo>
                  <a:lnTo>
                    <a:pt x="0"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3" name="Freeform 45"/>
            <p:cNvSpPr>
              <a:spLocks/>
            </p:cNvSpPr>
            <p:nvPr/>
          </p:nvSpPr>
          <p:spPr bwMode="auto">
            <a:xfrm>
              <a:off x="1555" y="2235"/>
              <a:ext cx="15" cy="16"/>
            </a:xfrm>
            <a:custGeom>
              <a:avLst/>
              <a:gdLst/>
              <a:ahLst/>
              <a:cxnLst>
                <a:cxn ang="0">
                  <a:pos x="1" y="0"/>
                </a:cxn>
                <a:cxn ang="0">
                  <a:pos x="0" y="2"/>
                </a:cxn>
                <a:cxn ang="0">
                  <a:pos x="0" y="8"/>
                </a:cxn>
                <a:cxn ang="0">
                  <a:pos x="6" y="14"/>
                </a:cxn>
                <a:cxn ang="0">
                  <a:pos x="8" y="16"/>
                </a:cxn>
                <a:cxn ang="0">
                  <a:pos x="14" y="14"/>
                </a:cxn>
                <a:cxn ang="0">
                  <a:pos x="16" y="13"/>
                </a:cxn>
                <a:cxn ang="0">
                  <a:pos x="11" y="4"/>
                </a:cxn>
                <a:cxn ang="0">
                  <a:pos x="8" y="0"/>
                </a:cxn>
                <a:cxn ang="0">
                  <a:pos x="6" y="0"/>
                </a:cxn>
                <a:cxn ang="0">
                  <a:pos x="1" y="0"/>
                </a:cxn>
              </a:cxnLst>
              <a:rect l="0" t="0" r="r" b="b"/>
              <a:pathLst>
                <a:path w="17" h="17">
                  <a:moveTo>
                    <a:pt x="1" y="0"/>
                  </a:moveTo>
                  <a:lnTo>
                    <a:pt x="0" y="2"/>
                  </a:lnTo>
                  <a:lnTo>
                    <a:pt x="0" y="8"/>
                  </a:lnTo>
                  <a:lnTo>
                    <a:pt x="6" y="14"/>
                  </a:lnTo>
                  <a:lnTo>
                    <a:pt x="8" y="16"/>
                  </a:lnTo>
                  <a:lnTo>
                    <a:pt x="14" y="14"/>
                  </a:lnTo>
                  <a:lnTo>
                    <a:pt x="16" y="13"/>
                  </a:lnTo>
                  <a:lnTo>
                    <a:pt x="11" y="4"/>
                  </a:lnTo>
                  <a:lnTo>
                    <a:pt x="8" y="0"/>
                  </a:lnTo>
                  <a:lnTo>
                    <a:pt x="6" y="0"/>
                  </a:lnTo>
                  <a:lnTo>
                    <a:pt x="1"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4" name="Freeform 46"/>
            <p:cNvSpPr>
              <a:spLocks/>
            </p:cNvSpPr>
            <p:nvPr/>
          </p:nvSpPr>
          <p:spPr bwMode="auto">
            <a:xfrm>
              <a:off x="1536" y="2216"/>
              <a:ext cx="17" cy="21"/>
            </a:xfrm>
            <a:custGeom>
              <a:avLst/>
              <a:gdLst/>
              <a:ahLst/>
              <a:cxnLst>
                <a:cxn ang="0">
                  <a:pos x="2" y="0"/>
                </a:cxn>
                <a:cxn ang="0">
                  <a:pos x="5" y="0"/>
                </a:cxn>
                <a:cxn ang="0">
                  <a:pos x="7" y="3"/>
                </a:cxn>
                <a:cxn ang="0">
                  <a:pos x="12" y="5"/>
                </a:cxn>
                <a:cxn ang="0">
                  <a:pos x="16" y="9"/>
                </a:cxn>
                <a:cxn ang="0">
                  <a:pos x="13" y="14"/>
                </a:cxn>
                <a:cxn ang="0">
                  <a:pos x="13" y="19"/>
                </a:cxn>
                <a:cxn ang="0">
                  <a:pos x="11" y="21"/>
                </a:cxn>
                <a:cxn ang="0">
                  <a:pos x="9" y="21"/>
                </a:cxn>
                <a:cxn ang="0">
                  <a:pos x="7" y="22"/>
                </a:cxn>
                <a:cxn ang="0">
                  <a:pos x="5" y="19"/>
                </a:cxn>
                <a:cxn ang="0">
                  <a:pos x="0" y="15"/>
                </a:cxn>
                <a:cxn ang="0">
                  <a:pos x="0" y="9"/>
                </a:cxn>
                <a:cxn ang="0">
                  <a:pos x="2" y="0"/>
                </a:cxn>
              </a:cxnLst>
              <a:rect l="0" t="0" r="r" b="b"/>
              <a:pathLst>
                <a:path w="17" h="23">
                  <a:moveTo>
                    <a:pt x="2" y="0"/>
                  </a:moveTo>
                  <a:lnTo>
                    <a:pt x="5" y="0"/>
                  </a:lnTo>
                  <a:lnTo>
                    <a:pt x="7" y="3"/>
                  </a:lnTo>
                  <a:lnTo>
                    <a:pt x="12" y="5"/>
                  </a:lnTo>
                  <a:lnTo>
                    <a:pt x="16" y="9"/>
                  </a:lnTo>
                  <a:lnTo>
                    <a:pt x="13" y="14"/>
                  </a:lnTo>
                  <a:lnTo>
                    <a:pt x="13" y="19"/>
                  </a:lnTo>
                  <a:lnTo>
                    <a:pt x="11" y="21"/>
                  </a:lnTo>
                  <a:lnTo>
                    <a:pt x="9" y="21"/>
                  </a:lnTo>
                  <a:lnTo>
                    <a:pt x="7" y="22"/>
                  </a:lnTo>
                  <a:lnTo>
                    <a:pt x="5" y="19"/>
                  </a:lnTo>
                  <a:lnTo>
                    <a:pt x="0" y="15"/>
                  </a:lnTo>
                  <a:lnTo>
                    <a:pt x="0" y="9"/>
                  </a:lnTo>
                  <a:lnTo>
                    <a:pt x="2"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5" name="Freeform 47"/>
            <p:cNvSpPr>
              <a:spLocks/>
            </p:cNvSpPr>
            <p:nvPr/>
          </p:nvSpPr>
          <p:spPr bwMode="auto">
            <a:xfrm>
              <a:off x="1666" y="2277"/>
              <a:ext cx="17" cy="15"/>
            </a:xfrm>
            <a:custGeom>
              <a:avLst/>
              <a:gdLst/>
              <a:ahLst/>
              <a:cxnLst>
                <a:cxn ang="0">
                  <a:pos x="4" y="8"/>
                </a:cxn>
                <a:cxn ang="0">
                  <a:pos x="8" y="3"/>
                </a:cxn>
                <a:cxn ang="0">
                  <a:pos x="14" y="1"/>
                </a:cxn>
                <a:cxn ang="0">
                  <a:pos x="15" y="0"/>
                </a:cxn>
                <a:cxn ang="0">
                  <a:pos x="17" y="1"/>
                </a:cxn>
                <a:cxn ang="0">
                  <a:pos x="17" y="9"/>
                </a:cxn>
                <a:cxn ang="0">
                  <a:pos x="15" y="12"/>
                </a:cxn>
                <a:cxn ang="0">
                  <a:pos x="6" y="14"/>
                </a:cxn>
                <a:cxn ang="0">
                  <a:pos x="3" y="16"/>
                </a:cxn>
                <a:cxn ang="0">
                  <a:pos x="0" y="12"/>
                </a:cxn>
                <a:cxn ang="0">
                  <a:pos x="4" y="8"/>
                </a:cxn>
              </a:cxnLst>
              <a:rect l="0" t="0" r="r" b="b"/>
              <a:pathLst>
                <a:path w="18" h="17">
                  <a:moveTo>
                    <a:pt x="4" y="8"/>
                  </a:moveTo>
                  <a:lnTo>
                    <a:pt x="8" y="3"/>
                  </a:lnTo>
                  <a:lnTo>
                    <a:pt x="14" y="1"/>
                  </a:lnTo>
                  <a:lnTo>
                    <a:pt x="15" y="0"/>
                  </a:lnTo>
                  <a:lnTo>
                    <a:pt x="17" y="1"/>
                  </a:lnTo>
                  <a:lnTo>
                    <a:pt x="17" y="9"/>
                  </a:lnTo>
                  <a:lnTo>
                    <a:pt x="15" y="12"/>
                  </a:lnTo>
                  <a:lnTo>
                    <a:pt x="6" y="14"/>
                  </a:lnTo>
                  <a:lnTo>
                    <a:pt x="3" y="16"/>
                  </a:lnTo>
                  <a:lnTo>
                    <a:pt x="0" y="12"/>
                  </a:lnTo>
                  <a:lnTo>
                    <a:pt x="4" y="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6" name="Freeform 48"/>
            <p:cNvSpPr>
              <a:spLocks/>
            </p:cNvSpPr>
            <p:nvPr/>
          </p:nvSpPr>
          <p:spPr bwMode="auto">
            <a:xfrm>
              <a:off x="1823" y="2282"/>
              <a:ext cx="46" cy="27"/>
            </a:xfrm>
            <a:custGeom>
              <a:avLst/>
              <a:gdLst/>
              <a:ahLst/>
              <a:cxnLst>
                <a:cxn ang="0">
                  <a:pos x="5" y="9"/>
                </a:cxn>
                <a:cxn ang="0">
                  <a:pos x="14" y="7"/>
                </a:cxn>
                <a:cxn ang="0">
                  <a:pos x="33" y="2"/>
                </a:cxn>
                <a:cxn ang="0">
                  <a:pos x="44" y="0"/>
                </a:cxn>
                <a:cxn ang="0">
                  <a:pos x="46" y="0"/>
                </a:cxn>
                <a:cxn ang="0">
                  <a:pos x="49" y="5"/>
                </a:cxn>
                <a:cxn ang="0">
                  <a:pos x="45" y="9"/>
                </a:cxn>
                <a:cxn ang="0">
                  <a:pos x="40" y="16"/>
                </a:cxn>
                <a:cxn ang="0">
                  <a:pos x="9" y="28"/>
                </a:cxn>
                <a:cxn ang="0">
                  <a:pos x="6" y="27"/>
                </a:cxn>
                <a:cxn ang="0">
                  <a:pos x="0" y="20"/>
                </a:cxn>
                <a:cxn ang="0">
                  <a:pos x="1" y="11"/>
                </a:cxn>
                <a:cxn ang="0">
                  <a:pos x="5" y="9"/>
                </a:cxn>
              </a:cxnLst>
              <a:rect l="0" t="0" r="r" b="b"/>
              <a:pathLst>
                <a:path w="50" h="29">
                  <a:moveTo>
                    <a:pt x="5" y="9"/>
                  </a:moveTo>
                  <a:lnTo>
                    <a:pt x="14" y="7"/>
                  </a:lnTo>
                  <a:lnTo>
                    <a:pt x="33" y="2"/>
                  </a:lnTo>
                  <a:lnTo>
                    <a:pt x="44" y="0"/>
                  </a:lnTo>
                  <a:lnTo>
                    <a:pt x="46" y="0"/>
                  </a:lnTo>
                  <a:lnTo>
                    <a:pt x="49" y="5"/>
                  </a:lnTo>
                  <a:lnTo>
                    <a:pt x="45" y="9"/>
                  </a:lnTo>
                  <a:lnTo>
                    <a:pt x="40" y="16"/>
                  </a:lnTo>
                  <a:lnTo>
                    <a:pt x="9" y="28"/>
                  </a:lnTo>
                  <a:lnTo>
                    <a:pt x="6" y="27"/>
                  </a:lnTo>
                  <a:lnTo>
                    <a:pt x="0" y="20"/>
                  </a:lnTo>
                  <a:lnTo>
                    <a:pt x="1" y="11"/>
                  </a:lnTo>
                  <a:lnTo>
                    <a:pt x="5" y="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7" name="Freeform 49"/>
            <p:cNvSpPr>
              <a:spLocks/>
            </p:cNvSpPr>
            <p:nvPr/>
          </p:nvSpPr>
          <p:spPr bwMode="auto">
            <a:xfrm>
              <a:off x="295" y="1069"/>
              <a:ext cx="465" cy="474"/>
            </a:xfrm>
            <a:custGeom>
              <a:avLst/>
              <a:gdLst/>
              <a:ahLst/>
              <a:cxnLst>
                <a:cxn ang="0">
                  <a:pos x="373" y="499"/>
                </a:cxn>
                <a:cxn ang="0">
                  <a:pos x="372" y="452"/>
                </a:cxn>
                <a:cxn ang="0">
                  <a:pos x="352" y="420"/>
                </a:cxn>
                <a:cxn ang="0">
                  <a:pos x="338" y="396"/>
                </a:cxn>
                <a:cxn ang="0">
                  <a:pos x="334" y="371"/>
                </a:cxn>
                <a:cxn ang="0">
                  <a:pos x="317" y="361"/>
                </a:cxn>
                <a:cxn ang="0">
                  <a:pos x="294" y="335"/>
                </a:cxn>
                <a:cxn ang="0">
                  <a:pos x="279" y="306"/>
                </a:cxn>
                <a:cxn ang="0">
                  <a:pos x="263" y="281"/>
                </a:cxn>
                <a:cxn ang="0">
                  <a:pos x="258" y="260"/>
                </a:cxn>
                <a:cxn ang="0">
                  <a:pos x="198" y="279"/>
                </a:cxn>
                <a:cxn ang="0">
                  <a:pos x="130" y="325"/>
                </a:cxn>
                <a:cxn ang="0">
                  <a:pos x="77" y="330"/>
                </a:cxn>
                <a:cxn ang="0">
                  <a:pos x="29" y="322"/>
                </a:cxn>
                <a:cxn ang="0">
                  <a:pos x="0" y="314"/>
                </a:cxn>
                <a:cxn ang="0">
                  <a:pos x="45" y="310"/>
                </a:cxn>
                <a:cxn ang="0">
                  <a:pos x="80" y="311"/>
                </a:cxn>
                <a:cxn ang="0">
                  <a:pos x="128" y="288"/>
                </a:cxn>
                <a:cxn ang="0">
                  <a:pos x="166" y="266"/>
                </a:cxn>
                <a:cxn ang="0">
                  <a:pos x="141" y="253"/>
                </a:cxn>
                <a:cxn ang="0">
                  <a:pos x="115" y="245"/>
                </a:cxn>
                <a:cxn ang="0">
                  <a:pos x="129" y="220"/>
                </a:cxn>
                <a:cxn ang="0">
                  <a:pos x="152" y="200"/>
                </a:cxn>
                <a:cxn ang="0">
                  <a:pos x="135" y="192"/>
                </a:cxn>
                <a:cxn ang="0">
                  <a:pos x="151" y="183"/>
                </a:cxn>
                <a:cxn ang="0">
                  <a:pos x="153" y="156"/>
                </a:cxn>
                <a:cxn ang="0">
                  <a:pos x="201" y="124"/>
                </a:cxn>
                <a:cxn ang="0">
                  <a:pos x="225" y="137"/>
                </a:cxn>
                <a:cxn ang="0">
                  <a:pos x="257" y="115"/>
                </a:cxn>
                <a:cxn ang="0">
                  <a:pos x="261" y="101"/>
                </a:cxn>
                <a:cxn ang="0">
                  <a:pos x="239" y="63"/>
                </a:cxn>
                <a:cxn ang="0">
                  <a:pos x="264" y="68"/>
                </a:cxn>
                <a:cxn ang="0">
                  <a:pos x="262" y="40"/>
                </a:cxn>
                <a:cxn ang="0">
                  <a:pos x="294" y="54"/>
                </a:cxn>
                <a:cxn ang="0">
                  <a:pos x="295" y="80"/>
                </a:cxn>
                <a:cxn ang="0">
                  <a:pos x="321" y="68"/>
                </a:cxn>
                <a:cxn ang="0">
                  <a:pos x="323" y="35"/>
                </a:cxn>
                <a:cxn ang="0">
                  <a:pos x="335" y="6"/>
                </a:cxn>
                <a:cxn ang="0">
                  <a:pos x="359" y="12"/>
                </a:cxn>
                <a:cxn ang="0">
                  <a:pos x="423" y="13"/>
                </a:cxn>
                <a:cxn ang="0">
                  <a:pos x="455" y="30"/>
                </a:cxn>
                <a:cxn ang="0">
                  <a:pos x="471" y="61"/>
                </a:cxn>
                <a:cxn ang="0">
                  <a:pos x="465" y="76"/>
                </a:cxn>
                <a:cxn ang="0">
                  <a:pos x="495" y="94"/>
                </a:cxn>
                <a:cxn ang="0">
                  <a:pos x="332" y="353"/>
                </a:cxn>
                <a:cxn ang="0">
                  <a:pos x="364" y="403"/>
                </a:cxn>
                <a:cxn ang="0">
                  <a:pos x="381" y="434"/>
                </a:cxn>
                <a:cxn ang="0">
                  <a:pos x="382" y="481"/>
                </a:cxn>
                <a:cxn ang="0">
                  <a:pos x="377" y="519"/>
                </a:cxn>
              </a:cxnLst>
              <a:rect l="0" t="0" r="r" b="b"/>
              <a:pathLst>
                <a:path w="504" h="520">
                  <a:moveTo>
                    <a:pt x="377" y="519"/>
                  </a:moveTo>
                  <a:lnTo>
                    <a:pt x="373" y="519"/>
                  </a:lnTo>
                  <a:lnTo>
                    <a:pt x="371" y="512"/>
                  </a:lnTo>
                  <a:lnTo>
                    <a:pt x="373" y="499"/>
                  </a:lnTo>
                  <a:lnTo>
                    <a:pt x="365" y="485"/>
                  </a:lnTo>
                  <a:lnTo>
                    <a:pt x="365" y="476"/>
                  </a:lnTo>
                  <a:lnTo>
                    <a:pt x="366" y="459"/>
                  </a:lnTo>
                  <a:lnTo>
                    <a:pt x="372" y="452"/>
                  </a:lnTo>
                  <a:lnTo>
                    <a:pt x="371" y="430"/>
                  </a:lnTo>
                  <a:lnTo>
                    <a:pt x="365" y="426"/>
                  </a:lnTo>
                  <a:lnTo>
                    <a:pt x="364" y="419"/>
                  </a:lnTo>
                  <a:lnTo>
                    <a:pt x="352" y="420"/>
                  </a:lnTo>
                  <a:lnTo>
                    <a:pt x="347" y="419"/>
                  </a:lnTo>
                  <a:lnTo>
                    <a:pt x="348" y="408"/>
                  </a:lnTo>
                  <a:lnTo>
                    <a:pt x="343" y="399"/>
                  </a:lnTo>
                  <a:lnTo>
                    <a:pt x="338" y="396"/>
                  </a:lnTo>
                  <a:lnTo>
                    <a:pt x="328" y="394"/>
                  </a:lnTo>
                  <a:lnTo>
                    <a:pt x="323" y="388"/>
                  </a:lnTo>
                  <a:lnTo>
                    <a:pt x="326" y="380"/>
                  </a:lnTo>
                  <a:lnTo>
                    <a:pt x="334" y="371"/>
                  </a:lnTo>
                  <a:lnTo>
                    <a:pt x="336" y="366"/>
                  </a:lnTo>
                  <a:lnTo>
                    <a:pt x="334" y="362"/>
                  </a:lnTo>
                  <a:lnTo>
                    <a:pt x="326" y="361"/>
                  </a:lnTo>
                  <a:lnTo>
                    <a:pt x="317" y="361"/>
                  </a:lnTo>
                  <a:lnTo>
                    <a:pt x="315" y="361"/>
                  </a:lnTo>
                  <a:lnTo>
                    <a:pt x="309" y="354"/>
                  </a:lnTo>
                  <a:lnTo>
                    <a:pt x="299" y="345"/>
                  </a:lnTo>
                  <a:lnTo>
                    <a:pt x="294" y="335"/>
                  </a:lnTo>
                  <a:lnTo>
                    <a:pt x="285" y="325"/>
                  </a:lnTo>
                  <a:lnTo>
                    <a:pt x="287" y="315"/>
                  </a:lnTo>
                  <a:lnTo>
                    <a:pt x="287" y="313"/>
                  </a:lnTo>
                  <a:lnTo>
                    <a:pt x="279" y="306"/>
                  </a:lnTo>
                  <a:lnTo>
                    <a:pt x="277" y="302"/>
                  </a:lnTo>
                  <a:lnTo>
                    <a:pt x="279" y="290"/>
                  </a:lnTo>
                  <a:lnTo>
                    <a:pt x="207" y="315"/>
                  </a:lnTo>
                  <a:lnTo>
                    <a:pt x="263" y="281"/>
                  </a:lnTo>
                  <a:lnTo>
                    <a:pt x="265" y="273"/>
                  </a:lnTo>
                  <a:lnTo>
                    <a:pt x="266" y="272"/>
                  </a:lnTo>
                  <a:lnTo>
                    <a:pt x="265" y="263"/>
                  </a:lnTo>
                  <a:lnTo>
                    <a:pt x="258" y="260"/>
                  </a:lnTo>
                  <a:lnTo>
                    <a:pt x="242" y="267"/>
                  </a:lnTo>
                  <a:lnTo>
                    <a:pt x="211" y="273"/>
                  </a:lnTo>
                  <a:lnTo>
                    <a:pt x="202" y="273"/>
                  </a:lnTo>
                  <a:lnTo>
                    <a:pt x="198" y="279"/>
                  </a:lnTo>
                  <a:lnTo>
                    <a:pt x="195" y="290"/>
                  </a:lnTo>
                  <a:lnTo>
                    <a:pt x="190" y="299"/>
                  </a:lnTo>
                  <a:lnTo>
                    <a:pt x="162" y="310"/>
                  </a:lnTo>
                  <a:lnTo>
                    <a:pt x="130" y="325"/>
                  </a:lnTo>
                  <a:lnTo>
                    <a:pt x="103" y="336"/>
                  </a:lnTo>
                  <a:lnTo>
                    <a:pt x="95" y="336"/>
                  </a:lnTo>
                  <a:lnTo>
                    <a:pt x="85" y="330"/>
                  </a:lnTo>
                  <a:lnTo>
                    <a:pt x="77" y="330"/>
                  </a:lnTo>
                  <a:lnTo>
                    <a:pt x="56" y="333"/>
                  </a:lnTo>
                  <a:lnTo>
                    <a:pt x="49" y="332"/>
                  </a:lnTo>
                  <a:lnTo>
                    <a:pt x="38" y="324"/>
                  </a:lnTo>
                  <a:lnTo>
                    <a:pt x="29" y="322"/>
                  </a:lnTo>
                  <a:lnTo>
                    <a:pt x="20" y="325"/>
                  </a:lnTo>
                  <a:lnTo>
                    <a:pt x="6" y="324"/>
                  </a:lnTo>
                  <a:lnTo>
                    <a:pt x="3" y="319"/>
                  </a:lnTo>
                  <a:lnTo>
                    <a:pt x="0" y="314"/>
                  </a:lnTo>
                  <a:lnTo>
                    <a:pt x="4" y="309"/>
                  </a:lnTo>
                  <a:lnTo>
                    <a:pt x="13" y="302"/>
                  </a:lnTo>
                  <a:lnTo>
                    <a:pt x="22" y="311"/>
                  </a:lnTo>
                  <a:lnTo>
                    <a:pt x="45" y="310"/>
                  </a:lnTo>
                  <a:lnTo>
                    <a:pt x="51" y="313"/>
                  </a:lnTo>
                  <a:lnTo>
                    <a:pt x="57" y="321"/>
                  </a:lnTo>
                  <a:lnTo>
                    <a:pt x="72" y="314"/>
                  </a:lnTo>
                  <a:lnTo>
                    <a:pt x="80" y="311"/>
                  </a:lnTo>
                  <a:lnTo>
                    <a:pt x="89" y="314"/>
                  </a:lnTo>
                  <a:lnTo>
                    <a:pt x="112" y="309"/>
                  </a:lnTo>
                  <a:lnTo>
                    <a:pt x="122" y="300"/>
                  </a:lnTo>
                  <a:lnTo>
                    <a:pt x="128" y="288"/>
                  </a:lnTo>
                  <a:lnTo>
                    <a:pt x="134" y="281"/>
                  </a:lnTo>
                  <a:lnTo>
                    <a:pt x="146" y="278"/>
                  </a:lnTo>
                  <a:lnTo>
                    <a:pt x="165" y="271"/>
                  </a:lnTo>
                  <a:lnTo>
                    <a:pt x="166" y="266"/>
                  </a:lnTo>
                  <a:lnTo>
                    <a:pt x="145" y="266"/>
                  </a:lnTo>
                  <a:lnTo>
                    <a:pt x="139" y="262"/>
                  </a:lnTo>
                  <a:lnTo>
                    <a:pt x="139" y="257"/>
                  </a:lnTo>
                  <a:lnTo>
                    <a:pt x="141" y="253"/>
                  </a:lnTo>
                  <a:lnTo>
                    <a:pt x="137" y="246"/>
                  </a:lnTo>
                  <a:lnTo>
                    <a:pt x="130" y="245"/>
                  </a:lnTo>
                  <a:lnTo>
                    <a:pt x="120" y="248"/>
                  </a:lnTo>
                  <a:lnTo>
                    <a:pt x="115" y="245"/>
                  </a:lnTo>
                  <a:lnTo>
                    <a:pt x="118" y="241"/>
                  </a:lnTo>
                  <a:lnTo>
                    <a:pt x="130" y="235"/>
                  </a:lnTo>
                  <a:lnTo>
                    <a:pt x="127" y="230"/>
                  </a:lnTo>
                  <a:lnTo>
                    <a:pt x="129" y="220"/>
                  </a:lnTo>
                  <a:lnTo>
                    <a:pt x="134" y="216"/>
                  </a:lnTo>
                  <a:lnTo>
                    <a:pt x="141" y="210"/>
                  </a:lnTo>
                  <a:lnTo>
                    <a:pt x="150" y="207"/>
                  </a:lnTo>
                  <a:lnTo>
                    <a:pt x="152" y="200"/>
                  </a:lnTo>
                  <a:lnTo>
                    <a:pt x="140" y="199"/>
                  </a:lnTo>
                  <a:lnTo>
                    <a:pt x="134" y="200"/>
                  </a:lnTo>
                  <a:lnTo>
                    <a:pt x="130" y="197"/>
                  </a:lnTo>
                  <a:lnTo>
                    <a:pt x="135" y="192"/>
                  </a:lnTo>
                  <a:lnTo>
                    <a:pt x="135" y="179"/>
                  </a:lnTo>
                  <a:lnTo>
                    <a:pt x="139" y="174"/>
                  </a:lnTo>
                  <a:lnTo>
                    <a:pt x="143" y="175"/>
                  </a:lnTo>
                  <a:lnTo>
                    <a:pt x="151" y="183"/>
                  </a:lnTo>
                  <a:lnTo>
                    <a:pt x="159" y="181"/>
                  </a:lnTo>
                  <a:lnTo>
                    <a:pt x="161" y="175"/>
                  </a:lnTo>
                  <a:lnTo>
                    <a:pt x="157" y="166"/>
                  </a:lnTo>
                  <a:lnTo>
                    <a:pt x="153" y="156"/>
                  </a:lnTo>
                  <a:lnTo>
                    <a:pt x="153" y="146"/>
                  </a:lnTo>
                  <a:lnTo>
                    <a:pt x="157" y="139"/>
                  </a:lnTo>
                  <a:lnTo>
                    <a:pt x="167" y="134"/>
                  </a:lnTo>
                  <a:lnTo>
                    <a:pt x="201" y="124"/>
                  </a:lnTo>
                  <a:lnTo>
                    <a:pt x="206" y="132"/>
                  </a:lnTo>
                  <a:lnTo>
                    <a:pt x="215" y="131"/>
                  </a:lnTo>
                  <a:lnTo>
                    <a:pt x="219" y="131"/>
                  </a:lnTo>
                  <a:lnTo>
                    <a:pt x="225" y="137"/>
                  </a:lnTo>
                  <a:lnTo>
                    <a:pt x="135" y="162"/>
                  </a:lnTo>
                  <a:lnTo>
                    <a:pt x="250" y="132"/>
                  </a:lnTo>
                  <a:lnTo>
                    <a:pt x="257" y="126"/>
                  </a:lnTo>
                  <a:lnTo>
                    <a:pt x="257" y="115"/>
                  </a:lnTo>
                  <a:lnTo>
                    <a:pt x="269" y="112"/>
                  </a:lnTo>
                  <a:lnTo>
                    <a:pt x="274" y="110"/>
                  </a:lnTo>
                  <a:lnTo>
                    <a:pt x="273" y="104"/>
                  </a:lnTo>
                  <a:lnTo>
                    <a:pt x="261" y="101"/>
                  </a:lnTo>
                  <a:lnTo>
                    <a:pt x="254" y="95"/>
                  </a:lnTo>
                  <a:lnTo>
                    <a:pt x="241" y="80"/>
                  </a:lnTo>
                  <a:lnTo>
                    <a:pt x="239" y="73"/>
                  </a:lnTo>
                  <a:lnTo>
                    <a:pt x="239" y="63"/>
                  </a:lnTo>
                  <a:lnTo>
                    <a:pt x="247" y="67"/>
                  </a:lnTo>
                  <a:lnTo>
                    <a:pt x="252" y="75"/>
                  </a:lnTo>
                  <a:lnTo>
                    <a:pt x="259" y="75"/>
                  </a:lnTo>
                  <a:lnTo>
                    <a:pt x="264" y="68"/>
                  </a:lnTo>
                  <a:lnTo>
                    <a:pt x="262" y="61"/>
                  </a:lnTo>
                  <a:lnTo>
                    <a:pt x="256" y="48"/>
                  </a:lnTo>
                  <a:lnTo>
                    <a:pt x="255" y="38"/>
                  </a:lnTo>
                  <a:lnTo>
                    <a:pt x="262" y="40"/>
                  </a:lnTo>
                  <a:lnTo>
                    <a:pt x="271" y="49"/>
                  </a:lnTo>
                  <a:lnTo>
                    <a:pt x="281" y="49"/>
                  </a:lnTo>
                  <a:lnTo>
                    <a:pt x="292" y="51"/>
                  </a:lnTo>
                  <a:lnTo>
                    <a:pt x="294" y="54"/>
                  </a:lnTo>
                  <a:lnTo>
                    <a:pt x="299" y="62"/>
                  </a:lnTo>
                  <a:lnTo>
                    <a:pt x="292" y="69"/>
                  </a:lnTo>
                  <a:lnTo>
                    <a:pt x="291" y="73"/>
                  </a:lnTo>
                  <a:lnTo>
                    <a:pt x="295" y="80"/>
                  </a:lnTo>
                  <a:lnTo>
                    <a:pt x="300" y="83"/>
                  </a:lnTo>
                  <a:lnTo>
                    <a:pt x="342" y="90"/>
                  </a:lnTo>
                  <a:lnTo>
                    <a:pt x="319" y="73"/>
                  </a:lnTo>
                  <a:lnTo>
                    <a:pt x="321" y="68"/>
                  </a:lnTo>
                  <a:lnTo>
                    <a:pt x="319" y="59"/>
                  </a:lnTo>
                  <a:lnTo>
                    <a:pt x="312" y="52"/>
                  </a:lnTo>
                  <a:lnTo>
                    <a:pt x="316" y="44"/>
                  </a:lnTo>
                  <a:lnTo>
                    <a:pt x="323" y="35"/>
                  </a:lnTo>
                  <a:lnTo>
                    <a:pt x="328" y="31"/>
                  </a:lnTo>
                  <a:lnTo>
                    <a:pt x="329" y="22"/>
                  </a:lnTo>
                  <a:lnTo>
                    <a:pt x="330" y="10"/>
                  </a:lnTo>
                  <a:lnTo>
                    <a:pt x="335" y="6"/>
                  </a:lnTo>
                  <a:lnTo>
                    <a:pt x="346" y="0"/>
                  </a:lnTo>
                  <a:lnTo>
                    <a:pt x="351" y="1"/>
                  </a:lnTo>
                  <a:lnTo>
                    <a:pt x="355" y="4"/>
                  </a:lnTo>
                  <a:lnTo>
                    <a:pt x="359" y="12"/>
                  </a:lnTo>
                  <a:lnTo>
                    <a:pt x="364" y="12"/>
                  </a:lnTo>
                  <a:lnTo>
                    <a:pt x="385" y="4"/>
                  </a:lnTo>
                  <a:lnTo>
                    <a:pt x="399" y="4"/>
                  </a:lnTo>
                  <a:lnTo>
                    <a:pt x="423" y="13"/>
                  </a:lnTo>
                  <a:lnTo>
                    <a:pt x="442" y="13"/>
                  </a:lnTo>
                  <a:lnTo>
                    <a:pt x="445" y="16"/>
                  </a:lnTo>
                  <a:lnTo>
                    <a:pt x="447" y="28"/>
                  </a:lnTo>
                  <a:lnTo>
                    <a:pt x="455" y="30"/>
                  </a:lnTo>
                  <a:lnTo>
                    <a:pt x="458" y="35"/>
                  </a:lnTo>
                  <a:lnTo>
                    <a:pt x="463" y="57"/>
                  </a:lnTo>
                  <a:lnTo>
                    <a:pt x="467" y="58"/>
                  </a:lnTo>
                  <a:lnTo>
                    <a:pt x="471" y="61"/>
                  </a:lnTo>
                  <a:lnTo>
                    <a:pt x="469" y="63"/>
                  </a:lnTo>
                  <a:lnTo>
                    <a:pt x="463" y="67"/>
                  </a:lnTo>
                  <a:lnTo>
                    <a:pt x="463" y="74"/>
                  </a:lnTo>
                  <a:lnTo>
                    <a:pt x="465" y="76"/>
                  </a:lnTo>
                  <a:lnTo>
                    <a:pt x="476" y="76"/>
                  </a:lnTo>
                  <a:lnTo>
                    <a:pt x="479" y="85"/>
                  </a:lnTo>
                  <a:lnTo>
                    <a:pt x="488" y="86"/>
                  </a:lnTo>
                  <a:lnTo>
                    <a:pt x="495" y="94"/>
                  </a:lnTo>
                  <a:lnTo>
                    <a:pt x="503" y="113"/>
                  </a:lnTo>
                  <a:lnTo>
                    <a:pt x="327" y="340"/>
                  </a:lnTo>
                  <a:lnTo>
                    <a:pt x="328" y="346"/>
                  </a:lnTo>
                  <a:lnTo>
                    <a:pt x="332" y="353"/>
                  </a:lnTo>
                  <a:lnTo>
                    <a:pt x="340" y="362"/>
                  </a:lnTo>
                  <a:lnTo>
                    <a:pt x="348" y="378"/>
                  </a:lnTo>
                  <a:lnTo>
                    <a:pt x="355" y="396"/>
                  </a:lnTo>
                  <a:lnTo>
                    <a:pt x="364" y="403"/>
                  </a:lnTo>
                  <a:lnTo>
                    <a:pt x="370" y="411"/>
                  </a:lnTo>
                  <a:lnTo>
                    <a:pt x="376" y="416"/>
                  </a:lnTo>
                  <a:lnTo>
                    <a:pt x="380" y="425"/>
                  </a:lnTo>
                  <a:lnTo>
                    <a:pt x="381" y="434"/>
                  </a:lnTo>
                  <a:lnTo>
                    <a:pt x="382" y="448"/>
                  </a:lnTo>
                  <a:lnTo>
                    <a:pt x="381" y="458"/>
                  </a:lnTo>
                  <a:lnTo>
                    <a:pt x="382" y="470"/>
                  </a:lnTo>
                  <a:lnTo>
                    <a:pt x="382" y="481"/>
                  </a:lnTo>
                  <a:lnTo>
                    <a:pt x="380" y="492"/>
                  </a:lnTo>
                  <a:lnTo>
                    <a:pt x="379" y="503"/>
                  </a:lnTo>
                  <a:lnTo>
                    <a:pt x="378" y="512"/>
                  </a:lnTo>
                  <a:lnTo>
                    <a:pt x="377" y="51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8" name="Freeform 50"/>
            <p:cNvSpPr>
              <a:spLocks/>
            </p:cNvSpPr>
            <p:nvPr/>
          </p:nvSpPr>
          <p:spPr bwMode="auto">
            <a:xfrm>
              <a:off x="1664" y="2299"/>
              <a:ext cx="83" cy="64"/>
            </a:xfrm>
            <a:custGeom>
              <a:avLst/>
              <a:gdLst/>
              <a:ahLst/>
              <a:cxnLst>
                <a:cxn ang="0">
                  <a:pos x="60" y="0"/>
                </a:cxn>
                <a:cxn ang="0">
                  <a:pos x="49" y="5"/>
                </a:cxn>
                <a:cxn ang="0">
                  <a:pos x="31" y="7"/>
                </a:cxn>
                <a:cxn ang="0">
                  <a:pos x="24" y="9"/>
                </a:cxn>
                <a:cxn ang="0">
                  <a:pos x="22" y="15"/>
                </a:cxn>
                <a:cxn ang="0">
                  <a:pos x="23" y="20"/>
                </a:cxn>
                <a:cxn ang="0">
                  <a:pos x="24" y="23"/>
                </a:cxn>
                <a:cxn ang="0">
                  <a:pos x="30" y="24"/>
                </a:cxn>
                <a:cxn ang="0">
                  <a:pos x="40" y="24"/>
                </a:cxn>
                <a:cxn ang="0">
                  <a:pos x="49" y="30"/>
                </a:cxn>
                <a:cxn ang="0">
                  <a:pos x="50" y="35"/>
                </a:cxn>
                <a:cxn ang="0">
                  <a:pos x="49" y="37"/>
                </a:cxn>
                <a:cxn ang="0">
                  <a:pos x="34" y="40"/>
                </a:cxn>
                <a:cxn ang="0">
                  <a:pos x="23" y="43"/>
                </a:cxn>
                <a:cxn ang="0">
                  <a:pos x="13" y="44"/>
                </a:cxn>
                <a:cxn ang="0">
                  <a:pos x="4" y="46"/>
                </a:cxn>
                <a:cxn ang="0">
                  <a:pos x="0" y="52"/>
                </a:cxn>
                <a:cxn ang="0">
                  <a:pos x="0" y="61"/>
                </a:cxn>
                <a:cxn ang="0">
                  <a:pos x="1" y="63"/>
                </a:cxn>
                <a:cxn ang="0">
                  <a:pos x="1" y="65"/>
                </a:cxn>
                <a:cxn ang="0">
                  <a:pos x="5" y="67"/>
                </a:cxn>
                <a:cxn ang="0">
                  <a:pos x="7" y="68"/>
                </a:cxn>
                <a:cxn ang="0">
                  <a:pos x="40" y="59"/>
                </a:cxn>
                <a:cxn ang="0">
                  <a:pos x="53" y="57"/>
                </a:cxn>
                <a:cxn ang="0">
                  <a:pos x="64" y="52"/>
                </a:cxn>
                <a:cxn ang="0">
                  <a:pos x="69" y="49"/>
                </a:cxn>
                <a:cxn ang="0">
                  <a:pos x="80" y="53"/>
                </a:cxn>
                <a:cxn ang="0">
                  <a:pos x="87" y="57"/>
                </a:cxn>
                <a:cxn ang="0">
                  <a:pos x="89" y="49"/>
                </a:cxn>
                <a:cxn ang="0">
                  <a:pos x="80" y="42"/>
                </a:cxn>
                <a:cxn ang="0">
                  <a:pos x="71" y="40"/>
                </a:cxn>
                <a:cxn ang="0">
                  <a:pos x="67" y="38"/>
                </a:cxn>
                <a:cxn ang="0">
                  <a:pos x="67" y="35"/>
                </a:cxn>
                <a:cxn ang="0">
                  <a:pos x="69" y="32"/>
                </a:cxn>
                <a:cxn ang="0">
                  <a:pos x="73" y="28"/>
                </a:cxn>
                <a:cxn ang="0">
                  <a:pos x="73" y="24"/>
                </a:cxn>
                <a:cxn ang="0">
                  <a:pos x="69" y="23"/>
                </a:cxn>
                <a:cxn ang="0">
                  <a:pos x="64" y="18"/>
                </a:cxn>
                <a:cxn ang="0">
                  <a:pos x="65" y="15"/>
                </a:cxn>
                <a:cxn ang="0">
                  <a:pos x="67" y="10"/>
                </a:cxn>
                <a:cxn ang="0">
                  <a:pos x="67" y="7"/>
                </a:cxn>
                <a:cxn ang="0">
                  <a:pos x="66" y="2"/>
                </a:cxn>
                <a:cxn ang="0">
                  <a:pos x="60" y="0"/>
                </a:cxn>
              </a:cxnLst>
              <a:rect l="0" t="0" r="r" b="b"/>
              <a:pathLst>
                <a:path w="90" h="69">
                  <a:moveTo>
                    <a:pt x="60" y="0"/>
                  </a:moveTo>
                  <a:lnTo>
                    <a:pt x="49" y="5"/>
                  </a:lnTo>
                  <a:lnTo>
                    <a:pt x="31" y="7"/>
                  </a:lnTo>
                  <a:lnTo>
                    <a:pt x="24" y="9"/>
                  </a:lnTo>
                  <a:lnTo>
                    <a:pt x="22" y="15"/>
                  </a:lnTo>
                  <a:lnTo>
                    <a:pt x="23" y="20"/>
                  </a:lnTo>
                  <a:lnTo>
                    <a:pt x="24" y="23"/>
                  </a:lnTo>
                  <a:lnTo>
                    <a:pt x="30" y="24"/>
                  </a:lnTo>
                  <a:lnTo>
                    <a:pt x="40" y="24"/>
                  </a:lnTo>
                  <a:lnTo>
                    <a:pt x="49" y="30"/>
                  </a:lnTo>
                  <a:lnTo>
                    <a:pt x="50" y="35"/>
                  </a:lnTo>
                  <a:lnTo>
                    <a:pt x="49" y="37"/>
                  </a:lnTo>
                  <a:lnTo>
                    <a:pt x="34" y="40"/>
                  </a:lnTo>
                  <a:lnTo>
                    <a:pt x="23" y="43"/>
                  </a:lnTo>
                  <a:lnTo>
                    <a:pt x="13" y="44"/>
                  </a:lnTo>
                  <a:lnTo>
                    <a:pt x="4" y="46"/>
                  </a:lnTo>
                  <a:lnTo>
                    <a:pt x="0" y="52"/>
                  </a:lnTo>
                  <a:lnTo>
                    <a:pt x="0" y="61"/>
                  </a:lnTo>
                  <a:lnTo>
                    <a:pt x="1" y="63"/>
                  </a:lnTo>
                  <a:lnTo>
                    <a:pt x="1" y="65"/>
                  </a:lnTo>
                  <a:lnTo>
                    <a:pt x="5" y="67"/>
                  </a:lnTo>
                  <a:lnTo>
                    <a:pt x="7" y="68"/>
                  </a:lnTo>
                  <a:lnTo>
                    <a:pt x="40" y="59"/>
                  </a:lnTo>
                  <a:lnTo>
                    <a:pt x="53" y="57"/>
                  </a:lnTo>
                  <a:lnTo>
                    <a:pt x="64" y="52"/>
                  </a:lnTo>
                  <a:lnTo>
                    <a:pt x="69" y="49"/>
                  </a:lnTo>
                  <a:lnTo>
                    <a:pt x="80" y="53"/>
                  </a:lnTo>
                  <a:lnTo>
                    <a:pt x="87" y="57"/>
                  </a:lnTo>
                  <a:lnTo>
                    <a:pt x="89" y="49"/>
                  </a:lnTo>
                  <a:lnTo>
                    <a:pt x="80" y="42"/>
                  </a:lnTo>
                  <a:lnTo>
                    <a:pt x="71" y="40"/>
                  </a:lnTo>
                  <a:lnTo>
                    <a:pt x="67" y="38"/>
                  </a:lnTo>
                  <a:lnTo>
                    <a:pt x="67" y="35"/>
                  </a:lnTo>
                  <a:lnTo>
                    <a:pt x="69" y="32"/>
                  </a:lnTo>
                  <a:lnTo>
                    <a:pt x="73" y="28"/>
                  </a:lnTo>
                  <a:lnTo>
                    <a:pt x="73" y="24"/>
                  </a:lnTo>
                  <a:lnTo>
                    <a:pt x="69" y="23"/>
                  </a:lnTo>
                  <a:lnTo>
                    <a:pt x="64" y="18"/>
                  </a:lnTo>
                  <a:lnTo>
                    <a:pt x="65" y="15"/>
                  </a:lnTo>
                  <a:lnTo>
                    <a:pt x="67" y="10"/>
                  </a:lnTo>
                  <a:lnTo>
                    <a:pt x="67" y="7"/>
                  </a:lnTo>
                  <a:lnTo>
                    <a:pt x="66" y="2"/>
                  </a:lnTo>
                  <a:lnTo>
                    <a:pt x="60"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19" name="Freeform 51"/>
            <p:cNvSpPr>
              <a:spLocks/>
            </p:cNvSpPr>
            <p:nvPr/>
          </p:nvSpPr>
          <p:spPr bwMode="auto">
            <a:xfrm>
              <a:off x="1720" y="2291"/>
              <a:ext cx="78" cy="54"/>
            </a:xfrm>
            <a:custGeom>
              <a:avLst/>
              <a:gdLst/>
              <a:ahLst/>
              <a:cxnLst>
                <a:cxn ang="0">
                  <a:pos x="0" y="10"/>
                </a:cxn>
                <a:cxn ang="0">
                  <a:pos x="16" y="3"/>
                </a:cxn>
                <a:cxn ang="0">
                  <a:pos x="30" y="3"/>
                </a:cxn>
                <a:cxn ang="0">
                  <a:pos x="40" y="4"/>
                </a:cxn>
                <a:cxn ang="0">
                  <a:pos x="51" y="1"/>
                </a:cxn>
                <a:cxn ang="0">
                  <a:pos x="60" y="0"/>
                </a:cxn>
                <a:cxn ang="0">
                  <a:pos x="63" y="2"/>
                </a:cxn>
                <a:cxn ang="0">
                  <a:pos x="64" y="7"/>
                </a:cxn>
                <a:cxn ang="0">
                  <a:pos x="58" y="12"/>
                </a:cxn>
                <a:cxn ang="0">
                  <a:pos x="60" y="16"/>
                </a:cxn>
                <a:cxn ang="0">
                  <a:pos x="70" y="12"/>
                </a:cxn>
                <a:cxn ang="0">
                  <a:pos x="78" y="8"/>
                </a:cxn>
                <a:cxn ang="0">
                  <a:pos x="82" y="10"/>
                </a:cxn>
                <a:cxn ang="0">
                  <a:pos x="84" y="16"/>
                </a:cxn>
                <a:cxn ang="0">
                  <a:pos x="83" y="21"/>
                </a:cxn>
                <a:cxn ang="0">
                  <a:pos x="69" y="27"/>
                </a:cxn>
                <a:cxn ang="0">
                  <a:pos x="49" y="31"/>
                </a:cxn>
                <a:cxn ang="0">
                  <a:pos x="42" y="37"/>
                </a:cxn>
                <a:cxn ang="0">
                  <a:pos x="30" y="43"/>
                </a:cxn>
                <a:cxn ang="0">
                  <a:pos x="26" y="51"/>
                </a:cxn>
                <a:cxn ang="0">
                  <a:pos x="29" y="58"/>
                </a:cxn>
                <a:cxn ang="0">
                  <a:pos x="20" y="51"/>
                </a:cxn>
                <a:cxn ang="0">
                  <a:pos x="11" y="49"/>
                </a:cxn>
                <a:cxn ang="0">
                  <a:pos x="7" y="47"/>
                </a:cxn>
                <a:cxn ang="0">
                  <a:pos x="6" y="45"/>
                </a:cxn>
                <a:cxn ang="0">
                  <a:pos x="9" y="41"/>
                </a:cxn>
                <a:cxn ang="0">
                  <a:pos x="13" y="37"/>
                </a:cxn>
                <a:cxn ang="0">
                  <a:pos x="12" y="32"/>
                </a:cxn>
                <a:cxn ang="0">
                  <a:pos x="9" y="32"/>
                </a:cxn>
                <a:cxn ang="0">
                  <a:pos x="4" y="28"/>
                </a:cxn>
                <a:cxn ang="0">
                  <a:pos x="5" y="24"/>
                </a:cxn>
                <a:cxn ang="0">
                  <a:pos x="7" y="21"/>
                </a:cxn>
                <a:cxn ang="0">
                  <a:pos x="6" y="17"/>
                </a:cxn>
                <a:cxn ang="0">
                  <a:pos x="5" y="12"/>
                </a:cxn>
                <a:cxn ang="0">
                  <a:pos x="0" y="10"/>
                </a:cxn>
              </a:cxnLst>
              <a:rect l="0" t="0" r="r" b="b"/>
              <a:pathLst>
                <a:path w="85" h="59">
                  <a:moveTo>
                    <a:pt x="0" y="10"/>
                  </a:moveTo>
                  <a:lnTo>
                    <a:pt x="16" y="3"/>
                  </a:lnTo>
                  <a:lnTo>
                    <a:pt x="30" y="3"/>
                  </a:lnTo>
                  <a:lnTo>
                    <a:pt x="40" y="4"/>
                  </a:lnTo>
                  <a:lnTo>
                    <a:pt x="51" y="1"/>
                  </a:lnTo>
                  <a:lnTo>
                    <a:pt x="60" y="0"/>
                  </a:lnTo>
                  <a:lnTo>
                    <a:pt x="63" y="2"/>
                  </a:lnTo>
                  <a:lnTo>
                    <a:pt x="64" y="7"/>
                  </a:lnTo>
                  <a:lnTo>
                    <a:pt x="58" y="12"/>
                  </a:lnTo>
                  <a:lnTo>
                    <a:pt x="60" y="16"/>
                  </a:lnTo>
                  <a:lnTo>
                    <a:pt x="70" y="12"/>
                  </a:lnTo>
                  <a:lnTo>
                    <a:pt x="78" y="8"/>
                  </a:lnTo>
                  <a:lnTo>
                    <a:pt x="82" y="10"/>
                  </a:lnTo>
                  <a:lnTo>
                    <a:pt x="84" y="16"/>
                  </a:lnTo>
                  <a:lnTo>
                    <a:pt x="83" y="21"/>
                  </a:lnTo>
                  <a:lnTo>
                    <a:pt x="69" y="27"/>
                  </a:lnTo>
                  <a:lnTo>
                    <a:pt x="49" y="31"/>
                  </a:lnTo>
                  <a:lnTo>
                    <a:pt x="42" y="37"/>
                  </a:lnTo>
                  <a:lnTo>
                    <a:pt x="30" y="43"/>
                  </a:lnTo>
                  <a:lnTo>
                    <a:pt x="26" y="51"/>
                  </a:lnTo>
                  <a:lnTo>
                    <a:pt x="29" y="58"/>
                  </a:lnTo>
                  <a:lnTo>
                    <a:pt x="20" y="51"/>
                  </a:lnTo>
                  <a:lnTo>
                    <a:pt x="11" y="49"/>
                  </a:lnTo>
                  <a:lnTo>
                    <a:pt x="7" y="47"/>
                  </a:lnTo>
                  <a:lnTo>
                    <a:pt x="6" y="45"/>
                  </a:lnTo>
                  <a:lnTo>
                    <a:pt x="9" y="41"/>
                  </a:lnTo>
                  <a:lnTo>
                    <a:pt x="13" y="37"/>
                  </a:lnTo>
                  <a:lnTo>
                    <a:pt x="12" y="32"/>
                  </a:lnTo>
                  <a:lnTo>
                    <a:pt x="9" y="32"/>
                  </a:lnTo>
                  <a:lnTo>
                    <a:pt x="4" y="28"/>
                  </a:lnTo>
                  <a:lnTo>
                    <a:pt x="5" y="24"/>
                  </a:lnTo>
                  <a:lnTo>
                    <a:pt x="7" y="21"/>
                  </a:lnTo>
                  <a:lnTo>
                    <a:pt x="6" y="17"/>
                  </a:lnTo>
                  <a:lnTo>
                    <a:pt x="5" y="12"/>
                  </a:lnTo>
                  <a:lnTo>
                    <a:pt x="0" y="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0" name="Freeform 52"/>
            <p:cNvSpPr>
              <a:spLocks/>
            </p:cNvSpPr>
            <p:nvPr/>
          </p:nvSpPr>
          <p:spPr bwMode="auto">
            <a:xfrm>
              <a:off x="1257" y="799"/>
              <a:ext cx="475" cy="442"/>
            </a:xfrm>
            <a:custGeom>
              <a:avLst/>
              <a:gdLst/>
              <a:ahLst/>
              <a:cxnLst>
                <a:cxn ang="0">
                  <a:pos x="321" y="67"/>
                </a:cxn>
                <a:cxn ang="0">
                  <a:pos x="320" y="85"/>
                </a:cxn>
                <a:cxn ang="0">
                  <a:pos x="353" y="76"/>
                </a:cxn>
                <a:cxn ang="0">
                  <a:pos x="352" y="102"/>
                </a:cxn>
                <a:cxn ang="0">
                  <a:pos x="370" y="110"/>
                </a:cxn>
                <a:cxn ang="0">
                  <a:pos x="349" y="115"/>
                </a:cxn>
                <a:cxn ang="0">
                  <a:pos x="370" y="136"/>
                </a:cxn>
                <a:cxn ang="0">
                  <a:pos x="401" y="122"/>
                </a:cxn>
                <a:cxn ang="0">
                  <a:pos x="443" y="131"/>
                </a:cxn>
                <a:cxn ang="0">
                  <a:pos x="437" y="150"/>
                </a:cxn>
                <a:cxn ang="0">
                  <a:pos x="402" y="158"/>
                </a:cxn>
                <a:cxn ang="0">
                  <a:pos x="435" y="180"/>
                </a:cxn>
                <a:cxn ang="0">
                  <a:pos x="463" y="145"/>
                </a:cxn>
                <a:cxn ang="0">
                  <a:pos x="473" y="165"/>
                </a:cxn>
                <a:cxn ang="0">
                  <a:pos x="460" y="219"/>
                </a:cxn>
                <a:cxn ang="0">
                  <a:pos x="436" y="234"/>
                </a:cxn>
                <a:cxn ang="0">
                  <a:pos x="455" y="255"/>
                </a:cxn>
                <a:cxn ang="0">
                  <a:pos x="463" y="298"/>
                </a:cxn>
                <a:cxn ang="0">
                  <a:pos x="448" y="321"/>
                </a:cxn>
                <a:cxn ang="0">
                  <a:pos x="455" y="354"/>
                </a:cxn>
                <a:cxn ang="0">
                  <a:pos x="480" y="399"/>
                </a:cxn>
                <a:cxn ang="0">
                  <a:pos x="510" y="449"/>
                </a:cxn>
                <a:cxn ang="0">
                  <a:pos x="498" y="476"/>
                </a:cxn>
                <a:cxn ang="0">
                  <a:pos x="455" y="479"/>
                </a:cxn>
                <a:cxn ang="0">
                  <a:pos x="427" y="478"/>
                </a:cxn>
                <a:cxn ang="0">
                  <a:pos x="388" y="468"/>
                </a:cxn>
                <a:cxn ang="0">
                  <a:pos x="344" y="425"/>
                </a:cxn>
                <a:cxn ang="0">
                  <a:pos x="309" y="403"/>
                </a:cxn>
                <a:cxn ang="0">
                  <a:pos x="288" y="375"/>
                </a:cxn>
                <a:cxn ang="0">
                  <a:pos x="282" y="350"/>
                </a:cxn>
                <a:cxn ang="0">
                  <a:pos x="258" y="325"/>
                </a:cxn>
                <a:cxn ang="0">
                  <a:pos x="227" y="322"/>
                </a:cxn>
                <a:cxn ang="0">
                  <a:pos x="249" y="308"/>
                </a:cxn>
                <a:cxn ang="0">
                  <a:pos x="215" y="303"/>
                </a:cxn>
                <a:cxn ang="0">
                  <a:pos x="195" y="288"/>
                </a:cxn>
                <a:cxn ang="0">
                  <a:pos x="160" y="260"/>
                </a:cxn>
                <a:cxn ang="0">
                  <a:pos x="115" y="237"/>
                </a:cxn>
                <a:cxn ang="0">
                  <a:pos x="58" y="263"/>
                </a:cxn>
                <a:cxn ang="0">
                  <a:pos x="27" y="249"/>
                </a:cxn>
                <a:cxn ang="0">
                  <a:pos x="38" y="227"/>
                </a:cxn>
                <a:cxn ang="0">
                  <a:pos x="0" y="225"/>
                </a:cxn>
                <a:cxn ang="0">
                  <a:pos x="17" y="197"/>
                </a:cxn>
                <a:cxn ang="0">
                  <a:pos x="24" y="174"/>
                </a:cxn>
                <a:cxn ang="0">
                  <a:pos x="5" y="161"/>
                </a:cxn>
                <a:cxn ang="0">
                  <a:pos x="25" y="153"/>
                </a:cxn>
                <a:cxn ang="0">
                  <a:pos x="37" y="116"/>
                </a:cxn>
                <a:cxn ang="0">
                  <a:pos x="59" y="97"/>
                </a:cxn>
                <a:cxn ang="0">
                  <a:pos x="68" y="82"/>
                </a:cxn>
                <a:cxn ang="0">
                  <a:pos x="94" y="28"/>
                </a:cxn>
                <a:cxn ang="0">
                  <a:pos x="123" y="16"/>
                </a:cxn>
                <a:cxn ang="0">
                  <a:pos x="117" y="47"/>
                </a:cxn>
                <a:cxn ang="0">
                  <a:pos x="132" y="40"/>
                </a:cxn>
                <a:cxn ang="0">
                  <a:pos x="138" y="22"/>
                </a:cxn>
                <a:cxn ang="0">
                  <a:pos x="166" y="35"/>
                </a:cxn>
                <a:cxn ang="0">
                  <a:pos x="175" y="3"/>
                </a:cxn>
                <a:cxn ang="0">
                  <a:pos x="199" y="24"/>
                </a:cxn>
                <a:cxn ang="0">
                  <a:pos x="249" y="49"/>
                </a:cxn>
                <a:cxn ang="0">
                  <a:pos x="287" y="50"/>
                </a:cxn>
              </a:cxnLst>
              <a:rect l="0" t="0" r="r" b="b"/>
              <a:pathLst>
                <a:path w="515" h="483">
                  <a:moveTo>
                    <a:pt x="284" y="76"/>
                  </a:moveTo>
                  <a:lnTo>
                    <a:pt x="294" y="76"/>
                  </a:lnTo>
                  <a:lnTo>
                    <a:pt x="305" y="71"/>
                  </a:lnTo>
                  <a:lnTo>
                    <a:pt x="313" y="66"/>
                  </a:lnTo>
                  <a:lnTo>
                    <a:pt x="321" y="67"/>
                  </a:lnTo>
                  <a:lnTo>
                    <a:pt x="329" y="73"/>
                  </a:lnTo>
                  <a:lnTo>
                    <a:pt x="327" y="79"/>
                  </a:lnTo>
                  <a:lnTo>
                    <a:pt x="319" y="82"/>
                  </a:lnTo>
                  <a:lnTo>
                    <a:pt x="318" y="84"/>
                  </a:lnTo>
                  <a:lnTo>
                    <a:pt x="320" y="85"/>
                  </a:lnTo>
                  <a:lnTo>
                    <a:pt x="320" y="86"/>
                  </a:lnTo>
                  <a:lnTo>
                    <a:pt x="333" y="84"/>
                  </a:lnTo>
                  <a:lnTo>
                    <a:pt x="340" y="76"/>
                  </a:lnTo>
                  <a:lnTo>
                    <a:pt x="347" y="73"/>
                  </a:lnTo>
                  <a:lnTo>
                    <a:pt x="353" y="76"/>
                  </a:lnTo>
                  <a:lnTo>
                    <a:pt x="356" y="83"/>
                  </a:lnTo>
                  <a:lnTo>
                    <a:pt x="353" y="90"/>
                  </a:lnTo>
                  <a:lnTo>
                    <a:pt x="345" y="97"/>
                  </a:lnTo>
                  <a:lnTo>
                    <a:pt x="346" y="103"/>
                  </a:lnTo>
                  <a:lnTo>
                    <a:pt x="352" y="102"/>
                  </a:lnTo>
                  <a:lnTo>
                    <a:pt x="359" y="95"/>
                  </a:lnTo>
                  <a:lnTo>
                    <a:pt x="366" y="93"/>
                  </a:lnTo>
                  <a:lnTo>
                    <a:pt x="371" y="96"/>
                  </a:lnTo>
                  <a:lnTo>
                    <a:pt x="374" y="102"/>
                  </a:lnTo>
                  <a:lnTo>
                    <a:pt x="370" y="110"/>
                  </a:lnTo>
                  <a:lnTo>
                    <a:pt x="368" y="115"/>
                  </a:lnTo>
                  <a:lnTo>
                    <a:pt x="365" y="116"/>
                  </a:lnTo>
                  <a:lnTo>
                    <a:pt x="362" y="115"/>
                  </a:lnTo>
                  <a:lnTo>
                    <a:pt x="352" y="112"/>
                  </a:lnTo>
                  <a:lnTo>
                    <a:pt x="349" y="115"/>
                  </a:lnTo>
                  <a:lnTo>
                    <a:pt x="352" y="121"/>
                  </a:lnTo>
                  <a:lnTo>
                    <a:pt x="357" y="125"/>
                  </a:lnTo>
                  <a:lnTo>
                    <a:pt x="363" y="135"/>
                  </a:lnTo>
                  <a:lnTo>
                    <a:pt x="368" y="136"/>
                  </a:lnTo>
                  <a:lnTo>
                    <a:pt x="370" y="136"/>
                  </a:lnTo>
                  <a:lnTo>
                    <a:pt x="377" y="131"/>
                  </a:lnTo>
                  <a:lnTo>
                    <a:pt x="380" y="134"/>
                  </a:lnTo>
                  <a:lnTo>
                    <a:pt x="388" y="137"/>
                  </a:lnTo>
                  <a:lnTo>
                    <a:pt x="394" y="130"/>
                  </a:lnTo>
                  <a:lnTo>
                    <a:pt x="401" y="122"/>
                  </a:lnTo>
                  <a:lnTo>
                    <a:pt x="410" y="120"/>
                  </a:lnTo>
                  <a:lnTo>
                    <a:pt x="419" y="120"/>
                  </a:lnTo>
                  <a:lnTo>
                    <a:pt x="430" y="126"/>
                  </a:lnTo>
                  <a:lnTo>
                    <a:pt x="440" y="129"/>
                  </a:lnTo>
                  <a:lnTo>
                    <a:pt x="443" y="131"/>
                  </a:lnTo>
                  <a:lnTo>
                    <a:pt x="446" y="137"/>
                  </a:lnTo>
                  <a:lnTo>
                    <a:pt x="446" y="139"/>
                  </a:lnTo>
                  <a:lnTo>
                    <a:pt x="446" y="144"/>
                  </a:lnTo>
                  <a:lnTo>
                    <a:pt x="446" y="147"/>
                  </a:lnTo>
                  <a:lnTo>
                    <a:pt x="437" y="150"/>
                  </a:lnTo>
                  <a:lnTo>
                    <a:pt x="427" y="151"/>
                  </a:lnTo>
                  <a:lnTo>
                    <a:pt x="416" y="145"/>
                  </a:lnTo>
                  <a:lnTo>
                    <a:pt x="401" y="149"/>
                  </a:lnTo>
                  <a:lnTo>
                    <a:pt x="399" y="155"/>
                  </a:lnTo>
                  <a:lnTo>
                    <a:pt x="402" y="158"/>
                  </a:lnTo>
                  <a:lnTo>
                    <a:pt x="412" y="160"/>
                  </a:lnTo>
                  <a:lnTo>
                    <a:pt x="415" y="170"/>
                  </a:lnTo>
                  <a:lnTo>
                    <a:pt x="424" y="173"/>
                  </a:lnTo>
                  <a:lnTo>
                    <a:pt x="429" y="181"/>
                  </a:lnTo>
                  <a:lnTo>
                    <a:pt x="435" y="180"/>
                  </a:lnTo>
                  <a:lnTo>
                    <a:pt x="437" y="177"/>
                  </a:lnTo>
                  <a:lnTo>
                    <a:pt x="440" y="165"/>
                  </a:lnTo>
                  <a:lnTo>
                    <a:pt x="445" y="156"/>
                  </a:lnTo>
                  <a:lnTo>
                    <a:pt x="452" y="148"/>
                  </a:lnTo>
                  <a:lnTo>
                    <a:pt x="463" y="145"/>
                  </a:lnTo>
                  <a:lnTo>
                    <a:pt x="465" y="144"/>
                  </a:lnTo>
                  <a:lnTo>
                    <a:pt x="469" y="147"/>
                  </a:lnTo>
                  <a:lnTo>
                    <a:pt x="472" y="152"/>
                  </a:lnTo>
                  <a:lnTo>
                    <a:pt x="473" y="156"/>
                  </a:lnTo>
                  <a:lnTo>
                    <a:pt x="473" y="165"/>
                  </a:lnTo>
                  <a:lnTo>
                    <a:pt x="470" y="179"/>
                  </a:lnTo>
                  <a:lnTo>
                    <a:pt x="469" y="197"/>
                  </a:lnTo>
                  <a:lnTo>
                    <a:pt x="467" y="207"/>
                  </a:lnTo>
                  <a:lnTo>
                    <a:pt x="461" y="215"/>
                  </a:lnTo>
                  <a:lnTo>
                    <a:pt x="460" y="219"/>
                  </a:lnTo>
                  <a:lnTo>
                    <a:pt x="459" y="229"/>
                  </a:lnTo>
                  <a:lnTo>
                    <a:pt x="456" y="235"/>
                  </a:lnTo>
                  <a:lnTo>
                    <a:pt x="448" y="237"/>
                  </a:lnTo>
                  <a:lnTo>
                    <a:pt x="446" y="237"/>
                  </a:lnTo>
                  <a:lnTo>
                    <a:pt x="436" y="234"/>
                  </a:lnTo>
                  <a:lnTo>
                    <a:pt x="433" y="237"/>
                  </a:lnTo>
                  <a:lnTo>
                    <a:pt x="436" y="240"/>
                  </a:lnTo>
                  <a:lnTo>
                    <a:pt x="444" y="243"/>
                  </a:lnTo>
                  <a:lnTo>
                    <a:pt x="449" y="252"/>
                  </a:lnTo>
                  <a:lnTo>
                    <a:pt x="455" y="255"/>
                  </a:lnTo>
                  <a:lnTo>
                    <a:pt x="460" y="261"/>
                  </a:lnTo>
                  <a:lnTo>
                    <a:pt x="463" y="271"/>
                  </a:lnTo>
                  <a:lnTo>
                    <a:pt x="469" y="281"/>
                  </a:lnTo>
                  <a:lnTo>
                    <a:pt x="469" y="290"/>
                  </a:lnTo>
                  <a:lnTo>
                    <a:pt x="463" y="298"/>
                  </a:lnTo>
                  <a:lnTo>
                    <a:pt x="457" y="304"/>
                  </a:lnTo>
                  <a:lnTo>
                    <a:pt x="458" y="313"/>
                  </a:lnTo>
                  <a:lnTo>
                    <a:pt x="457" y="317"/>
                  </a:lnTo>
                  <a:lnTo>
                    <a:pt x="455" y="319"/>
                  </a:lnTo>
                  <a:lnTo>
                    <a:pt x="448" y="321"/>
                  </a:lnTo>
                  <a:lnTo>
                    <a:pt x="446" y="326"/>
                  </a:lnTo>
                  <a:lnTo>
                    <a:pt x="453" y="335"/>
                  </a:lnTo>
                  <a:lnTo>
                    <a:pt x="455" y="339"/>
                  </a:lnTo>
                  <a:lnTo>
                    <a:pt x="454" y="346"/>
                  </a:lnTo>
                  <a:lnTo>
                    <a:pt x="455" y="354"/>
                  </a:lnTo>
                  <a:lnTo>
                    <a:pt x="464" y="362"/>
                  </a:lnTo>
                  <a:lnTo>
                    <a:pt x="467" y="369"/>
                  </a:lnTo>
                  <a:lnTo>
                    <a:pt x="466" y="381"/>
                  </a:lnTo>
                  <a:lnTo>
                    <a:pt x="473" y="392"/>
                  </a:lnTo>
                  <a:lnTo>
                    <a:pt x="480" y="399"/>
                  </a:lnTo>
                  <a:lnTo>
                    <a:pt x="482" y="402"/>
                  </a:lnTo>
                  <a:lnTo>
                    <a:pt x="485" y="416"/>
                  </a:lnTo>
                  <a:lnTo>
                    <a:pt x="495" y="420"/>
                  </a:lnTo>
                  <a:lnTo>
                    <a:pt x="503" y="433"/>
                  </a:lnTo>
                  <a:lnTo>
                    <a:pt x="510" y="449"/>
                  </a:lnTo>
                  <a:lnTo>
                    <a:pt x="511" y="460"/>
                  </a:lnTo>
                  <a:lnTo>
                    <a:pt x="513" y="473"/>
                  </a:lnTo>
                  <a:lnTo>
                    <a:pt x="514" y="476"/>
                  </a:lnTo>
                  <a:lnTo>
                    <a:pt x="509" y="479"/>
                  </a:lnTo>
                  <a:lnTo>
                    <a:pt x="498" y="476"/>
                  </a:lnTo>
                  <a:lnTo>
                    <a:pt x="484" y="471"/>
                  </a:lnTo>
                  <a:lnTo>
                    <a:pt x="466" y="461"/>
                  </a:lnTo>
                  <a:lnTo>
                    <a:pt x="464" y="461"/>
                  </a:lnTo>
                  <a:lnTo>
                    <a:pt x="458" y="470"/>
                  </a:lnTo>
                  <a:lnTo>
                    <a:pt x="455" y="479"/>
                  </a:lnTo>
                  <a:lnTo>
                    <a:pt x="450" y="482"/>
                  </a:lnTo>
                  <a:lnTo>
                    <a:pt x="446" y="482"/>
                  </a:lnTo>
                  <a:lnTo>
                    <a:pt x="441" y="478"/>
                  </a:lnTo>
                  <a:lnTo>
                    <a:pt x="435" y="474"/>
                  </a:lnTo>
                  <a:lnTo>
                    <a:pt x="427" y="478"/>
                  </a:lnTo>
                  <a:lnTo>
                    <a:pt x="417" y="477"/>
                  </a:lnTo>
                  <a:lnTo>
                    <a:pt x="412" y="473"/>
                  </a:lnTo>
                  <a:lnTo>
                    <a:pt x="408" y="466"/>
                  </a:lnTo>
                  <a:lnTo>
                    <a:pt x="396" y="469"/>
                  </a:lnTo>
                  <a:lnTo>
                    <a:pt x="388" y="468"/>
                  </a:lnTo>
                  <a:lnTo>
                    <a:pt x="378" y="450"/>
                  </a:lnTo>
                  <a:lnTo>
                    <a:pt x="372" y="444"/>
                  </a:lnTo>
                  <a:lnTo>
                    <a:pt x="364" y="445"/>
                  </a:lnTo>
                  <a:lnTo>
                    <a:pt x="351" y="441"/>
                  </a:lnTo>
                  <a:lnTo>
                    <a:pt x="344" y="425"/>
                  </a:lnTo>
                  <a:lnTo>
                    <a:pt x="338" y="418"/>
                  </a:lnTo>
                  <a:lnTo>
                    <a:pt x="335" y="420"/>
                  </a:lnTo>
                  <a:lnTo>
                    <a:pt x="322" y="417"/>
                  </a:lnTo>
                  <a:lnTo>
                    <a:pt x="316" y="410"/>
                  </a:lnTo>
                  <a:lnTo>
                    <a:pt x="309" y="403"/>
                  </a:lnTo>
                  <a:lnTo>
                    <a:pt x="300" y="402"/>
                  </a:lnTo>
                  <a:lnTo>
                    <a:pt x="296" y="399"/>
                  </a:lnTo>
                  <a:lnTo>
                    <a:pt x="293" y="395"/>
                  </a:lnTo>
                  <a:lnTo>
                    <a:pt x="291" y="384"/>
                  </a:lnTo>
                  <a:lnTo>
                    <a:pt x="288" y="375"/>
                  </a:lnTo>
                  <a:lnTo>
                    <a:pt x="277" y="370"/>
                  </a:lnTo>
                  <a:lnTo>
                    <a:pt x="274" y="364"/>
                  </a:lnTo>
                  <a:lnTo>
                    <a:pt x="275" y="358"/>
                  </a:lnTo>
                  <a:lnTo>
                    <a:pt x="281" y="355"/>
                  </a:lnTo>
                  <a:lnTo>
                    <a:pt x="282" y="350"/>
                  </a:lnTo>
                  <a:lnTo>
                    <a:pt x="278" y="346"/>
                  </a:lnTo>
                  <a:lnTo>
                    <a:pt x="277" y="340"/>
                  </a:lnTo>
                  <a:lnTo>
                    <a:pt x="274" y="330"/>
                  </a:lnTo>
                  <a:lnTo>
                    <a:pt x="267" y="325"/>
                  </a:lnTo>
                  <a:lnTo>
                    <a:pt x="258" y="325"/>
                  </a:lnTo>
                  <a:lnTo>
                    <a:pt x="245" y="326"/>
                  </a:lnTo>
                  <a:lnTo>
                    <a:pt x="236" y="329"/>
                  </a:lnTo>
                  <a:lnTo>
                    <a:pt x="230" y="328"/>
                  </a:lnTo>
                  <a:lnTo>
                    <a:pt x="228" y="325"/>
                  </a:lnTo>
                  <a:lnTo>
                    <a:pt x="227" y="322"/>
                  </a:lnTo>
                  <a:lnTo>
                    <a:pt x="237" y="318"/>
                  </a:lnTo>
                  <a:lnTo>
                    <a:pt x="248" y="319"/>
                  </a:lnTo>
                  <a:lnTo>
                    <a:pt x="254" y="315"/>
                  </a:lnTo>
                  <a:lnTo>
                    <a:pt x="255" y="313"/>
                  </a:lnTo>
                  <a:lnTo>
                    <a:pt x="249" y="308"/>
                  </a:lnTo>
                  <a:lnTo>
                    <a:pt x="238" y="302"/>
                  </a:lnTo>
                  <a:lnTo>
                    <a:pt x="230" y="296"/>
                  </a:lnTo>
                  <a:lnTo>
                    <a:pt x="228" y="292"/>
                  </a:lnTo>
                  <a:lnTo>
                    <a:pt x="225" y="291"/>
                  </a:lnTo>
                  <a:lnTo>
                    <a:pt x="215" y="303"/>
                  </a:lnTo>
                  <a:lnTo>
                    <a:pt x="211" y="309"/>
                  </a:lnTo>
                  <a:lnTo>
                    <a:pt x="207" y="310"/>
                  </a:lnTo>
                  <a:lnTo>
                    <a:pt x="202" y="308"/>
                  </a:lnTo>
                  <a:lnTo>
                    <a:pt x="201" y="296"/>
                  </a:lnTo>
                  <a:lnTo>
                    <a:pt x="195" y="288"/>
                  </a:lnTo>
                  <a:lnTo>
                    <a:pt x="189" y="280"/>
                  </a:lnTo>
                  <a:lnTo>
                    <a:pt x="184" y="272"/>
                  </a:lnTo>
                  <a:lnTo>
                    <a:pt x="181" y="270"/>
                  </a:lnTo>
                  <a:lnTo>
                    <a:pt x="167" y="269"/>
                  </a:lnTo>
                  <a:lnTo>
                    <a:pt x="160" y="260"/>
                  </a:lnTo>
                  <a:lnTo>
                    <a:pt x="156" y="258"/>
                  </a:lnTo>
                  <a:lnTo>
                    <a:pt x="145" y="255"/>
                  </a:lnTo>
                  <a:lnTo>
                    <a:pt x="134" y="248"/>
                  </a:lnTo>
                  <a:lnTo>
                    <a:pt x="131" y="248"/>
                  </a:lnTo>
                  <a:lnTo>
                    <a:pt x="115" y="237"/>
                  </a:lnTo>
                  <a:lnTo>
                    <a:pt x="107" y="237"/>
                  </a:lnTo>
                  <a:lnTo>
                    <a:pt x="95" y="245"/>
                  </a:lnTo>
                  <a:lnTo>
                    <a:pt x="86" y="248"/>
                  </a:lnTo>
                  <a:lnTo>
                    <a:pt x="66" y="258"/>
                  </a:lnTo>
                  <a:lnTo>
                    <a:pt x="58" y="263"/>
                  </a:lnTo>
                  <a:lnTo>
                    <a:pt x="52" y="264"/>
                  </a:lnTo>
                  <a:lnTo>
                    <a:pt x="44" y="258"/>
                  </a:lnTo>
                  <a:lnTo>
                    <a:pt x="41" y="254"/>
                  </a:lnTo>
                  <a:lnTo>
                    <a:pt x="30" y="250"/>
                  </a:lnTo>
                  <a:lnTo>
                    <a:pt x="27" y="249"/>
                  </a:lnTo>
                  <a:lnTo>
                    <a:pt x="27" y="247"/>
                  </a:lnTo>
                  <a:lnTo>
                    <a:pt x="28" y="244"/>
                  </a:lnTo>
                  <a:lnTo>
                    <a:pt x="39" y="233"/>
                  </a:lnTo>
                  <a:lnTo>
                    <a:pt x="41" y="229"/>
                  </a:lnTo>
                  <a:lnTo>
                    <a:pt x="38" y="227"/>
                  </a:lnTo>
                  <a:lnTo>
                    <a:pt x="34" y="228"/>
                  </a:lnTo>
                  <a:lnTo>
                    <a:pt x="28" y="234"/>
                  </a:lnTo>
                  <a:lnTo>
                    <a:pt x="14" y="234"/>
                  </a:lnTo>
                  <a:lnTo>
                    <a:pt x="5" y="230"/>
                  </a:lnTo>
                  <a:lnTo>
                    <a:pt x="0" y="225"/>
                  </a:lnTo>
                  <a:lnTo>
                    <a:pt x="5" y="219"/>
                  </a:lnTo>
                  <a:lnTo>
                    <a:pt x="8" y="213"/>
                  </a:lnTo>
                  <a:lnTo>
                    <a:pt x="10" y="206"/>
                  </a:lnTo>
                  <a:lnTo>
                    <a:pt x="14" y="201"/>
                  </a:lnTo>
                  <a:lnTo>
                    <a:pt x="17" y="197"/>
                  </a:lnTo>
                  <a:lnTo>
                    <a:pt x="23" y="198"/>
                  </a:lnTo>
                  <a:lnTo>
                    <a:pt x="29" y="191"/>
                  </a:lnTo>
                  <a:lnTo>
                    <a:pt x="31" y="183"/>
                  </a:lnTo>
                  <a:lnTo>
                    <a:pt x="28" y="178"/>
                  </a:lnTo>
                  <a:lnTo>
                    <a:pt x="24" y="174"/>
                  </a:lnTo>
                  <a:lnTo>
                    <a:pt x="17" y="177"/>
                  </a:lnTo>
                  <a:lnTo>
                    <a:pt x="11" y="178"/>
                  </a:lnTo>
                  <a:lnTo>
                    <a:pt x="5" y="175"/>
                  </a:lnTo>
                  <a:lnTo>
                    <a:pt x="4" y="168"/>
                  </a:lnTo>
                  <a:lnTo>
                    <a:pt x="5" y="161"/>
                  </a:lnTo>
                  <a:lnTo>
                    <a:pt x="8" y="156"/>
                  </a:lnTo>
                  <a:lnTo>
                    <a:pt x="11" y="152"/>
                  </a:lnTo>
                  <a:lnTo>
                    <a:pt x="16" y="150"/>
                  </a:lnTo>
                  <a:lnTo>
                    <a:pt x="22" y="151"/>
                  </a:lnTo>
                  <a:lnTo>
                    <a:pt x="25" y="153"/>
                  </a:lnTo>
                  <a:lnTo>
                    <a:pt x="30" y="152"/>
                  </a:lnTo>
                  <a:lnTo>
                    <a:pt x="30" y="149"/>
                  </a:lnTo>
                  <a:lnTo>
                    <a:pt x="28" y="138"/>
                  </a:lnTo>
                  <a:lnTo>
                    <a:pt x="32" y="128"/>
                  </a:lnTo>
                  <a:lnTo>
                    <a:pt x="37" y="116"/>
                  </a:lnTo>
                  <a:lnTo>
                    <a:pt x="38" y="113"/>
                  </a:lnTo>
                  <a:lnTo>
                    <a:pt x="44" y="112"/>
                  </a:lnTo>
                  <a:lnTo>
                    <a:pt x="59" y="117"/>
                  </a:lnTo>
                  <a:lnTo>
                    <a:pt x="61" y="113"/>
                  </a:lnTo>
                  <a:lnTo>
                    <a:pt x="59" y="97"/>
                  </a:lnTo>
                  <a:lnTo>
                    <a:pt x="74" y="103"/>
                  </a:lnTo>
                  <a:lnTo>
                    <a:pt x="83" y="99"/>
                  </a:lnTo>
                  <a:lnTo>
                    <a:pt x="83" y="93"/>
                  </a:lnTo>
                  <a:lnTo>
                    <a:pt x="80" y="89"/>
                  </a:lnTo>
                  <a:lnTo>
                    <a:pt x="68" y="82"/>
                  </a:lnTo>
                  <a:lnTo>
                    <a:pt x="68" y="77"/>
                  </a:lnTo>
                  <a:lnTo>
                    <a:pt x="65" y="67"/>
                  </a:lnTo>
                  <a:lnTo>
                    <a:pt x="70" y="47"/>
                  </a:lnTo>
                  <a:lnTo>
                    <a:pt x="85" y="32"/>
                  </a:lnTo>
                  <a:lnTo>
                    <a:pt x="94" y="28"/>
                  </a:lnTo>
                  <a:lnTo>
                    <a:pt x="95" y="26"/>
                  </a:lnTo>
                  <a:lnTo>
                    <a:pt x="100" y="32"/>
                  </a:lnTo>
                  <a:lnTo>
                    <a:pt x="109" y="30"/>
                  </a:lnTo>
                  <a:lnTo>
                    <a:pt x="113" y="22"/>
                  </a:lnTo>
                  <a:lnTo>
                    <a:pt x="123" y="16"/>
                  </a:lnTo>
                  <a:lnTo>
                    <a:pt x="129" y="17"/>
                  </a:lnTo>
                  <a:lnTo>
                    <a:pt x="129" y="24"/>
                  </a:lnTo>
                  <a:lnTo>
                    <a:pt x="125" y="29"/>
                  </a:lnTo>
                  <a:lnTo>
                    <a:pt x="125" y="39"/>
                  </a:lnTo>
                  <a:lnTo>
                    <a:pt x="117" y="47"/>
                  </a:lnTo>
                  <a:lnTo>
                    <a:pt x="117" y="54"/>
                  </a:lnTo>
                  <a:lnTo>
                    <a:pt x="121" y="60"/>
                  </a:lnTo>
                  <a:lnTo>
                    <a:pt x="128" y="58"/>
                  </a:lnTo>
                  <a:lnTo>
                    <a:pt x="130" y="46"/>
                  </a:lnTo>
                  <a:lnTo>
                    <a:pt x="132" y="40"/>
                  </a:lnTo>
                  <a:lnTo>
                    <a:pt x="137" y="45"/>
                  </a:lnTo>
                  <a:lnTo>
                    <a:pt x="140" y="40"/>
                  </a:lnTo>
                  <a:lnTo>
                    <a:pt x="139" y="31"/>
                  </a:lnTo>
                  <a:lnTo>
                    <a:pt x="136" y="23"/>
                  </a:lnTo>
                  <a:lnTo>
                    <a:pt x="138" y="22"/>
                  </a:lnTo>
                  <a:lnTo>
                    <a:pt x="156" y="35"/>
                  </a:lnTo>
                  <a:lnTo>
                    <a:pt x="164" y="47"/>
                  </a:lnTo>
                  <a:lnTo>
                    <a:pt x="167" y="47"/>
                  </a:lnTo>
                  <a:lnTo>
                    <a:pt x="170" y="44"/>
                  </a:lnTo>
                  <a:lnTo>
                    <a:pt x="166" y="35"/>
                  </a:lnTo>
                  <a:lnTo>
                    <a:pt x="154" y="22"/>
                  </a:lnTo>
                  <a:lnTo>
                    <a:pt x="150" y="12"/>
                  </a:lnTo>
                  <a:lnTo>
                    <a:pt x="154" y="3"/>
                  </a:lnTo>
                  <a:lnTo>
                    <a:pt x="162" y="0"/>
                  </a:lnTo>
                  <a:lnTo>
                    <a:pt x="175" y="3"/>
                  </a:lnTo>
                  <a:lnTo>
                    <a:pt x="180" y="13"/>
                  </a:lnTo>
                  <a:lnTo>
                    <a:pt x="184" y="26"/>
                  </a:lnTo>
                  <a:lnTo>
                    <a:pt x="191" y="38"/>
                  </a:lnTo>
                  <a:lnTo>
                    <a:pt x="197" y="29"/>
                  </a:lnTo>
                  <a:lnTo>
                    <a:pt x="199" y="24"/>
                  </a:lnTo>
                  <a:lnTo>
                    <a:pt x="219" y="31"/>
                  </a:lnTo>
                  <a:lnTo>
                    <a:pt x="228" y="40"/>
                  </a:lnTo>
                  <a:lnTo>
                    <a:pt x="239" y="40"/>
                  </a:lnTo>
                  <a:lnTo>
                    <a:pt x="247" y="44"/>
                  </a:lnTo>
                  <a:lnTo>
                    <a:pt x="249" y="49"/>
                  </a:lnTo>
                  <a:lnTo>
                    <a:pt x="259" y="56"/>
                  </a:lnTo>
                  <a:lnTo>
                    <a:pt x="264" y="56"/>
                  </a:lnTo>
                  <a:lnTo>
                    <a:pt x="268" y="55"/>
                  </a:lnTo>
                  <a:lnTo>
                    <a:pt x="276" y="50"/>
                  </a:lnTo>
                  <a:lnTo>
                    <a:pt x="287" y="50"/>
                  </a:lnTo>
                  <a:lnTo>
                    <a:pt x="287" y="60"/>
                  </a:lnTo>
                  <a:lnTo>
                    <a:pt x="284" y="7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1" name="Freeform 53"/>
            <p:cNvSpPr>
              <a:spLocks/>
            </p:cNvSpPr>
            <p:nvPr/>
          </p:nvSpPr>
          <p:spPr bwMode="auto">
            <a:xfrm>
              <a:off x="1533" y="1589"/>
              <a:ext cx="163" cy="122"/>
            </a:xfrm>
            <a:custGeom>
              <a:avLst/>
              <a:gdLst/>
              <a:ahLst/>
              <a:cxnLst>
                <a:cxn ang="0">
                  <a:pos x="67" y="107"/>
                </a:cxn>
                <a:cxn ang="0">
                  <a:pos x="53" y="99"/>
                </a:cxn>
                <a:cxn ang="0">
                  <a:pos x="40" y="75"/>
                </a:cxn>
                <a:cxn ang="0">
                  <a:pos x="22" y="61"/>
                </a:cxn>
                <a:cxn ang="0">
                  <a:pos x="7" y="76"/>
                </a:cxn>
                <a:cxn ang="0">
                  <a:pos x="0" y="85"/>
                </a:cxn>
                <a:cxn ang="0">
                  <a:pos x="2" y="74"/>
                </a:cxn>
                <a:cxn ang="0">
                  <a:pos x="21" y="34"/>
                </a:cxn>
                <a:cxn ang="0">
                  <a:pos x="28" y="22"/>
                </a:cxn>
                <a:cxn ang="0">
                  <a:pos x="44" y="10"/>
                </a:cxn>
                <a:cxn ang="0">
                  <a:pos x="74" y="0"/>
                </a:cxn>
                <a:cxn ang="0">
                  <a:pos x="82" y="13"/>
                </a:cxn>
                <a:cxn ang="0">
                  <a:pos x="75" y="23"/>
                </a:cxn>
                <a:cxn ang="0">
                  <a:pos x="60" y="33"/>
                </a:cxn>
                <a:cxn ang="0">
                  <a:pos x="66" y="40"/>
                </a:cxn>
                <a:cxn ang="0">
                  <a:pos x="82" y="34"/>
                </a:cxn>
                <a:cxn ang="0">
                  <a:pos x="79" y="42"/>
                </a:cxn>
                <a:cxn ang="0">
                  <a:pos x="87" y="49"/>
                </a:cxn>
                <a:cxn ang="0">
                  <a:pos x="94" y="61"/>
                </a:cxn>
                <a:cxn ang="0">
                  <a:pos x="110" y="71"/>
                </a:cxn>
                <a:cxn ang="0">
                  <a:pos x="145" y="60"/>
                </a:cxn>
                <a:cxn ang="0">
                  <a:pos x="169" y="59"/>
                </a:cxn>
                <a:cxn ang="0">
                  <a:pos x="176" y="61"/>
                </a:cxn>
                <a:cxn ang="0">
                  <a:pos x="158" y="73"/>
                </a:cxn>
                <a:cxn ang="0">
                  <a:pos x="143" y="84"/>
                </a:cxn>
                <a:cxn ang="0">
                  <a:pos x="129" y="100"/>
                </a:cxn>
                <a:cxn ang="0">
                  <a:pos x="125" y="121"/>
                </a:cxn>
                <a:cxn ang="0">
                  <a:pos x="116" y="131"/>
                </a:cxn>
                <a:cxn ang="0">
                  <a:pos x="101" y="129"/>
                </a:cxn>
                <a:cxn ang="0">
                  <a:pos x="97" y="110"/>
                </a:cxn>
                <a:cxn ang="0">
                  <a:pos x="111" y="95"/>
                </a:cxn>
                <a:cxn ang="0">
                  <a:pos x="128" y="85"/>
                </a:cxn>
                <a:cxn ang="0">
                  <a:pos x="125" y="81"/>
                </a:cxn>
                <a:cxn ang="0">
                  <a:pos x="111" y="79"/>
                </a:cxn>
                <a:cxn ang="0">
                  <a:pos x="100" y="85"/>
                </a:cxn>
                <a:cxn ang="0">
                  <a:pos x="84" y="94"/>
                </a:cxn>
                <a:cxn ang="0">
                  <a:pos x="74" y="111"/>
                </a:cxn>
              </a:cxnLst>
              <a:rect l="0" t="0" r="r" b="b"/>
              <a:pathLst>
                <a:path w="177" h="134">
                  <a:moveTo>
                    <a:pt x="74" y="111"/>
                  </a:moveTo>
                  <a:lnTo>
                    <a:pt x="67" y="107"/>
                  </a:lnTo>
                  <a:lnTo>
                    <a:pt x="63" y="105"/>
                  </a:lnTo>
                  <a:lnTo>
                    <a:pt x="53" y="99"/>
                  </a:lnTo>
                  <a:lnTo>
                    <a:pt x="43" y="84"/>
                  </a:lnTo>
                  <a:lnTo>
                    <a:pt x="40" y="75"/>
                  </a:lnTo>
                  <a:lnTo>
                    <a:pt x="31" y="62"/>
                  </a:lnTo>
                  <a:lnTo>
                    <a:pt x="22" y="61"/>
                  </a:lnTo>
                  <a:lnTo>
                    <a:pt x="13" y="67"/>
                  </a:lnTo>
                  <a:lnTo>
                    <a:pt x="7" y="76"/>
                  </a:lnTo>
                  <a:lnTo>
                    <a:pt x="4" y="84"/>
                  </a:lnTo>
                  <a:lnTo>
                    <a:pt x="0" y="85"/>
                  </a:lnTo>
                  <a:lnTo>
                    <a:pt x="3" y="79"/>
                  </a:lnTo>
                  <a:lnTo>
                    <a:pt x="2" y="74"/>
                  </a:lnTo>
                  <a:lnTo>
                    <a:pt x="8" y="53"/>
                  </a:lnTo>
                  <a:lnTo>
                    <a:pt x="21" y="34"/>
                  </a:lnTo>
                  <a:lnTo>
                    <a:pt x="27" y="23"/>
                  </a:lnTo>
                  <a:lnTo>
                    <a:pt x="28" y="22"/>
                  </a:lnTo>
                  <a:lnTo>
                    <a:pt x="34" y="16"/>
                  </a:lnTo>
                  <a:lnTo>
                    <a:pt x="44" y="10"/>
                  </a:lnTo>
                  <a:lnTo>
                    <a:pt x="55" y="4"/>
                  </a:lnTo>
                  <a:lnTo>
                    <a:pt x="74" y="0"/>
                  </a:lnTo>
                  <a:lnTo>
                    <a:pt x="81" y="4"/>
                  </a:lnTo>
                  <a:lnTo>
                    <a:pt x="82" y="13"/>
                  </a:lnTo>
                  <a:lnTo>
                    <a:pt x="79" y="17"/>
                  </a:lnTo>
                  <a:lnTo>
                    <a:pt x="75" y="23"/>
                  </a:lnTo>
                  <a:lnTo>
                    <a:pt x="60" y="30"/>
                  </a:lnTo>
                  <a:lnTo>
                    <a:pt x="60" y="33"/>
                  </a:lnTo>
                  <a:lnTo>
                    <a:pt x="62" y="37"/>
                  </a:lnTo>
                  <a:lnTo>
                    <a:pt x="66" y="40"/>
                  </a:lnTo>
                  <a:lnTo>
                    <a:pt x="77" y="33"/>
                  </a:lnTo>
                  <a:lnTo>
                    <a:pt x="82" y="34"/>
                  </a:lnTo>
                  <a:lnTo>
                    <a:pt x="84" y="37"/>
                  </a:lnTo>
                  <a:lnTo>
                    <a:pt x="79" y="42"/>
                  </a:lnTo>
                  <a:lnTo>
                    <a:pt x="80" y="47"/>
                  </a:lnTo>
                  <a:lnTo>
                    <a:pt x="87" y="49"/>
                  </a:lnTo>
                  <a:lnTo>
                    <a:pt x="90" y="51"/>
                  </a:lnTo>
                  <a:lnTo>
                    <a:pt x="94" y="61"/>
                  </a:lnTo>
                  <a:lnTo>
                    <a:pt x="103" y="65"/>
                  </a:lnTo>
                  <a:lnTo>
                    <a:pt x="110" y="71"/>
                  </a:lnTo>
                  <a:lnTo>
                    <a:pt x="136" y="65"/>
                  </a:lnTo>
                  <a:lnTo>
                    <a:pt x="145" y="60"/>
                  </a:lnTo>
                  <a:lnTo>
                    <a:pt x="159" y="57"/>
                  </a:lnTo>
                  <a:lnTo>
                    <a:pt x="169" y="59"/>
                  </a:lnTo>
                  <a:lnTo>
                    <a:pt x="176" y="59"/>
                  </a:lnTo>
                  <a:lnTo>
                    <a:pt x="176" y="61"/>
                  </a:lnTo>
                  <a:lnTo>
                    <a:pt x="170" y="68"/>
                  </a:lnTo>
                  <a:lnTo>
                    <a:pt x="158" y="73"/>
                  </a:lnTo>
                  <a:lnTo>
                    <a:pt x="150" y="78"/>
                  </a:lnTo>
                  <a:lnTo>
                    <a:pt x="143" y="84"/>
                  </a:lnTo>
                  <a:lnTo>
                    <a:pt x="135" y="93"/>
                  </a:lnTo>
                  <a:lnTo>
                    <a:pt x="129" y="100"/>
                  </a:lnTo>
                  <a:lnTo>
                    <a:pt x="126" y="112"/>
                  </a:lnTo>
                  <a:lnTo>
                    <a:pt x="125" y="121"/>
                  </a:lnTo>
                  <a:lnTo>
                    <a:pt x="121" y="128"/>
                  </a:lnTo>
                  <a:lnTo>
                    <a:pt x="116" y="131"/>
                  </a:lnTo>
                  <a:lnTo>
                    <a:pt x="108" y="133"/>
                  </a:lnTo>
                  <a:lnTo>
                    <a:pt x="101" y="129"/>
                  </a:lnTo>
                  <a:lnTo>
                    <a:pt x="96" y="120"/>
                  </a:lnTo>
                  <a:lnTo>
                    <a:pt x="97" y="110"/>
                  </a:lnTo>
                  <a:lnTo>
                    <a:pt x="102" y="102"/>
                  </a:lnTo>
                  <a:lnTo>
                    <a:pt x="111" y="95"/>
                  </a:lnTo>
                  <a:lnTo>
                    <a:pt x="128" y="88"/>
                  </a:lnTo>
                  <a:lnTo>
                    <a:pt x="128" y="85"/>
                  </a:lnTo>
                  <a:lnTo>
                    <a:pt x="128" y="82"/>
                  </a:lnTo>
                  <a:lnTo>
                    <a:pt x="125" y="81"/>
                  </a:lnTo>
                  <a:lnTo>
                    <a:pt x="112" y="85"/>
                  </a:lnTo>
                  <a:lnTo>
                    <a:pt x="111" y="79"/>
                  </a:lnTo>
                  <a:lnTo>
                    <a:pt x="108" y="79"/>
                  </a:lnTo>
                  <a:lnTo>
                    <a:pt x="100" y="85"/>
                  </a:lnTo>
                  <a:lnTo>
                    <a:pt x="92" y="94"/>
                  </a:lnTo>
                  <a:lnTo>
                    <a:pt x="84" y="94"/>
                  </a:lnTo>
                  <a:lnTo>
                    <a:pt x="80" y="100"/>
                  </a:lnTo>
                  <a:lnTo>
                    <a:pt x="74" y="11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2" name="Freeform 54"/>
            <p:cNvSpPr>
              <a:spLocks/>
            </p:cNvSpPr>
            <p:nvPr/>
          </p:nvSpPr>
          <p:spPr bwMode="auto">
            <a:xfrm>
              <a:off x="591" y="1176"/>
              <a:ext cx="1096" cy="672"/>
            </a:xfrm>
            <a:custGeom>
              <a:avLst/>
              <a:gdLst/>
              <a:ahLst/>
              <a:cxnLst>
                <a:cxn ang="0">
                  <a:pos x="981" y="605"/>
                </a:cxn>
                <a:cxn ang="0">
                  <a:pos x="927" y="656"/>
                </a:cxn>
                <a:cxn ang="0">
                  <a:pos x="838" y="725"/>
                </a:cxn>
                <a:cxn ang="0">
                  <a:pos x="822" y="689"/>
                </a:cxn>
                <a:cxn ang="0">
                  <a:pos x="753" y="613"/>
                </a:cxn>
                <a:cxn ang="0">
                  <a:pos x="655" y="599"/>
                </a:cxn>
                <a:cxn ang="0">
                  <a:pos x="310" y="603"/>
                </a:cxn>
                <a:cxn ang="0">
                  <a:pos x="82" y="536"/>
                </a:cxn>
                <a:cxn ang="0">
                  <a:pos x="52" y="482"/>
                </a:cxn>
                <a:cxn ang="0">
                  <a:pos x="42" y="428"/>
                </a:cxn>
                <a:cxn ang="0">
                  <a:pos x="52" y="359"/>
                </a:cxn>
                <a:cxn ang="0">
                  <a:pos x="49" y="288"/>
                </a:cxn>
                <a:cxn ang="0">
                  <a:pos x="1" y="221"/>
                </a:cxn>
                <a:cxn ang="0">
                  <a:pos x="198" y="39"/>
                </a:cxn>
                <a:cxn ang="0">
                  <a:pos x="235" y="39"/>
                </a:cxn>
                <a:cxn ang="0">
                  <a:pos x="288" y="50"/>
                </a:cxn>
                <a:cxn ang="0">
                  <a:pos x="306" y="67"/>
                </a:cxn>
                <a:cxn ang="0">
                  <a:pos x="370" y="102"/>
                </a:cxn>
                <a:cxn ang="0">
                  <a:pos x="417" y="133"/>
                </a:cxn>
                <a:cxn ang="0">
                  <a:pos x="438" y="132"/>
                </a:cxn>
                <a:cxn ang="0">
                  <a:pos x="439" y="119"/>
                </a:cxn>
                <a:cxn ang="0">
                  <a:pos x="498" y="130"/>
                </a:cxn>
                <a:cxn ang="0">
                  <a:pos x="552" y="155"/>
                </a:cxn>
                <a:cxn ang="0">
                  <a:pos x="570" y="128"/>
                </a:cxn>
                <a:cxn ang="0">
                  <a:pos x="569" y="99"/>
                </a:cxn>
                <a:cxn ang="0">
                  <a:pos x="569" y="41"/>
                </a:cxn>
                <a:cxn ang="0">
                  <a:pos x="609" y="59"/>
                </a:cxn>
                <a:cxn ang="0">
                  <a:pos x="614" y="89"/>
                </a:cxn>
                <a:cxn ang="0">
                  <a:pos x="628" y="94"/>
                </a:cxn>
                <a:cxn ang="0">
                  <a:pos x="657" y="125"/>
                </a:cxn>
                <a:cxn ang="0">
                  <a:pos x="672" y="72"/>
                </a:cxn>
                <a:cxn ang="0">
                  <a:pos x="706" y="78"/>
                </a:cxn>
                <a:cxn ang="0">
                  <a:pos x="705" y="113"/>
                </a:cxn>
                <a:cxn ang="0">
                  <a:pos x="702" y="143"/>
                </a:cxn>
                <a:cxn ang="0">
                  <a:pos x="666" y="152"/>
                </a:cxn>
                <a:cxn ang="0">
                  <a:pos x="631" y="166"/>
                </a:cxn>
                <a:cxn ang="0">
                  <a:pos x="627" y="221"/>
                </a:cxn>
                <a:cxn ang="0">
                  <a:pos x="612" y="242"/>
                </a:cxn>
                <a:cxn ang="0">
                  <a:pos x="559" y="306"/>
                </a:cxn>
                <a:cxn ang="0">
                  <a:pos x="589" y="341"/>
                </a:cxn>
                <a:cxn ang="0">
                  <a:pos x="624" y="372"/>
                </a:cxn>
                <a:cxn ang="0">
                  <a:pos x="679" y="398"/>
                </a:cxn>
                <a:cxn ang="0">
                  <a:pos x="765" y="401"/>
                </a:cxn>
                <a:cxn ang="0">
                  <a:pos x="774" y="432"/>
                </a:cxn>
                <a:cxn ang="0">
                  <a:pos x="831" y="487"/>
                </a:cxn>
                <a:cxn ang="0">
                  <a:pos x="819" y="403"/>
                </a:cxn>
                <a:cxn ang="0">
                  <a:pos x="802" y="316"/>
                </a:cxn>
                <a:cxn ang="0">
                  <a:pos x="809" y="266"/>
                </a:cxn>
                <a:cxn ang="0">
                  <a:pos x="793" y="212"/>
                </a:cxn>
                <a:cxn ang="0">
                  <a:pos x="846" y="207"/>
                </a:cxn>
                <a:cxn ang="0">
                  <a:pos x="905" y="226"/>
                </a:cxn>
                <a:cxn ang="0">
                  <a:pos x="930" y="268"/>
                </a:cxn>
                <a:cxn ang="0">
                  <a:pos x="960" y="238"/>
                </a:cxn>
                <a:cxn ang="0">
                  <a:pos x="1009" y="236"/>
                </a:cxn>
                <a:cxn ang="0">
                  <a:pos x="1097" y="304"/>
                </a:cxn>
                <a:cxn ang="0">
                  <a:pos x="1131" y="309"/>
                </a:cxn>
                <a:cxn ang="0">
                  <a:pos x="1136" y="321"/>
                </a:cxn>
                <a:cxn ang="0">
                  <a:pos x="1162" y="310"/>
                </a:cxn>
                <a:cxn ang="0">
                  <a:pos x="1187" y="348"/>
                </a:cxn>
                <a:cxn ang="0">
                  <a:pos x="1135" y="417"/>
                </a:cxn>
                <a:cxn ang="0">
                  <a:pos x="1036" y="476"/>
                </a:cxn>
                <a:cxn ang="0">
                  <a:pos x="1010" y="548"/>
                </a:cxn>
              </a:cxnLst>
              <a:rect l="0" t="0" r="r" b="b"/>
              <a:pathLst>
                <a:path w="1189" h="735">
                  <a:moveTo>
                    <a:pt x="1025" y="546"/>
                  </a:moveTo>
                  <a:lnTo>
                    <a:pt x="1025" y="557"/>
                  </a:lnTo>
                  <a:lnTo>
                    <a:pt x="1025" y="568"/>
                  </a:lnTo>
                  <a:lnTo>
                    <a:pt x="1019" y="579"/>
                  </a:lnTo>
                  <a:lnTo>
                    <a:pt x="1009" y="591"/>
                  </a:lnTo>
                  <a:lnTo>
                    <a:pt x="998" y="602"/>
                  </a:lnTo>
                  <a:lnTo>
                    <a:pt x="981" y="605"/>
                  </a:lnTo>
                  <a:lnTo>
                    <a:pt x="970" y="603"/>
                  </a:lnTo>
                  <a:lnTo>
                    <a:pt x="959" y="608"/>
                  </a:lnTo>
                  <a:lnTo>
                    <a:pt x="948" y="617"/>
                  </a:lnTo>
                  <a:lnTo>
                    <a:pt x="939" y="627"/>
                  </a:lnTo>
                  <a:lnTo>
                    <a:pt x="935" y="642"/>
                  </a:lnTo>
                  <a:lnTo>
                    <a:pt x="933" y="650"/>
                  </a:lnTo>
                  <a:lnTo>
                    <a:pt x="927" y="656"/>
                  </a:lnTo>
                  <a:lnTo>
                    <a:pt x="899" y="672"/>
                  </a:lnTo>
                  <a:lnTo>
                    <a:pt x="887" y="678"/>
                  </a:lnTo>
                  <a:lnTo>
                    <a:pt x="896" y="690"/>
                  </a:lnTo>
                  <a:lnTo>
                    <a:pt x="882" y="696"/>
                  </a:lnTo>
                  <a:lnTo>
                    <a:pt x="865" y="706"/>
                  </a:lnTo>
                  <a:lnTo>
                    <a:pt x="853" y="715"/>
                  </a:lnTo>
                  <a:lnTo>
                    <a:pt x="838" y="725"/>
                  </a:lnTo>
                  <a:lnTo>
                    <a:pt x="828" y="733"/>
                  </a:lnTo>
                  <a:lnTo>
                    <a:pt x="823" y="734"/>
                  </a:lnTo>
                  <a:lnTo>
                    <a:pt x="817" y="730"/>
                  </a:lnTo>
                  <a:lnTo>
                    <a:pt x="817" y="727"/>
                  </a:lnTo>
                  <a:lnTo>
                    <a:pt x="821" y="715"/>
                  </a:lnTo>
                  <a:lnTo>
                    <a:pt x="823" y="702"/>
                  </a:lnTo>
                  <a:lnTo>
                    <a:pt x="822" y="689"/>
                  </a:lnTo>
                  <a:lnTo>
                    <a:pt x="818" y="678"/>
                  </a:lnTo>
                  <a:lnTo>
                    <a:pt x="811" y="667"/>
                  </a:lnTo>
                  <a:lnTo>
                    <a:pt x="801" y="651"/>
                  </a:lnTo>
                  <a:lnTo>
                    <a:pt x="792" y="639"/>
                  </a:lnTo>
                  <a:lnTo>
                    <a:pt x="777" y="627"/>
                  </a:lnTo>
                  <a:lnTo>
                    <a:pt x="769" y="621"/>
                  </a:lnTo>
                  <a:lnTo>
                    <a:pt x="753" y="613"/>
                  </a:lnTo>
                  <a:lnTo>
                    <a:pt x="734" y="605"/>
                  </a:lnTo>
                  <a:lnTo>
                    <a:pt x="715" y="596"/>
                  </a:lnTo>
                  <a:lnTo>
                    <a:pt x="693" y="588"/>
                  </a:lnTo>
                  <a:lnTo>
                    <a:pt x="689" y="589"/>
                  </a:lnTo>
                  <a:lnTo>
                    <a:pt x="682" y="596"/>
                  </a:lnTo>
                  <a:lnTo>
                    <a:pt x="667" y="598"/>
                  </a:lnTo>
                  <a:lnTo>
                    <a:pt x="655" y="599"/>
                  </a:lnTo>
                  <a:lnTo>
                    <a:pt x="634" y="602"/>
                  </a:lnTo>
                  <a:lnTo>
                    <a:pt x="622" y="600"/>
                  </a:lnTo>
                  <a:lnTo>
                    <a:pt x="613" y="593"/>
                  </a:lnTo>
                  <a:lnTo>
                    <a:pt x="608" y="593"/>
                  </a:lnTo>
                  <a:lnTo>
                    <a:pt x="598" y="597"/>
                  </a:lnTo>
                  <a:lnTo>
                    <a:pt x="458" y="603"/>
                  </a:lnTo>
                  <a:lnTo>
                    <a:pt x="310" y="603"/>
                  </a:lnTo>
                  <a:lnTo>
                    <a:pt x="186" y="597"/>
                  </a:lnTo>
                  <a:lnTo>
                    <a:pt x="106" y="591"/>
                  </a:lnTo>
                  <a:lnTo>
                    <a:pt x="95" y="572"/>
                  </a:lnTo>
                  <a:lnTo>
                    <a:pt x="90" y="565"/>
                  </a:lnTo>
                  <a:lnTo>
                    <a:pt x="90" y="551"/>
                  </a:lnTo>
                  <a:lnTo>
                    <a:pt x="87" y="544"/>
                  </a:lnTo>
                  <a:lnTo>
                    <a:pt x="82" y="536"/>
                  </a:lnTo>
                  <a:lnTo>
                    <a:pt x="70" y="532"/>
                  </a:lnTo>
                  <a:lnTo>
                    <a:pt x="60" y="526"/>
                  </a:lnTo>
                  <a:lnTo>
                    <a:pt x="50" y="518"/>
                  </a:lnTo>
                  <a:lnTo>
                    <a:pt x="44" y="515"/>
                  </a:lnTo>
                  <a:lnTo>
                    <a:pt x="44" y="506"/>
                  </a:lnTo>
                  <a:lnTo>
                    <a:pt x="52" y="495"/>
                  </a:lnTo>
                  <a:lnTo>
                    <a:pt x="52" y="482"/>
                  </a:lnTo>
                  <a:lnTo>
                    <a:pt x="52" y="480"/>
                  </a:lnTo>
                  <a:lnTo>
                    <a:pt x="52" y="471"/>
                  </a:lnTo>
                  <a:lnTo>
                    <a:pt x="54" y="461"/>
                  </a:lnTo>
                  <a:lnTo>
                    <a:pt x="58" y="449"/>
                  </a:lnTo>
                  <a:lnTo>
                    <a:pt x="47" y="440"/>
                  </a:lnTo>
                  <a:lnTo>
                    <a:pt x="44" y="438"/>
                  </a:lnTo>
                  <a:lnTo>
                    <a:pt x="42" y="428"/>
                  </a:lnTo>
                  <a:lnTo>
                    <a:pt x="45" y="419"/>
                  </a:lnTo>
                  <a:lnTo>
                    <a:pt x="49" y="405"/>
                  </a:lnTo>
                  <a:lnTo>
                    <a:pt x="52" y="393"/>
                  </a:lnTo>
                  <a:lnTo>
                    <a:pt x="50" y="385"/>
                  </a:lnTo>
                  <a:lnTo>
                    <a:pt x="51" y="378"/>
                  </a:lnTo>
                  <a:lnTo>
                    <a:pt x="52" y="370"/>
                  </a:lnTo>
                  <a:lnTo>
                    <a:pt x="52" y="359"/>
                  </a:lnTo>
                  <a:lnTo>
                    <a:pt x="54" y="349"/>
                  </a:lnTo>
                  <a:lnTo>
                    <a:pt x="54" y="339"/>
                  </a:lnTo>
                  <a:lnTo>
                    <a:pt x="53" y="327"/>
                  </a:lnTo>
                  <a:lnTo>
                    <a:pt x="54" y="317"/>
                  </a:lnTo>
                  <a:lnTo>
                    <a:pt x="53" y="305"/>
                  </a:lnTo>
                  <a:lnTo>
                    <a:pt x="52" y="296"/>
                  </a:lnTo>
                  <a:lnTo>
                    <a:pt x="49" y="288"/>
                  </a:lnTo>
                  <a:lnTo>
                    <a:pt x="43" y="283"/>
                  </a:lnTo>
                  <a:lnTo>
                    <a:pt x="36" y="275"/>
                  </a:lnTo>
                  <a:lnTo>
                    <a:pt x="28" y="268"/>
                  </a:lnTo>
                  <a:lnTo>
                    <a:pt x="21" y="251"/>
                  </a:lnTo>
                  <a:lnTo>
                    <a:pt x="13" y="236"/>
                  </a:lnTo>
                  <a:lnTo>
                    <a:pt x="5" y="227"/>
                  </a:lnTo>
                  <a:lnTo>
                    <a:pt x="1" y="221"/>
                  </a:lnTo>
                  <a:lnTo>
                    <a:pt x="0" y="215"/>
                  </a:lnTo>
                  <a:lnTo>
                    <a:pt x="174" y="0"/>
                  </a:lnTo>
                  <a:lnTo>
                    <a:pt x="179" y="9"/>
                  </a:lnTo>
                  <a:lnTo>
                    <a:pt x="183" y="22"/>
                  </a:lnTo>
                  <a:lnTo>
                    <a:pt x="188" y="33"/>
                  </a:lnTo>
                  <a:lnTo>
                    <a:pt x="193" y="40"/>
                  </a:lnTo>
                  <a:lnTo>
                    <a:pt x="198" y="39"/>
                  </a:lnTo>
                  <a:lnTo>
                    <a:pt x="201" y="32"/>
                  </a:lnTo>
                  <a:lnTo>
                    <a:pt x="205" y="28"/>
                  </a:lnTo>
                  <a:lnTo>
                    <a:pt x="214" y="29"/>
                  </a:lnTo>
                  <a:lnTo>
                    <a:pt x="219" y="31"/>
                  </a:lnTo>
                  <a:lnTo>
                    <a:pt x="223" y="35"/>
                  </a:lnTo>
                  <a:lnTo>
                    <a:pt x="223" y="40"/>
                  </a:lnTo>
                  <a:lnTo>
                    <a:pt x="235" y="39"/>
                  </a:lnTo>
                  <a:lnTo>
                    <a:pt x="244" y="36"/>
                  </a:lnTo>
                  <a:lnTo>
                    <a:pt x="257" y="34"/>
                  </a:lnTo>
                  <a:lnTo>
                    <a:pt x="266" y="35"/>
                  </a:lnTo>
                  <a:lnTo>
                    <a:pt x="269" y="31"/>
                  </a:lnTo>
                  <a:lnTo>
                    <a:pt x="274" y="29"/>
                  </a:lnTo>
                  <a:lnTo>
                    <a:pt x="278" y="33"/>
                  </a:lnTo>
                  <a:lnTo>
                    <a:pt x="288" y="50"/>
                  </a:lnTo>
                  <a:lnTo>
                    <a:pt x="291" y="59"/>
                  </a:lnTo>
                  <a:lnTo>
                    <a:pt x="294" y="56"/>
                  </a:lnTo>
                  <a:lnTo>
                    <a:pt x="299" y="47"/>
                  </a:lnTo>
                  <a:lnTo>
                    <a:pt x="302" y="49"/>
                  </a:lnTo>
                  <a:lnTo>
                    <a:pt x="307" y="55"/>
                  </a:lnTo>
                  <a:lnTo>
                    <a:pt x="305" y="59"/>
                  </a:lnTo>
                  <a:lnTo>
                    <a:pt x="306" y="67"/>
                  </a:lnTo>
                  <a:lnTo>
                    <a:pt x="324" y="65"/>
                  </a:lnTo>
                  <a:lnTo>
                    <a:pt x="332" y="67"/>
                  </a:lnTo>
                  <a:lnTo>
                    <a:pt x="338" y="73"/>
                  </a:lnTo>
                  <a:lnTo>
                    <a:pt x="344" y="83"/>
                  </a:lnTo>
                  <a:lnTo>
                    <a:pt x="351" y="91"/>
                  </a:lnTo>
                  <a:lnTo>
                    <a:pt x="363" y="98"/>
                  </a:lnTo>
                  <a:lnTo>
                    <a:pt x="370" y="102"/>
                  </a:lnTo>
                  <a:lnTo>
                    <a:pt x="371" y="108"/>
                  </a:lnTo>
                  <a:lnTo>
                    <a:pt x="372" y="115"/>
                  </a:lnTo>
                  <a:lnTo>
                    <a:pt x="368" y="122"/>
                  </a:lnTo>
                  <a:lnTo>
                    <a:pt x="373" y="126"/>
                  </a:lnTo>
                  <a:lnTo>
                    <a:pt x="387" y="128"/>
                  </a:lnTo>
                  <a:lnTo>
                    <a:pt x="402" y="130"/>
                  </a:lnTo>
                  <a:lnTo>
                    <a:pt x="417" y="133"/>
                  </a:lnTo>
                  <a:lnTo>
                    <a:pt x="427" y="141"/>
                  </a:lnTo>
                  <a:lnTo>
                    <a:pt x="432" y="153"/>
                  </a:lnTo>
                  <a:lnTo>
                    <a:pt x="434" y="156"/>
                  </a:lnTo>
                  <a:lnTo>
                    <a:pt x="438" y="157"/>
                  </a:lnTo>
                  <a:lnTo>
                    <a:pt x="439" y="155"/>
                  </a:lnTo>
                  <a:lnTo>
                    <a:pt x="435" y="138"/>
                  </a:lnTo>
                  <a:lnTo>
                    <a:pt x="438" y="132"/>
                  </a:lnTo>
                  <a:lnTo>
                    <a:pt x="445" y="128"/>
                  </a:lnTo>
                  <a:lnTo>
                    <a:pt x="454" y="127"/>
                  </a:lnTo>
                  <a:lnTo>
                    <a:pt x="455" y="125"/>
                  </a:lnTo>
                  <a:lnTo>
                    <a:pt x="454" y="124"/>
                  </a:lnTo>
                  <a:lnTo>
                    <a:pt x="451" y="123"/>
                  </a:lnTo>
                  <a:lnTo>
                    <a:pt x="442" y="122"/>
                  </a:lnTo>
                  <a:lnTo>
                    <a:pt x="439" y="119"/>
                  </a:lnTo>
                  <a:lnTo>
                    <a:pt x="439" y="116"/>
                  </a:lnTo>
                  <a:lnTo>
                    <a:pt x="459" y="109"/>
                  </a:lnTo>
                  <a:lnTo>
                    <a:pt x="466" y="112"/>
                  </a:lnTo>
                  <a:lnTo>
                    <a:pt x="476" y="123"/>
                  </a:lnTo>
                  <a:lnTo>
                    <a:pt x="486" y="130"/>
                  </a:lnTo>
                  <a:lnTo>
                    <a:pt x="494" y="128"/>
                  </a:lnTo>
                  <a:lnTo>
                    <a:pt x="498" y="130"/>
                  </a:lnTo>
                  <a:lnTo>
                    <a:pt x="509" y="137"/>
                  </a:lnTo>
                  <a:lnTo>
                    <a:pt x="538" y="131"/>
                  </a:lnTo>
                  <a:lnTo>
                    <a:pt x="544" y="126"/>
                  </a:lnTo>
                  <a:lnTo>
                    <a:pt x="548" y="126"/>
                  </a:lnTo>
                  <a:lnTo>
                    <a:pt x="550" y="137"/>
                  </a:lnTo>
                  <a:lnTo>
                    <a:pt x="548" y="146"/>
                  </a:lnTo>
                  <a:lnTo>
                    <a:pt x="552" y="155"/>
                  </a:lnTo>
                  <a:lnTo>
                    <a:pt x="554" y="156"/>
                  </a:lnTo>
                  <a:lnTo>
                    <a:pt x="560" y="154"/>
                  </a:lnTo>
                  <a:lnTo>
                    <a:pt x="561" y="152"/>
                  </a:lnTo>
                  <a:lnTo>
                    <a:pt x="562" y="145"/>
                  </a:lnTo>
                  <a:lnTo>
                    <a:pt x="559" y="137"/>
                  </a:lnTo>
                  <a:lnTo>
                    <a:pt x="562" y="135"/>
                  </a:lnTo>
                  <a:lnTo>
                    <a:pt x="570" y="128"/>
                  </a:lnTo>
                  <a:lnTo>
                    <a:pt x="578" y="123"/>
                  </a:lnTo>
                  <a:lnTo>
                    <a:pt x="583" y="116"/>
                  </a:lnTo>
                  <a:lnTo>
                    <a:pt x="585" y="109"/>
                  </a:lnTo>
                  <a:lnTo>
                    <a:pt x="581" y="107"/>
                  </a:lnTo>
                  <a:lnTo>
                    <a:pt x="572" y="104"/>
                  </a:lnTo>
                  <a:lnTo>
                    <a:pt x="570" y="102"/>
                  </a:lnTo>
                  <a:lnTo>
                    <a:pt x="569" y="99"/>
                  </a:lnTo>
                  <a:lnTo>
                    <a:pt x="572" y="93"/>
                  </a:lnTo>
                  <a:lnTo>
                    <a:pt x="572" y="90"/>
                  </a:lnTo>
                  <a:lnTo>
                    <a:pt x="562" y="78"/>
                  </a:lnTo>
                  <a:lnTo>
                    <a:pt x="560" y="71"/>
                  </a:lnTo>
                  <a:lnTo>
                    <a:pt x="562" y="61"/>
                  </a:lnTo>
                  <a:lnTo>
                    <a:pt x="567" y="51"/>
                  </a:lnTo>
                  <a:lnTo>
                    <a:pt x="569" y="41"/>
                  </a:lnTo>
                  <a:lnTo>
                    <a:pt x="574" y="33"/>
                  </a:lnTo>
                  <a:lnTo>
                    <a:pt x="585" y="31"/>
                  </a:lnTo>
                  <a:lnTo>
                    <a:pt x="589" y="34"/>
                  </a:lnTo>
                  <a:lnTo>
                    <a:pt x="594" y="43"/>
                  </a:lnTo>
                  <a:lnTo>
                    <a:pt x="597" y="47"/>
                  </a:lnTo>
                  <a:lnTo>
                    <a:pt x="600" y="56"/>
                  </a:lnTo>
                  <a:lnTo>
                    <a:pt x="609" y="59"/>
                  </a:lnTo>
                  <a:lnTo>
                    <a:pt x="611" y="61"/>
                  </a:lnTo>
                  <a:lnTo>
                    <a:pt x="611" y="66"/>
                  </a:lnTo>
                  <a:lnTo>
                    <a:pt x="609" y="70"/>
                  </a:lnTo>
                  <a:lnTo>
                    <a:pt x="603" y="72"/>
                  </a:lnTo>
                  <a:lnTo>
                    <a:pt x="601" y="74"/>
                  </a:lnTo>
                  <a:lnTo>
                    <a:pt x="601" y="79"/>
                  </a:lnTo>
                  <a:lnTo>
                    <a:pt x="614" y="89"/>
                  </a:lnTo>
                  <a:lnTo>
                    <a:pt x="618" y="96"/>
                  </a:lnTo>
                  <a:lnTo>
                    <a:pt x="620" y="107"/>
                  </a:lnTo>
                  <a:lnTo>
                    <a:pt x="627" y="114"/>
                  </a:lnTo>
                  <a:lnTo>
                    <a:pt x="634" y="115"/>
                  </a:lnTo>
                  <a:lnTo>
                    <a:pt x="636" y="107"/>
                  </a:lnTo>
                  <a:lnTo>
                    <a:pt x="634" y="99"/>
                  </a:lnTo>
                  <a:lnTo>
                    <a:pt x="628" y="94"/>
                  </a:lnTo>
                  <a:lnTo>
                    <a:pt x="628" y="87"/>
                  </a:lnTo>
                  <a:lnTo>
                    <a:pt x="633" y="86"/>
                  </a:lnTo>
                  <a:lnTo>
                    <a:pt x="639" y="90"/>
                  </a:lnTo>
                  <a:lnTo>
                    <a:pt x="647" y="103"/>
                  </a:lnTo>
                  <a:lnTo>
                    <a:pt x="649" y="116"/>
                  </a:lnTo>
                  <a:lnTo>
                    <a:pt x="653" y="124"/>
                  </a:lnTo>
                  <a:lnTo>
                    <a:pt x="657" y="125"/>
                  </a:lnTo>
                  <a:lnTo>
                    <a:pt x="667" y="122"/>
                  </a:lnTo>
                  <a:lnTo>
                    <a:pt x="670" y="117"/>
                  </a:lnTo>
                  <a:lnTo>
                    <a:pt x="671" y="109"/>
                  </a:lnTo>
                  <a:lnTo>
                    <a:pt x="675" y="102"/>
                  </a:lnTo>
                  <a:lnTo>
                    <a:pt x="675" y="95"/>
                  </a:lnTo>
                  <a:lnTo>
                    <a:pt x="671" y="77"/>
                  </a:lnTo>
                  <a:lnTo>
                    <a:pt x="672" y="72"/>
                  </a:lnTo>
                  <a:lnTo>
                    <a:pt x="675" y="68"/>
                  </a:lnTo>
                  <a:lnTo>
                    <a:pt x="681" y="67"/>
                  </a:lnTo>
                  <a:lnTo>
                    <a:pt x="685" y="70"/>
                  </a:lnTo>
                  <a:lnTo>
                    <a:pt x="690" y="73"/>
                  </a:lnTo>
                  <a:lnTo>
                    <a:pt x="696" y="81"/>
                  </a:lnTo>
                  <a:lnTo>
                    <a:pt x="702" y="78"/>
                  </a:lnTo>
                  <a:lnTo>
                    <a:pt x="706" y="78"/>
                  </a:lnTo>
                  <a:lnTo>
                    <a:pt x="709" y="79"/>
                  </a:lnTo>
                  <a:lnTo>
                    <a:pt x="708" y="84"/>
                  </a:lnTo>
                  <a:lnTo>
                    <a:pt x="702" y="88"/>
                  </a:lnTo>
                  <a:lnTo>
                    <a:pt x="700" y="94"/>
                  </a:lnTo>
                  <a:lnTo>
                    <a:pt x="699" y="105"/>
                  </a:lnTo>
                  <a:lnTo>
                    <a:pt x="705" y="106"/>
                  </a:lnTo>
                  <a:lnTo>
                    <a:pt x="705" y="113"/>
                  </a:lnTo>
                  <a:lnTo>
                    <a:pt x="710" y="112"/>
                  </a:lnTo>
                  <a:lnTo>
                    <a:pt x="715" y="116"/>
                  </a:lnTo>
                  <a:lnTo>
                    <a:pt x="720" y="119"/>
                  </a:lnTo>
                  <a:lnTo>
                    <a:pt x="721" y="121"/>
                  </a:lnTo>
                  <a:lnTo>
                    <a:pt x="711" y="140"/>
                  </a:lnTo>
                  <a:lnTo>
                    <a:pt x="707" y="143"/>
                  </a:lnTo>
                  <a:lnTo>
                    <a:pt x="702" y="143"/>
                  </a:lnTo>
                  <a:lnTo>
                    <a:pt x="697" y="139"/>
                  </a:lnTo>
                  <a:lnTo>
                    <a:pt x="693" y="143"/>
                  </a:lnTo>
                  <a:lnTo>
                    <a:pt x="687" y="149"/>
                  </a:lnTo>
                  <a:lnTo>
                    <a:pt x="682" y="151"/>
                  </a:lnTo>
                  <a:lnTo>
                    <a:pt x="673" y="149"/>
                  </a:lnTo>
                  <a:lnTo>
                    <a:pt x="667" y="149"/>
                  </a:lnTo>
                  <a:lnTo>
                    <a:pt x="666" y="152"/>
                  </a:lnTo>
                  <a:lnTo>
                    <a:pt x="669" y="155"/>
                  </a:lnTo>
                  <a:lnTo>
                    <a:pt x="674" y="160"/>
                  </a:lnTo>
                  <a:lnTo>
                    <a:pt x="672" y="163"/>
                  </a:lnTo>
                  <a:lnTo>
                    <a:pt x="660" y="171"/>
                  </a:lnTo>
                  <a:lnTo>
                    <a:pt x="650" y="172"/>
                  </a:lnTo>
                  <a:lnTo>
                    <a:pt x="640" y="166"/>
                  </a:lnTo>
                  <a:lnTo>
                    <a:pt x="631" y="166"/>
                  </a:lnTo>
                  <a:lnTo>
                    <a:pt x="625" y="170"/>
                  </a:lnTo>
                  <a:lnTo>
                    <a:pt x="626" y="179"/>
                  </a:lnTo>
                  <a:lnTo>
                    <a:pt x="640" y="185"/>
                  </a:lnTo>
                  <a:lnTo>
                    <a:pt x="648" y="185"/>
                  </a:lnTo>
                  <a:lnTo>
                    <a:pt x="654" y="193"/>
                  </a:lnTo>
                  <a:lnTo>
                    <a:pt x="650" y="205"/>
                  </a:lnTo>
                  <a:lnTo>
                    <a:pt x="627" y="221"/>
                  </a:lnTo>
                  <a:lnTo>
                    <a:pt x="617" y="223"/>
                  </a:lnTo>
                  <a:lnTo>
                    <a:pt x="609" y="222"/>
                  </a:lnTo>
                  <a:lnTo>
                    <a:pt x="605" y="224"/>
                  </a:lnTo>
                  <a:lnTo>
                    <a:pt x="603" y="230"/>
                  </a:lnTo>
                  <a:lnTo>
                    <a:pt x="609" y="233"/>
                  </a:lnTo>
                  <a:lnTo>
                    <a:pt x="613" y="236"/>
                  </a:lnTo>
                  <a:lnTo>
                    <a:pt x="612" y="242"/>
                  </a:lnTo>
                  <a:lnTo>
                    <a:pt x="587" y="266"/>
                  </a:lnTo>
                  <a:lnTo>
                    <a:pt x="585" y="272"/>
                  </a:lnTo>
                  <a:lnTo>
                    <a:pt x="586" y="276"/>
                  </a:lnTo>
                  <a:lnTo>
                    <a:pt x="581" y="284"/>
                  </a:lnTo>
                  <a:lnTo>
                    <a:pt x="574" y="292"/>
                  </a:lnTo>
                  <a:lnTo>
                    <a:pt x="569" y="301"/>
                  </a:lnTo>
                  <a:lnTo>
                    <a:pt x="559" y="306"/>
                  </a:lnTo>
                  <a:lnTo>
                    <a:pt x="561" y="309"/>
                  </a:lnTo>
                  <a:lnTo>
                    <a:pt x="566" y="317"/>
                  </a:lnTo>
                  <a:lnTo>
                    <a:pt x="564" y="325"/>
                  </a:lnTo>
                  <a:lnTo>
                    <a:pt x="566" y="338"/>
                  </a:lnTo>
                  <a:lnTo>
                    <a:pt x="571" y="341"/>
                  </a:lnTo>
                  <a:lnTo>
                    <a:pt x="585" y="340"/>
                  </a:lnTo>
                  <a:lnTo>
                    <a:pt x="589" y="341"/>
                  </a:lnTo>
                  <a:lnTo>
                    <a:pt x="592" y="341"/>
                  </a:lnTo>
                  <a:lnTo>
                    <a:pt x="598" y="359"/>
                  </a:lnTo>
                  <a:lnTo>
                    <a:pt x="601" y="368"/>
                  </a:lnTo>
                  <a:lnTo>
                    <a:pt x="604" y="376"/>
                  </a:lnTo>
                  <a:lnTo>
                    <a:pt x="609" y="382"/>
                  </a:lnTo>
                  <a:lnTo>
                    <a:pt x="617" y="379"/>
                  </a:lnTo>
                  <a:lnTo>
                    <a:pt x="624" y="372"/>
                  </a:lnTo>
                  <a:lnTo>
                    <a:pt x="628" y="371"/>
                  </a:lnTo>
                  <a:lnTo>
                    <a:pt x="638" y="374"/>
                  </a:lnTo>
                  <a:lnTo>
                    <a:pt x="650" y="380"/>
                  </a:lnTo>
                  <a:lnTo>
                    <a:pt x="660" y="380"/>
                  </a:lnTo>
                  <a:lnTo>
                    <a:pt x="668" y="384"/>
                  </a:lnTo>
                  <a:lnTo>
                    <a:pt x="676" y="387"/>
                  </a:lnTo>
                  <a:lnTo>
                    <a:pt x="679" y="398"/>
                  </a:lnTo>
                  <a:lnTo>
                    <a:pt x="683" y="399"/>
                  </a:lnTo>
                  <a:lnTo>
                    <a:pt x="701" y="399"/>
                  </a:lnTo>
                  <a:lnTo>
                    <a:pt x="722" y="398"/>
                  </a:lnTo>
                  <a:lnTo>
                    <a:pt x="733" y="400"/>
                  </a:lnTo>
                  <a:lnTo>
                    <a:pt x="750" y="401"/>
                  </a:lnTo>
                  <a:lnTo>
                    <a:pt x="759" y="399"/>
                  </a:lnTo>
                  <a:lnTo>
                    <a:pt x="765" y="401"/>
                  </a:lnTo>
                  <a:lnTo>
                    <a:pt x="769" y="403"/>
                  </a:lnTo>
                  <a:lnTo>
                    <a:pt x="770" y="409"/>
                  </a:lnTo>
                  <a:lnTo>
                    <a:pt x="769" y="412"/>
                  </a:lnTo>
                  <a:lnTo>
                    <a:pt x="765" y="417"/>
                  </a:lnTo>
                  <a:lnTo>
                    <a:pt x="765" y="422"/>
                  </a:lnTo>
                  <a:lnTo>
                    <a:pt x="767" y="426"/>
                  </a:lnTo>
                  <a:lnTo>
                    <a:pt x="774" y="432"/>
                  </a:lnTo>
                  <a:lnTo>
                    <a:pt x="777" y="446"/>
                  </a:lnTo>
                  <a:lnTo>
                    <a:pt x="790" y="469"/>
                  </a:lnTo>
                  <a:lnTo>
                    <a:pt x="800" y="475"/>
                  </a:lnTo>
                  <a:lnTo>
                    <a:pt x="813" y="489"/>
                  </a:lnTo>
                  <a:lnTo>
                    <a:pt x="822" y="488"/>
                  </a:lnTo>
                  <a:lnTo>
                    <a:pt x="827" y="479"/>
                  </a:lnTo>
                  <a:lnTo>
                    <a:pt x="831" y="487"/>
                  </a:lnTo>
                  <a:lnTo>
                    <a:pt x="840" y="485"/>
                  </a:lnTo>
                  <a:lnTo>
                    <a:pt x="845" y="476"/>
                  </a:lnTo>
                  <a:lnTo>
                    <a:pt x="845" y="457"/>
                  </a:lnTo>
                  <a:lnTo>
                    <a:pt x="841" y="447"/>
                  </a:lnTo>
                  <a:lnTo>
                    <a:pt x="818" y="421"/>
                  </a:lnTo>
                  <a:lnTo>
                    <a:pt x="815" y="411"/>
                  </a:lnTo>
                  <a:lnTo>
                    <a:pt x="819" y="403"/>
                  </a:lnTo>
                  <a:lnTo>
                    <a:pt x="831" y="393"/>
                  </a:lnTo>
                  <a:lnTo>
                    <a:pt x="841" y="376"/>
                  </a:lnTo>
                  <a:lnTo>
                    <a:pt x="841" y="356"/>
                  </a:lnTo>
                  <a:lnTo>
                    <a:pt x="833" y="341"/>
                  </a:lnTo>
                  <a:lnTo>
                    <a:pt x="824" y="328"/>
                  </a:lnTo>
                  <a:lnTo>
                    <a:pt x="812" y="319"/>
                  </a:lnTo>
                  <a:lnTo>
                    <a:pt x="802" y="316"/>
                  </a:lnTo>
                  <a:lnTo>
                    <a:pt x="799" y="312"/>
                  </a:lnTo>
                  <a:lnTo>
                    <a:pt x="798" y="302"/>
                  </a:lnTo>
                  <a:lnTo>
                    <a:pt x="801" y="294"/>
                  </a:lnTo>
                  <a:lnTo>
                    <a:pt x="812" y="288"/>
                  </a:lnTo>
                  <a:lnTo>
                    <a:pt x="817" y="283"/>
                  </a:lnTo>
                  <a:lnTo>
                    <a:pt x="814" y="274"/>
                  </a:lnTo>
                  <a:lnTo>
                    <a:pt x="809" y="266"/>
                  </a:lnTo>
                  <a:lnTo>
                    <a:pt x="801" y="259"/>
                  </a:lnTo>
                  <a:lnTo>
                    <a:pt x="796" y="255"/>
                  </a:lnTo>
                  <a:lnTo>
                    <a:pt x="795" y="246"/>
                  </a:lnTo>
                  <a:lnTo>
                    <a:pt x="792" y="236"/>
                  </a:lnTo>
                  <a:lnTo>
                    <a:pt x="785" y="224"/>
                  </a:lnTo>
                  <a:lnTo>
                    <a:pt x="786" y="214"/>
                  </a:lnTo>
                  <a:lnTo>
                    <a:pt x="793" y="212"/>
                  </a:lnTo>
                  <a:lnTo>
                    <a:pt x="798" y="213"/>
                  </a:lnTo>
                  <a:lnTo>
                    <a:pt x="808" y="215"/>
                  </a:lnTo>
                  <a:lnTo>
                    <a:pt x="814" y="216"/>
                  </a:lnTo>
                  <a:lnTo>
                    <a:pt x="824" y="213"/>
                  </a:lnTo>
                  <a:lnTo>
                    <a:pt x="830" y="207"/>
                  </a:lnTo>
                  <a:lnTo>
                    <a:pt x="837" y="205"/>
                  </a:lnTo>
                  <a:lnTo>
                    <a:pt x="846" y="207"/>
                  </a:lnTo>
                  <a:lnTo>
                    <a:pt x="854" y="211"/>
                  </a:lnTo>
                  <a:lnTo>
                    <a:pt x="863" y="219"/>
                  </a:lnTo>
                  <a:lnTo>
                    <a:pt x="871" y="225"/>
                  </a:lnTo>
                  <a:lnTo>
                    <a:pt x="880" y="227"/>
                  </a:lnTo>
                  <a:lnTo>
                    <a:pt x="889" y="227"/>
                  </a:lnTo>
                  <a:lnTo>
                    <a:pt x="901" y="223"/>
                  </a:lnTo>
                  <a:lnTo>
                    <a:pt x="905" y="226"/>
                  </a:lnTo>
                  <a:lnTo>
                    <a:pt x="906" y="230"/>
                  </a:lnTo>
                  <a:lnTo>
                    <a:pt x="904" y="238"/>
                  </a:lnTo>
                  <a:lnTo>
                    <a:pt x="913" y="249"/>
                  </a:lnTo>
                  <a:lnTo>
                    <a:pt x="916" y="255"/>
                  </a:lnTo>
                  <a:lnTo>
                    <a:pt x="917" y="269"/>
                  </a:lnTo>
                  <a:lnTo>
                    <a:pt x="922" y="271"/>
                  </a:lnTo>
                  <a:lnTo>
                    <a:pt x="930" y="268"/>
                  </a:lnTo>
                  <a:lnTo>
                    <a:pt x="943" y="276"/>
                  </a:lnTo>
                  <a:lnTo>
                    <a:pt x="952" y="277"/>
                  </a:lnTo>
                  <a:lnTo>
                    <a:pt x="961" y="273"/>
                  </a:lnTo>
                  <a:lnTo>
                    <a:pt x="971" y="262"/>
                  </a:lnTo>
                  <a:lnTo>
                    <a:pt x="973" y="250"/>
                  </a:lnTo>
                  <a:lnTo>
                    <a:pt x="967" y="241"/>
                  </a:lnTo>
                  <a:lnTo>
                    <a:pt x="960" y="238"/>
                  </a:lnTo>
                  <a:lnTo>
                    <a:pt x="961" y="227"/>
                  </a:lnTo>
                  <a:lnTo>
                    <a:pt x="966" y="218"/>
                  </a:lnTo>
                  <a:lnTo>
                    <a:pt x="966" y="211"/>
                  </a:lnTo>
                  <a:lnTo>
                    <a:pt x="976" y="214"/>
                  </a:lnTo>
                  <a:lnTo>
                    <a:pt x="983" y="218"/>
                  </a:lnTo>
                  <a:lnTo>
                    <a:pt x="992" y="222"/>
                  </a:lnTo>
                  <a:lnTo>
                    <a:pt x="1009" y="236"/>
                  </a:lnTo>
                  <a:lnTo>
                    <a:pt x="1031" y="243"/>
                  </a:lnTo>
                  <a:lnTo>
                    <a:pt x="1040" y="261"/>
                  </a:lnTo>
                  <a:lnTo>
                    <a:pt x="1056" y="270"/>
                  </a:lnTo>
                  <a:lnTo>
                    <a:pt x="1061" y="292"/>
                  </a:lnTo>
                  <a:lnTo>
                    <a:pt x="1075" y="294"/>
                  </a:lnTo>
                  <a:lnTo>
                    <a:pt x="1092" y="304"/>
                  </a:lnTo>
                  <a:lnTo>
                    <a:pt x="1097" y="304"/>
                  </a:lnTo>
                  <a:lnTo>
                    <a:pt x="1108" y="298"/>
                  </a:lnTo>
                  <a:lnTo>
                    <a:pt x="1121" y="298"/>
                  </a:lnTo>
                  <a:lnTo>
                    <a:pt x="1126" y="294"/>
                  </a:lnTo>
                  <a:lnTo>
                    <a:pt x="1128" y="294"/>
                  </a:lnTo>
                  <a:lnTo>
                    <a:pt x="1134" y="295"/>
                  </a:lnTo>
                  <a:lnTo>
                    <a:pt x="1135" y="299"/>
                  </a:lnTo>
                  <a:lnTo>
                    <a:pt x="1131" y="309"/>
                  </a:lnTo>
                  <a:lnTo>
                    <a:pt x="1124" y="314"/>
                  </a:lnTo>
                  <a:lnTo>
                    <a:pt x="1116" y="323"/>
                  </a:lnTo>
                  <a:lnTo>
                    <a:pt x="1114" y="333"/>
                  </a:lnTo>
                  <a:lnTo>
                    <a:pt x="1117" y="340"/>
                  </a:lnTo>
                  <a:lnTo>
                    <a:pt x="1121" y="340"/>
                  </a:lnTo>
                  <a:lnTo>
                    <a:pt x="1128" y="331"/>
                  </a:lnTo>
                  <a:lnTo>
                    <a:pt x="1136" y="321"/>
                  </a:lnTo>
                  <a:lnTo>
                    <a:pt x="1143" y="311"/>
                  </a:lnTo>
                  <a:lnTo>
                    <a:pt x="1149" y="306"/>
                  </a:lnTo>
                  <a:lnTo>
                    <a:pt x="1151" y="308"/>
                  </a:lnTo>
                  <a:lnTo>
                    <a:pt x="1153" y="312"/>
                  </a:lnTo>
                  <a:lnTo>
                    <a:pt x="1153" y="315"/>
                  </a:lnTo>
                  <a:lnTo>
                    <a:pt x="1158" y="316"/>
                  </a:lnTo>
                  <a:lnTo>
                    <a:pt x="1162" y="310"/>
                  </a:lnTo>
                  <a:lnTo>
                    <a:pt x="1165" y="309"/>
                  </a:lnTo>
                  <a:lnTo>
                    <a:pt x="1169" y="310"/>
                  </a:lnTo>
                  <a:lnTo>
                    <a:pt x="1173" y="317"/>
                  </a:lnTo>
                  <a:lnTo>
                    <a:pt x="1177" y="327"/>
                  </a:lnTo>
                  <a:lnTo>
                    <a:pt x="1184" y="329"/>
                  </a:lnTo>
                  <a:lnTo>
                    <a:pt x="1188" y="340"/>
                  </a:lnTo>
                  <a:lnTo>
                    <a:pt x="1187" y="348"/>
                  </a:lnTo>
                  <a:lnTo>
                    <a:pt x="1184" y="355"/>
                  </a:lnTo>
                  <a:lnTo>
                    <a:pt x="1177" y="364"/>
                  </a:lnTo>
                  <a:lnTo>
                    <a:pt x="1170" y="367"/>
                  </a:lnTo>
                  <a:lnTo>
                    <a:pt x="1168" y="377"/>
                  </a:lnTo>
                  <a:lnTo>
                    <a:pt x="1163" y="398"/>
                  </a:lnTo>
                  <a:lnTo>
                    <a:pt x="1156" y="406"/>
                  </a:lnTo>
                  <a:lnTo>
                    <a:pt x="1135" y="417"/>
                  </a:lnTo>
                  <a:lnTo>
                    <a:pt x="1115" y="422"/>
                  </a:lnTo>
                  <a:lnTo>
                    <a:pt x="1104" y="426"/>
                  </a:lnTo>
                  <a:lnTo>
                    <a:pt x="1080" y="435"/>
                  </a:lnTo>
                  <a:lnTo>
                    <a:pt x="1048" y="447"/>
                  </a:lnTo>
                  <a:lnTo>
                    <a:pt x="1042" y="459"/>
                  </a:lnTo>
                  <a:lnTo>
                    <a:pt x="1042" y="469"/>
                  </a:lnTo>
                  <a:lnTo>
                    <a:pt x="1036" y="476"/>
                  </a:lnTo>
                  <a:lnTo>
                    <a:pt x="1030" y="483"/>
                  </a:lnTo>
                  <a:lnTo>
                    <a:pt x="1027" y="489"/>
                  </a:lnTo>
                  <a:lnTo>
                    <a:pt x="1025" y="501"/>
                  </a:lnTo>
                  <a:lnTo>
                    <a:pt x="1025" y="509"/>
                  </a:lnTo>
                  <a:lnTo>
                    <a:pt x="1017" y="527"/>
                  </a:lnTo>
                  <a:lnTo>
                    <a:pt x="1011" y="547"/>
                  </a:lnTo>
                  <a:lnTo>
                    <a:pt x="1010" y="548"/>
                  </a:lnTo>
                  <a:lnTo>
                    <a:pt x="1013" y="551"/>
                  </a:lnTo>
                  <a:lnTo>
                    <a:pt x="1015" y="551"/>
                  </a:lnTo>
                  <a:lnTo>
                    <a:pt x="1017" y="551"/>
                  </a:lnTo>
                  <a:lnTo>
                    <a:pt x="1021" y="547"/>
                  </a:lnTo>
                  <a:lnTo>
                    <a:pt x="1025" y="54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3" name="Freeform 55"/>
            <p:cNvSpPr>
              <a:spLocks/>
            </p:cNvSpPr>
            <p:nvPr/>
          </p:nvSpPr>
          <p:spPr bwMode="auto">
            <a:xfrm>
              <a:off x="699" y="2138"/>
              <a:ext cx="676" cy="401"/>
            </a:xfrm>
            <a:custGeom>
              <a:avLst/>
              <a:gdLst/>
              <a:ahLst/>
              <a:cxnLst>
                <a:cxn ang="0">
                  <a:pos x="493" y="300"/>
                </a:cxn>
                <a:cxn ang="0">
                  <a:pos x="473" y="268"/>
                </a:cxn>
                <a:cxn ang="0">
                  <a:pos x="458" y="245"/>
                </a:cxn>
                <a:cxn ang="0">
                  <a:pos x="455" y="166"/>
                </a:cxn>
                <a:cxn ang="0">
                  <a:pos x="436" y="153"/>
                </a:cxn>
                <a:cxn ang="0">
                  <a:pos x="394" y="119"/>
                </a:cxn>
                <a:cxn ang="0">
                  <a:pos x="346" y="67"/>
                </a:cxn>
                <a:cxn ang="0">
                  <a:pos x="317" y="80"/>
                </a:cxn>
                <a:cxn ang="0">
                  <a:pos x="285" y="72"/>
                </a:cxn>
                <a:cxn ang="0">
                  <a:pos x="258" y="40"/>
                </a:cxn>
                <a:cxn ang="0">
                  <a:pos x="223" y="18"/>
                </a:cxn>
                <a:cxn ang="0">
                  <a:pos x="191" y="19"/>
                </a:cxn>
                <a:cxn ang="0">
                  <a:pos x="164" y="36"/>
                </a:cxn>
                <a:cxn ang="0">
                  <a:pos x="121" y="30"/>
                </a:cxn>
                <a:cxn ang="0">
                  <a:pos x="77" y="20"/>
                </a:cxn>
                <a:cxn ang="0">
                  <a:pos x="41" y="1"/>
                </a:cxn>
                <a:cxn ang="0">
                  <a:pos x="9" y="38"/>
                </a:cxn>
                <a:cxn ang="0">
                  <a:pos x="37" y="95"/>
                </a:cxn>
                <a:cxn ang="0">
                  <a:pos x="66" y="126"/>
                </a:cxn>
                <a:cxn ang="0">
                  <a:pos x="46" y="133"/>
                </a:cxn>
                <a:cxn ang="0">
                  <a:pos x="90" y="167"/>
                </a:cxn>
                <a:cxn ang="0">
                  <a:pos x="113" y="214"/>
                </a:cxn>
                <a:cxn ang="0">
                  <a:pos x="149" y="250"/>
                </a:cxn>
                <a:cxn ang="0">
                  <a:pos x="176" y="255"/>
                </a:cxn>
                <a:cxn ang="0">
                  <a:pos x="145" y="231"/>
                </a:cxn>
                <a:cxn ang="0">
                  <a:pos x="136" y="205"/>
                </a:cxn>
                <a:cxn ang="0">
                  <a:pos x="95" y="124"/>
                </a:cxn>
                <a:cxn ang="0">
                  <a:pos x="51" y="69"/>
                </a:cxn>
                <a:cxn ang="0">
                  <a:pos x="53" y="27"/>
                </a:cxn>
                <a:cxn ang="0">
                  <a:pos x="81" y="55"/>
                </a:cxn>
                <a:cxn ang="0">
                  <a:pos x="113" y="111"/>
                </a:cxn>
                <a:cxn ang="0">
                  <a:pos x="141" y="141"/>
                </a:cxn>
                <a:cxn ang="0">
                  <a:pos x="179" y="181"/>
                </a:cxn>
                <a:cxn ang="0">
                  <a:pos x="227" y="232"/>
                </a:cxn>
                <a:cxn ang="0">
                  <a:pos x="271" y="290"/>
                </a:cxn>
                <a:cxn ang="0">
                  <a:pos x="277" y="317"/>
                </a:cxn>
                <a:cxn ang="0">
                  <a:pos x="298" y="350"/>
                </a:cxn>
                <a:cxn ang="0">
                  <a:pos x="342" y="373"/>
                </a:cxn>
                <a:cxn ang="0">
                  <a:pos x="384" y="382"/>
                </a:cxn>
                <a:cxn ang="0">
                  <a:pos x="420" y="398"/>
                </a:cxn>
                <a:cxn ang="0">
                  <a:pos x="471" y="409"/>
                </a:cxn>
                <a:cxn ang="0">
                  <a:pos x="524" y="412"/>
                </a:cxn>
                <a:cxn ang="0">
                  <a:pos x="571" y="400"/>
                </a:cxn>
                <a:cxn ang="0">
                  <a:pos x="611" y="421"/>
                </a:cxn>
                <a:cxn ang="0">
                  <a:pos x="636" y="428"/>
                </a:cxn>
                <a:cxn ang="0">
                  <a:pos x="635" y="405"/>
                </a:cxn>
                <a:cxn ang="0">
                  <a:pos x="674" y="381"/>
                </a:cxn>
                <a:cxn ang="0">
                  <a:pos x="660" y="369"/>
                </a:cxn>
                <a:cxn ang="0">
                  <a:pos x="690" y="338"/>
                </a:cxn>
                <a:cxn ang="0">
                  <a:pos x="717" y="323"/>
                </a:cxn>
                <a:cxn ang="0">
                  <a:pos x="731" y="323"/>
                </a:cxn>
                <a:cxn ang="0">
                  <a:pos x="728" y="294"/>
                </a:cxn>
                <a:cxn ang="0">
                  <a:pos x="718" y="267"/>
                </a:cxn>
                <a:cxn ang="0">
                  <a:pos x="725" y="229"/>
                </a:cxn>
                <a:cxn ang="0">
                  <a:pos x="654" y="249"/>
                </a:cxn>
                <a:cxn ang="0">
                  <a:pos x="645" y="275"/>
                </a:cxn>
                <a:cxn ang="0">
                  <a:pos x="640" y="299"/>
                </a:cxn>
                <a:cxn ang="0">
                  <a:pos x="626" y="327"/>
                </a:cxn>
                <a:cxn ang="0">
                  <a:pos x="584" y="335"/>
                </a:cxn>
                <a:cxn ang="0">
                  <a:pos x="548" y="331"/>
                </a:cxn>
              </a:cxnLst>
              <a:rect l="0" t="0" r="r" b="b"/>
              <a:pathLst>
                <a:path w="733" h="439">
                  <a:moveTo>
                    <a:pt x="522" y="332"/>
                  </a:moveTo>
                  <a:lnTo>
                    <a:pt x="511" y="317"/>
                  </a:lnTo>
                  <a:lnTo>
                    <a:pt x="502" y="308"/>
                  </a:lnTo>
                  <a:lnTo>
                    <a:pt x="493" y="300"/>
                  </a:lnTo>
                  <a:lnTo>
                    <a:pt x="486" y="296"/>
                  </a:lnTo>
                  <a:lnTo>
                    <a:pt x="480" y="294"/>
                  </a:lnTo>
                  <a:lnTo>
                    <a:pt x="477" y="282"/>
                  </a:lnTo>
                  <a:lnTo>
                    <a:pt x="473" y="268"/>
                  </a:lnTo>
                  <a:lnTo>
                    <a:pt x="467" y="267"/>
                  </a:lnTo>
                  <a:lnTo>
                    <a:pt x="459" y="262"/>
                  </a:lnTo>
                  <a:lnTo>
                    <a:pt x="457" y="254"/>
                  </a:lnTo>
                  <a:lnTo>
                    <a:pt x="458" y="245"/>
                  </a:lnTo>
                  <a:lnTo>
                    <a:pt x="452" y="222"/>
                  </a:lnTo>
                  <a:lnTo>
                    <a:pt x="447" y="200"/>
                  </a:lnTo>
                  <a:lnTo>
                    <a:pt x="447" y="181"/>
                  </a:lnTo>
                  <a:lnTo>
                    <a:pt x="455" y="166"/>
                  </a:lnTo>
                  <a:lnTo>
                    <a:pt x="455" y="162"/>
                  </a:lnTo>
                  <a:lnTo>
                    <a:pt x="449" y="154"/>
                  </a:lnTo>
                  <a:lnTo>
                    <a:pt x="447" y="154"/>
                  </a:lnTo>
                  <a:lnTo>
                    <a:pt x="436" y="153"/>
                  </a:lnTo>
                  <a:lnTo>
                    <a:pt x="431" y="153"/>
                  </a:lnTo>
                  <a:lnTo>
                    <a:pt x="409" y="142"/>
                  </a:lnTo>
                  <a:lnTo>
                    <a:pt x="399" y="128"/>
                  </a:lnTo>
                  <a:lnTo>
                    <a:pt x="394" y="119"/>
                  </a:lnTo>
                  <a:lnTo>
                    <a:pt x="370" y="87"/>
                  </a:lnTo>
                  <a:lnTo>
                    <a:pt x="364" y="81"/>
                  </a:lnTo>
                  <a:lnTo>
                    <a:pt x="360" y="74"/>
                  </a:lnTo>
                  <a:lnTo>
                    <a:pt x="346" y="67"/>
                  </a:lnTo>
                  <a:lnTo>
                    <a:pt x="343" y="65"/>
                  </a:lnTo>
                  <a:lnTo>
                    <a:pt x="329" y="66"/>
                  </a:lnTo>
                  <a:lnTo>
                    <a:pt x="322" y="69"/>
                  </a:lnTo>
                  <a:lnTo>
                    <a:pt x="317" y="80"/>
                  </a:lnTo>
                  <a:lnTo>
                    <a:pt x="314" y="85"/>
                  </a:lnTo>
                  <a:lnTo>
                    <a:pt x="303" y="87"/>
                  </a:lnTo>
                  <a:lnTo>
                    <a:pt x="295" y="80"/>
                  </a:lnTo>
                  <a:lnTo>
                    <a:pt x="285" y="72"/>
                  </a:lnTo>
                  <a:lnTo>
                    <a:pt x="279" y="65"/>
                  </a:lnTo>
                  <a:lnTo>
                    <a:pt x="274" y="57"/>
                  </a:lnTo>
                  <a:lnTo>
                    <a:pt x="267" y="49"/>
                  </a:lnTo>
                  <a:lnTo>
                    <a:pt x="258" y="40"/>
                  </a:lnTo>
                  <a:lnTo>
                    <a:pt x="254" y="33"/>
                  </a:lnTo>
                  <a:lnTo>
                    <a:pt x="246" y="27"/>
                  </a:lnTo>
                  <a:lnTo>
                    <a:pt x="237" y="20"/>
                  </a:lnTo>
                  <a:lnTo>
                    <a:pt x="223" y="18"/>
                  </a:lnTo>
                  <a:lnTo>
                    <a:pt x="221" y="20"/>
                  </a:lnTo>
                  <a:lnTo>
                    <a:pt x="212" y="18"/>
                  </a:lnTo>
                  <a:lnTo>
                    <a:pt x="203" y="17"/>
                  </a:lnTo>
                  <a:lnTo>
                    <a:pt x="191" y="19"/>
                  </a:lnTo>
                  <a:lnTo>
                    <a:pt x="186" y="23"/>
                  </a:lnTo>
                  <a:lnTo>
                    <a:pt x="182" y="36"/>
                  </a:lnTo>
                  <a:lnTo>
                    <a:pt x="172" y="37"/>
                  </a:lnTo>
                  <a:lnTo>
                    <a:pt x="164" y="36"/>
                  </a:lnTo>
                  <a:lnTo>
                    <a:pt x="155" y="35"/>
                  </a:lnTo>
                  <a:lnTo>
                    <a:pt x="143" y="32"/>
                  </a:lnTo>
                  <a:lnTo>
                    <a:pt x="131" y="31"/>
                  </a:lnTo>
                  <a:lnTo>
                    <a:pt x="121" y="30"/>
                  </a:lnTo>
                  <a:lnTo>
                    <a:pt x="111" y="27"/>
                  </a:lnTo>
                  <a:lnTo>
                    <a:pt x="101" y="27"/>
                  </a:lnTo>
                  <a:lnTo>
                    <a:pt x="89" y="22"/>
                  </a:lnTo>
                  <a:lnTo>
                    <a:pt x="77" y="20"/>
                  </a:lnTo>
                  <a:lnTo>
                    <a:pt x="68" y="18"/>
                  </a:lnTo>
                  <a:lnTo>
                    <a:pt x="56" y="12"/>
                  </a:lnTo>
                  <a:lnTo>
                    <a:pt x="48" y="4"/>
                  </a:lnTo>
                  <a:lnTo>
                    <a:pt x="41" y="1"/>
                  </a:lnTo>
                  <a:lnTo>
                    <a:pt x="23" y="0"/>
                  </a:lnTo>
                  <a:lnTo>
                    <a:pt x="12" y="1"/>
                  </a:lnTo>
                  <a:lnTo>
                    <a:pt x="0" y="4"/>
                  </a:lnTo>
                  <a:lnTo>
                    <a:pt x="9" y="38"/>
                  </a:lnTo>
                  <a:lnTo>
                    <a:pt x="17" y="49"/>
                  </a:lnTo>
                  <a:lnTo>
                    <a:pt x="23" y="64"/>
                  </a:lnTo>
                  <a:lnTo>
                    <a:pt x="25" y="80"/>
                  </a:lnTo>
                  <a:lnTo>
                    <a:pt x="37" y="95"/>
                  </a:lnTo>
                  <a:lnTo>
                    <a:pt x="51" y="107"/>
                  </a:lnTo>
                  <a:lnTo>
                    <a:pt x="60" y="111"/>
                  </a:lnTo>
                  <a:lnTo>
                    <a:pt x="65" y="119"/>
                  </a:lnTo>
                  <a:lnTo>
                    <a:pt x="66" y="126"/>
                  </a:lnTo>
                  <a:lnTo>
                    <a:pt x="62" y="132"/>
                  </a:lnTo>
                  <a:lnTo>
                    <a:pt x="49" y="131"/>
                  </a:lnTo>
                  <a:lnTo>
                    <a:pt x="44" y="131"/>
                  </a:lnTo>
                  <a:lnTo>
                    <a:pt x="46" y="133"/>
                  </a:lnTo>
                  <a:lnTo>
                    <a:pt x="57" y="141"/>
                  </a:lnTo>
                  <a:lnTo>
                    <a:pt x="69" y="149"/>
                  </a:lnTo>
                  <a:lnTo>
                    <a:pt x="80" y="162"/>
                  </a:lnTo>
                  <a:lnTo>
                    <a:pt x="90" y="167"/>
                  </a:lnTo>
                  <a:lnTo>
                    <a:pt x="98" y="179"/>
                  </a:lnTo>
                  <a:lnTo>
                    <a:pt x="106" y="192"/>
                  </a:lnTo>
                  <a:lnTo>
                    <a:pt x="109" y="208"/>
                  </a:lnTo>
                  <a:lnTo>
                    <a:pt x="113" y="214"/>
                  </a:lnTo>
                  <a:lnTo>
                    <a:pt x="123" y="223"/>
                  </a:lnTo>
                  <a:lnTo>
                    <a:pt x="135" y="233"/>
                  </a:lnTo>
                  <a:lnTo>
                    <a:pt x="143" y="238"/>
                  </a:lnTo>
                  <a:lnTo>
                    <a:pt x="149" y="250"/>
                  </a:lnTo>
                  <a:lnTo>
                    <a:pt x="158" y="264"/>
                  </a:lnTo>
                  <a:lnTo>
                    <a:pt x="165" y="267"/>
                  </a:lnTo>
                  <a:lnTo>
                    <a:pt x="172" y="263"/>
                  </a:lnTo>
                  <a:lnTo>
                    <a:pt x="176" y="255"/>
                  </a:lnTo>
                  <a:lnTo>
                    <a:pt x="170" y="246"/>
                  </a:lnTo>
                  <a:lnTo>
                    <a:pt x="162" y="239"/>
                  </a:lnTo>
                  <a:lnTo>
                    <a:pt x="155" y="231"/>
                  </a:lnTo>
                  <a:lnTo>
                    <a:pt x="145" y="231"/>
                  </a:lnTo>
                  <a:lnTo>
                    <a:pt x="142" y="225"/>
                  </a:lnTo>
                  <a:lnTo>
                    <a:pt x="144" y="217"/>
                  </a:lnTo>
                  <a:lnTo>
                    <a:pt x="141" y="210"/>
                  </a:lnTo>
                  <a:lnTo>
                    <a:pt x="136" y="205"/>
                  </a:lnTo>
                  <a:lnTo>
                    <a:pt x="124" y="170"/>
                  </a:lnTo>
                  <a:lnTo>
                    <a:pt x="122" y="167"/>
                  </a:lnTo>
                  <a:lnTo>
                    <a:pt x="122" y="172"/>
                  </a:lnTo>
                  <a:lnTo>
                    <a:pt x="95" y="124"/>
                  </a:lnTo>
                  <a:lnTo>
                    <a:pt x="89" y="117"/>
                  </a:lnTo>
                  <a:lnTo>
                    <a:pt x="68" y="98"/>
                  </a:lnTo>
                  <a:lnTo>
                    <a:pt x="59" y="87"/>
                  </a:lnTo>
                  <a:lnTo>
                    <a:pt x="51" y="69"/>
                  </a:lnTo>
                  <a:lnTo>
                    <a:pt x="50" y="52"/>
                  </a:lnTo>
                  <a:lnTo>
                    <a:pt x="45" y="39"/>
                  </a:lnTo>
                  <a:lnTo>
                    <a:pt x="47" y="30"/>
                  </a:lnTo>
                  <a:lnTo>
                    <a:pt x="53" y="27"/>
                  </a:lnTo>
                  <a:lnTo>
                    <a:pt x="59" y="32"/>
                  </a:lnTo>
                  <a:lnTo>
                    <a:pt x="81" y="40"/>
                  </a:lnTo>
                  <a:lnTo>
                    <a:pt x="84" y="48"/>
                  </a:lnTo>
                  <a:lnTo>
                    <a:pt x="81" y="55"/>
                  </a:lnTo>
                  <a:lnTo>
                    <a:pt x="87" y="61"/>
                  </a:lnTo>
                  <a:lnTo>
                    <a:pt x="91" y="76"/>
                  </a:lnTo>
                  <a:lnTo>
                    <a:pt x="103" y="102"/>
                  </a:lnTo>
                  <a:lnTo>
                    <a:pt x="113" y="111"/>
                  </a:lnTo>
                  <a:lnTo>
                    <a:pt x="121" y="121"/>
                  </a:lnTo>
                  <a:lnTo>
                    <a:pt x="139" y="129"/>
                  </a:lnTo>
                  <a:lnTo>
                    <a:pt x="143" y="136"/>
                  </a:lnTo>
                  <a:lnTo>
                    <a:pt x="141" y="141"/>
                  </a:lnTo>
                  <a:lnTo>
                    <a:pt x="149" y="147"/>
                  </a:lnTo>
                  <a:lnTo>
                    <a:pt x="158" y="158"/>
                  </a:lnTo>
                  <a:lnTo>
                    <a:pt x="169" y="169"/>
                  </a:lnTo>
                  <a:lnTo>
                    <a:pt x="179" y="181"/>
                  </a:lnTo>
                  <a:lnTo>
                    <a:pt x="176" y="189"/>
                  </a:lnTo>
                  <a:lnTo>
                    <a:pt x="194" y="198"/>
                  </a:lnTo>
                  <a:lnTo>
                    <a:pt x="212" y="217"/>
                  </a:lnTo>
                  <a:lnTo>
                    <a:pt x="227" y="232"/>
                  </a:lnTo>
                  <a:lnTo>
                    <a:pt x="242" y="249"/>
                  </a:lnTo>
                  <a:lnTo>
                    <a:pt x="249" y="255"/>
                  </a:lnTo>
                  <a:lnTo>
                    <a:pt x="259" y="267"/>
                  </a:lnTo>
                  <a:lnTo>
                    <a:pt x="271" y="290"/>
                  </a:lnTo>
                  <a:lnTo>
                    <a:pt x="279" y="299"/>
                  </a:lnTo>
                  <a:lnTo>
                    <a:pt x="285" y="310"/>
                  </a:lnTo>
                  <a:lnTo>
                    <a:pt x="285" y="312"/>
                  </a:lnTo>
                  <a:lnTo>
                    <a:pt x="277" y="317"/>
                  </a:lnTo>
                  <a:lnTo>
                    <a:pt x="274" y="321"/>
                  </a:lnTo>
                  <a:lnTo>
                    <a:pt x="278" y="336"/>
                  </a:lnTo>
                  <a:lnTo>
                    <a:pt x="289" y="344"/>
                  </a:lnTo>
                  <a:lnTo>
                    <a:pt x="298" y="350"/>
                  </a:lnTo>
                  <a:lnTo>
                    <a:pt x="312" y="357"/>
                  </a:lnTo>
                  <a:lnTo>
                    <a:pt x="322" y="362"/>
                  </a:lnTo>
                  <a:lnTo>
                    <a:pt x="330" y="368"/>
                  </a:lnTo>
                  <a:lnTo>
                    <a:pt x="342" y="373"/>
                  </a:lnTo>
                  <a:lnTo>
                    <a:pt x="354" y="374"/>
                  </a:lnTo>
                  <a:lnTo>
                    <a:pt x="364" y="374"/>
                  </a:lnTo>
                  <a:lnTo>
                    <a:pt x="374" y="378"/>
                  </a:lnTo>
                  <a:lnTo>
                    <a:pt x="384" y="382"/>
                  </a:lnTo>
                  <a:lnTo>
                    <a:pt x="397" y="389"/>
                  </a:lnTo>
                  <a:lnTo>
                    <a:pt x="406" y="392"/>
                  </a:lnTo>
                  <a:lnTo>
                    <a:pt x="411" y="393"/>
                  </a:lnTo>
                  <a:lnTo>
                    <a:pt x="420" y="398"/>
                  </a:lnTo>
                  <a:lnTo>
                    <a:pt x="431" y="400"/>
                  </a:lnTo>
                  <a:lnTo>
                    <a:pt x="439" y="402"/>
                  </a:lnTo>
                  <a:lnTo>
                    <a:pt x="454" y="401"/>
                  </a:lnTo>
                  <a:lnTo>
                    <a:pt x="471" y="409"/>
                  </a:lnTo>
                  <a:lnTo>
                    <a:pt x="484" y="409"/>
                  </a:lnTo>
                  <a:lnTo>
                    <a:pt x="500" y="415"/>
                  </a:lnTo>
                  <a:lnTo>
                    <a:pt x="512" y="414"/>
                  </a:lnTo>
                  <a:lnTo>
                    <a:pt x="524" y="412"/>
                  </a:lnTo>
                  <a:lnTo>
                    <a:pt x="536" y="410"/>
                  </a:lnTo>
                  <a:lnTo>
                    <a:pt x="554" y="399"/>
                  </a:lnTo>
                  <a:lnTo>
                    <a:pt x="565" y="398"/>
                  </a:lnTo>
                  <a:lnTo>
                    <a:pt x="571" y="400"/>
                  </a:lnTo>
                  <a:lnTo>
                    <a:pt x="581" y="401"/>
                  </a:lnTo>
                  <a:lnTo>
                    <a:pt x="590" y="406"/>
                  </a:lnTo>
                  <a:lnTo>
                    <a:pt x="601" y="415"/>
                  </a:lnTo>
                  <a:lnTo>
                    <a:pt x="611" y="421"/>
                  </a:lnTo>
                  <a:lnTo>
                    <a:pt x="623" y="429"/>
                  </a:lnTo>
                  <a:lnTo>
                    <a:pt x="631" y="435"/>
                  </a:lnTo>
                  <a:lnTo>
                    <a:pt x="635" y="438"/>
                  </a:lnTo>
                  <a:lnTo>
                    <a:pt x="636" y="428"/>
                  </a:lnTo>
                  <a:lnTo>
                    <a:pt x="633" y="422"/>
                  </a:lnTo>
                  <a:lnTo>
                    <a:pt x="631" y="416"/>
                  </a:lnTo>
                  <a:lnTo>
                    <a:pt x="631" y="409"/>
                  </a:lnTo>
                  <a:lnTo>
                    <a:pt x="635" y="405"/>
                  </a:lnTo>
                  <a:lnTo>
                    <a:pt x="687" y="406"/>
                  </a:lnTo>
                  <a:lnTo>
                    <a:pt x="671" y="395"/>
                  </a:lnTo>
                  <a:lnTo>
                    <a:pt x="670" y="386"/>
                  </a:lnTo>
                  <a:lnTo>
                    <a:pt x="674" y="381"/>
                  </a:lnTo>
                  <a:lnTo>
                    <a:pt x="676" y="378"/>
                  </a:lnTo>
                  <a:lnTo>
                    <a:pt x="670" y="377"/>
                  </a:lnTo>
                  <a:lnTo>
                    <a:pt x="664" y="373"/>
                  </a:lnTo>
                  <a:lnTo>
                    <a:pt x="660" y="369"/>
                  </a:lnTo>
                  <a:lnTo>
                    <a:pt x="655" y="361"/>
                  </a:lnTo>
                  <a:lnTo>
                    <a:pt x="654" y="351"/>
                  </a:lnTo>
                  <a:lnTo>
                    <a:pt x="667" y="345"/>
                  </a:lnTo>
                  <a:lnTo>
                    <a:pt x="690" y="338"/>
                  </a:lnTo>
                  <a:lnTo>
                    <a:pt x="703" y="335"/>
                  </a:lnTo>
                  <a:lnTo>
                    <a:pt x="708" y="325"/>
                  </a:lnTo>
                  <a:lnTo>
                    <a:pt x="710" y="322"/>
                  </a:lnTo>
                  <a:lnTo>
                    <a:pt x="717" y="323"/>
                  </a:lnTo>
                  <a:lnTo>
                    <a:pt x="718" y="317"/>
                  </a:lnTo>
                  <a:lnTo>
                    <a:pt x="722" y="321"/>
                  </a:lnTo>
                  <a:lnTo>
                    <a:pt x="727" y="324"/>
                  </a:lnTo>
                  <a:lnTo>
                    <a:pt x="731" y="323"/>
                  </a:lnTo>
                  <a:lnTo>
                    <a:pt x="732" y="319"/>
                  </a:lnTo>
                  <a:lnTo>
                    <a:pt x="729" y="312"/>
                  </a:lnTo>
                  <a:lnTo>
                    <a:pt x="727" y="303"/>
                  </a:lnTo>
                  <a:lnTo>
                    <a:pt x="728" y="294"/>
                  </a:lnTo>
                  <a:lnTo>
                    <a:pt x="727" y="289"/>
                  </a:lnTo>
                  <a:lnTo>
                    <a:pt x="724" y="285"/>
                  </a:lnTo>
                  <a:lnTo>
                    <a:pt x="718" y="274"/>
                  </a:lnTo>
                  <a:lnTo>
                    <a:pt x="718" y="267"/>
                  </a:lnTo>
                  <a:lnTo>
                    <a:pt x="727" y="255"/>
                  </a:lnTo>
                  <a:lnTo>
                    <a:pt x="729" y="245"/>
                  </a:lnTo>
                  <a:lnTo>
                    <a:pt x="728" y="232"/>
                  </a:lnTo>
                  <a:lnTo>
                    <a:pt x="725" y="229"/>
                  </a:lnTo>
                  <a:lnTo>
                    <a:pt x="715" y="230"/>
                  </a:lnTo>
                  <a:lnTo>
                    <a:pt x="702" y="232"/>
                  </a:lnTo>
                  <a:lnTo>
                    <a:pt x="672" y="240"/>
                  </a:lnTo>
                  <a:lnTo>
                    <a:pt x="654" y="249"/>
                  </a:lnTo>
                  <a:lnTo>
                    <a:pt x="646" y="255"/>
                  </a:lnTo>
                  <a:lnTo>
                    <a:pt x="643" y="258"/>
                  </a:lnTo>
                  <a:lnTo>
                    <a:pt x="642" y="267"/>
                  </a:lnTo>
                  <a:lnTo>
                    <a:pt x="645" y="275"/>
                  </a:lnTo>
                  <a:lnTo>
                    <a:pt x="650" y="282"/>
                  </a:lnTo>
                  <a:lnTo>
                    <a:pt x="652" y="288"/>
                  </a:lnTo>
                  <a:lnTo>
                    <a:pt x="649" y="295"/>
                  </a:lnTo>
                  <a:lnTo>
                    <a:pt x="640" y="299"/>
                  </a:lnTo>
                  <a:lnTo>
                    <a:pt x="634" y="311"/>
                  </a:lnTo>
                  <a:lnTo>
                    <a:pt x="637" y="318"/>
                  </a:lnTo>
                  <a:lnTo>
                    <a:pt x="634" y="325"/>
                  </a:lnTo>
                  <a:lnTo>
                    <a:pt x="626" y="327"/>
                  </a:lnTo>
                  <a:lnTo>
                    <a:pt x="619" y="322"/>
                  </a:lnTo>
                  <a:lnTo>
                    <a:pt x="601" y="326"/>
                  </a:lnTo>
                  <a:lnTo>
                    <a:pt x="594" y="332"/>
                  </a:lnTo>
                  <a:lnTo>
                    <a:pt x="584" y="335"/>
                  </a:lnTo>
                  <a:lnTo>
                    <a:pt x="567" y="342"/>
                  </a:lnTo>
                  <a:lnTo>
                    <a:pt x="558" y="342"/>
                  </a:lnTo>
                  <a:lnTo>
                    <a:pt x="553" y="339"/>
                  </a:lnTo>
                  <a:lnTo>
                    <a:pt x="548" y="331"/>
                  </a:lnTo>
                  <a:lnTo>
                    <a:pt x="539" y="332"/>
                  </a:lnTo>
                  <a:lnTo>
                    <a:pt x="528" y="334"/>
                  </a:lnTo>
                  <a:lnTo>
                    <a:pt x="522" y="33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4" name="Freeform 56"/>
            <p:cNvSpPr>
              <a:spLocks/>
            </p:cNvSpPr>
            <p:nvPr/>
          </p:nvSpPr>
          <p:spPr bwMode="auto">
            <a:xfrm>
              <a:off x="591" y="1645"/>
              <a:ext cx="1012" cy="642"/>
            </a:xfrm>
            <a:custGeom>
              <a:avLst/>
              <a:gdLst/>
              <a:ahLst/>
              <a:cxnLst>
                <a:cxn ang="0">
                  <a:pos x="821" y="536"/>
                </a:cxn>
                <a:cxn ang="0">
                  <a:pos x="863" y="531"/>
                </a:cxn>
                <a:cxn ang="0">
                  <a:pos x="904" y="578"/>
                </a:cxn>
                <a:cxn ang="0">
                  <a:pos x="919" y="601"/>
                </a:cxn>
                <a:cxn ang="0">
                  <a:pos x="958" y="638"/>
                </a:cxn>
                <a:cxn ang="0">
                  <a:pos x="977" y="593"/>
                </a:cxn>
                <a:cxn ang="0">
                  <a:pos x="928" y="507"/>
                </a:cxn>
                <a:cxn ang="0">
                  <a:pos x="923" y="450"/>
                </a:cxn>
                <a:cxn ang="0">
                  <a:pos x="960" y="399"/>
                </a:cxn>
                <a:cxn ang="0">
                  <a:pos x="996" y="356"/>
                </a:cxn>
                <a:cxn ang="0">
                  <a:pos x="989" y="332"/>
                </a:cxn>
                <a:cxn ang="0">
                  <a:pos x="971" y="288"/>
                </a:cxn>
                <a:cxn ang="0">
                  <a:pos x="974" y="268"/>
                </a:cxn>
                <a:cxn ang="0">
                  <a:pos x="993" y="294"/>
                </a:cxn>
                <a:cxn ang="0">
                  <a:pos x="980" y="247"/>
                </a:cxn>
                <a:cxn ang="0">
                  <a:pos x="1003" y="243"/>
                </a:cxn>
                <a:cxn ang="0">
                  <a:pos x="1010" y="189"/>
                </a:cxn>
                <a:cxn ang="0">
                  <a:pos x="1055" y="157"/>
                </a:cxn>
                <a:cxn ang="0">
                  <a:pos x="1044" y="117"/>
                </a:cxn>
                <a:cxn ang="0">
                  <a:pos x="1082" y="66"/>
                </a:cxn>
                <a:cxn ang="0">
                  <a:pos x="1089" y="46"/>
                </a:cxn>
                <a:cxn ang="0">
                  <a:pos x="1043" y="0"/>
                </a:cxn>
                <a:cxn ang="0">
                  <a:pos x="1020" y="58"/>
                </a:cxn>
                <a:cxn ang="0">
                  <a:pos x="948" y="98"/>
                </a:cxn>
                <a:cxn ang="0">
                  <a:pos x="886" y="162"/>
                </a:cxn>
                <a:cxn ang="0">
                  <a:pos x="826" y="220"/>
                </a:cxn>
                <a:cxn ang="0">
                  <a:pos x="820" y="174"/>
                </a:cxn>
                <a:cxn ang="0">
                  <a:pos x="767" y="103"/>
                </a:cxn>
                <a:cxn ang="0">
                  <a:pos x="678" y="76"/>
                </a:cxn>
                <a:cxn ang="0">
                  <a:pos x="603" y="73"/>
                </a:cxn>
                <a:cxn ang="0">
                  <a:pos x="97" y="81"/>
                </a:cxn>
                <a:cxn ang="0">
                  <a:pos x="84" y="119"/>
                </a:cxn>
                <a:cxn ang="0">
                  <a:pos x="66" y="85"/>
                </a:cxn>
                <a:cxn ang="0">
                  <a:pos x="54" y="118"/>
                </a:cxn>
                <a:cxn ang="0">
                  <a:pos x="33" y="179"/>
                </a:cxn>
                <a:cxn ang="0">
                  <a:pos x="17" y="243"/>
                </a:cxn>
                <a:cxn ang="0">
                  <a:pos x="1" y="308"/>
                </a:cxn>
                <a:cxn ang="0">
                  <a:pos x="13" y="364"/>
                </a:cxn>
                <a:cxn ang="0">
                  <a:pos x="18" y="397"/>
                </a:cxn>
                <a:cxn ang="0">
                  <a:pos x="48" y="465"/>
                </a:cxn>
                <a:cxn ang="0">
                  <a:pos x="97" y="510"/>
                </a:cxn>
                <a:cxn ang="0">
                  <a:pos x="157" y="540"/>
                </a:cxn>
                <a:cxn ang="0">
                  <a:pos x="218" y="566"/>
                </a:cxn>
                <a:cxn ang="0">
                  <a:pos x="281" y="575"/>
                </a:cxn>
                <a:cxn ang="0">
                  <a:pos x="329" y="557"/>
                </a:cxn>
                <a:cxn ang="0">
                  <a:pos x="375" y="580"/>
                </a:cxn>
                <a:cxn ang="0">
                  <a:pos x="420" y="626"/>
                </a:cxn>
                <a:cxn ang="0">
                  <a:pos x="463" y="606"/>
                </a:cxn>
                <a:cxn ang="0">
                  <a:pos x="526" y="681"/>
                </a:cxn>
                <a:cxn ang="0">
                  <a:pos x="572" y="692"/>
                </a:cxn>
                <a:cxn ang="0">
                  <a:pos x="578" y="634"/>
                </a:cxn>
                <a:cxn ang="0">
                  <a:pos x="616" y="585"/>
                </a:cxn>
                <a:cxn ang="0">
                  <a:pos x="650" y="579"/>
                </a:cxn>
                <a:cxn ang="0">
                  <a:pos x="696" y="575"/>
                </a:cxn>
                <a:cxn ang="0">
                  <a:pos x="743" y="567"/>
                </a:cxn>
                <a:cxn ang="0">
                  <a:pos x="719" y="557"/>
                </a:cxn>
              </a:cxnLst>
              <a:rect l="0" t="0" r="r" b="b"/>
              <a:pathLst>
                <a:path w="1098" h="702">
                  <a:moveTo>
                    <a:pt x="745" y="544"/>
                  </a:moveTo>
                  <a:lnTo>
                    <a:pt x="763" y="536"/>
                  </a:lnTo>
                  <a:lnTo>
                    <a:pt x="770" y="540"/>
                  </a:lnTo>
                  <a:lnTo>
                    <a:pt x="775" y="541"/>
                  </a:lnTo>
                  <a:lnTo>
                    <a:pt x="809" y="530"/>
                  </a:lnTo>
                  <a:lnTo>
                    <a:pt x="821" y="536"/>
                  </a:lnTo>
                  <a:lnTo>
                    <a:pt x="829" y="545"/>
                  </a:lnTo>
                  <a:lnTo>
                    <a:pt x="836" y="546"/>
                  </a:lnTo>
                  <a:lnTo>
                    <a:pt x="847" y="543"/>
                  </a:lnTo>
                  <a:lnTo>
                    <a:pt x="852" y="535"/>
                  </a:lnTo>
                  <a:lnTo>
                    <a:pt x="855" y="529"/>
                  </a:lnTo>
                  <a:lnTo>
                    <a:pt x="863" y="531"/>
                  </a:lnTo>
                  <a:lnTo>
                    <a:pt x="873" y="535"/>
                  </a:lnTo>
                  <a:lnTo>
                    <a:pt x="888" y="545"/>
                  </a:lnTo>
                  <a:lnTo>
                    <a:pt x="895" y="554"/>
                  </a:lnTo>
                  <a:lnTo>
                    <a:pt x="897" y="562"/>
                  </a:lnTo>
                  <a:lnTo>
                    <a:pt x="903" y="577"/>
                  </a:lnTo>
                  <a:lnTo>
                    <a:pt x="904" y="578"/>
                  </a:lnTo>
                  <a:lnTo>
                    <a:pt x="910" y="577"/>
                  </a:lnTo>
                  <a:lnTo>
                    <a:pt x="914" y="579"/>
                  </a:lnTo>
                  <a:lnTo>
                    <a:pt x="916" y="581"/>
                  </a:lnTo>
                  <a:lnTo>
                    <a:pt x="912" y="589"/>
                  </a:lnTo>
                  <a:lnTo>
                    <a:pt x="913" y="593"/>
                  </a:lnTo>
                  <a:lnTo>
                    <a:pt x="919" y="601"/>
                  </a:lnTo>
                  <a:lnTo>
                    <a:pt x="928" y="602"/>
                  </a:lnTo>
                  <a:lnTo>
                    <a:pt x="931" y="605"/>
                  </a:lnTo>
                  <a:lnTo>
                    <a:pt x="939" y="617"/>
                  </a:lnTo>
                  <a:lnTo>
                    <a:pt x="947" y="624"/>
                  </a:lnTo>
                  <a:lnTo>
                    <a:pt x="952" y="628"/>
                  </a:lnTo>
                  <a:lnTo>
                    <a:pt x="958" y="638"/>
                  </a:lnTo>
                  <a:lnTo>
                    <a:pt x="971" y="643"/>
                  </a:lnTo>
                  <a:lnTo>
                    <a:pt x="976" y="640"/>
                  </a:lnTo>
                  <a:lnTo>
                    <a:pt x="979" y="630"/>
                  </a:lnTo>
                  <a:lnTo>
                    <a:pt x="979" y="619"/>
                  </a:lnTo>
                  <a:lnTo>
                    <a:pt x="980" y="604"/>
                  </a:lnTo>
                  <a:lnTo>
                    <a:pt x="977" y="593"/>
                  </a:lnTo>
                  <a:lnTo>
                    <a:pt x="965" y="571"/>
                  </a:lnTo>
                  <a:lnTo>
                    <a:pt x="954" y="557"/>
                  </a:lnTo>
                  <a:lnTo>
                    <a:pt x="948" y="544"/>
                  </a:lnTo>
                  <a:lnTo>
                    <a:pt x="941" y="527"/>
                  </a:lnTo>
                  <a:lnTo>
                    <a:pt x="934" y="515"/>
                  </a:lnTo>
                  <a:lnTo>
                    <a:pt x="928" y="507"/>
                  </a:lnTo>
                  <a:lnTo>
                    <a:pt x="921" y="499"/>
                  </a:lnTo>
                  <a:lnTo>
                    <a:pt x="914" y="491"/>
                  </a:lnTo>
                  <a:lnTo>
                    <a:pt x="914" y="481"/>
                  </a:lnTo>
                  <a:lnTo>
                    <a:pt x="915" y="470"/>
                  </a:lnTo>
                  <a:lnTo>
                    <a:pt x="920" y="461"/>
                  </a:lnTo>
                  <a:lnTo>
                    <a:pt x="923" y="450"/>
                  </a:lnTo>
                  <a:lnTo>
                    <a:pt x="938" y="445"/>
                  </a:lnTo>
                  <a:lnTo>
                    <a:pt x="942" y="438"/>
                  </a:lnTo>
                  <a:lnTo>
                    <a:pt x="948" y="428"/>
                  </a:lnTo>
                  <a:lnTo>
                    <a:pt x="959" y="407"/>
                  </a:lnTo>
                  <a:lnTo>
                    <a:pt x="958" y="403"/>
                  </a:lnTo>
                  <a:lnTo>
                    <a:pt x="960" y="399"/>
                  </a:lnTo>
                  <a:lnTo>
                    <a:pt x="967" y="399"/>
                  </a:lnTo>
                  <a:lnTo>
                    <a:pt x="976" y="390"/>
                  </a:lnTo>
                  <a:lnTo>
                    <a:pt x="981" y="376"/>
                  </a:lnTo>
                  <a:lnTo>
                    <a:pt x="987" y="367"/>
                  </a:lnTo>
                  <a:lnTo>
                    <a:pt x="996" y="364"/>
                  </a:lnTo>
                  <a:lnTo>
                    <a:pt x="996" y="356"/>
                  </a:lnTo>
                  <a:lnTo>
                    <a:pt x="990" y="354"/>
                  </a:lnTo>
                  <a:lnTo>
                    <a:pt x="992" y="347"/>
                  </a:lnTo>
                  <a:lnTo>
                    <a:pt x="998" y="344"/>
                  </a:lnTo>
                  <a:lnTo>
                    <a:pt x="997" y="338"/>
                  </a:lnTo>
                  <a:lnTo>
                    <a:pt x="994" y="332"/>
                  </a:lnTo>
                  <a:lnTo>
                    <a:pt x="989" y="332"/>
                  </a:lnTo>
                  <a:lnTo>
                    <a:pt x="990" y="328"/>
                  </a:lnTo>
                  <a:lnTo>
                    <a:pt x="991" y="324"/>
                  </a:lnTo>
                  <a:lnTo>
                    <a:pt x="985" y="312"/>
                  </a:lnTo>
                  <a:lnTo>
                    <a:pt x="977" y="304"/>
                  </a:lnTo>
                  <a:lnTo>
                    <a:pt x="975" y="295"/>
                  </a:lnTo>
                  <a:lnTo>
                    <a:pt x="971" y="288"/>
                  </a:lnTo>
                  <a:lnTo>
                    <a:pt x="965" y="282"/>
                  </a:lnTo>
                  <a:lnTo>
                    <a:pt x="961" y="272"/>
                  </a:lnTo>
                  <a:lnTo>
                    <a:pt x="962" y="268"/>
                  </a:lnTo>
                  <a:lnTo>
                    <a:pt x="965" y="265"/>
                  </a:lnTo>
                  <a:lnTo>
                    <a:pt x="967" y="265"/>
                  </a:lnTo>
                  <a:lnTo>
                    <a:pt x="974" y="268"/>
                  </a:lnTo>
                  <a:lnTo>
                    <a:pt x="976" y="277"/>
                  </a:lnTo>
                  <a:lnTo>
                    <a:pt x="978" y="285"/>
                  </a:lnTo>
                  <a:lnTo>
                    <a:pt x="983" y="298"/>
                  </a:lnTo>
                  <a:lnTo>
                    <a:pt x="984" y="300"/>
                  </a:lnTo>
                  <a:lnTo>
                    <a:pt x="990" y="301"/>
                  </a:lnTo>
                  <a:lnTo>
                    <a:pt x="993" y="294"/>
                  </a:lnTo>
                  <a:lnTo>
                    <a:pt x="990" y="283"/>
                  </a:lnTo>
                  <a:lnTo>
                    <a:pt x="993" y="274"/>
                  </a:lnTo>
                  <a:lnTo>
                    <a:pt x="992" y="265"/>
                  </a:lnTo>
                  <a:lnTo>
                    <a:pt x="986" y="258"/>
                  </a:lnTo>
                  <a:lnTo>
                    <a:pt x="984" y="256"/>
                  </a:lnTo>
                  <a:lnTo>
                    <a:pt x="980" y="247"/>
                  </a:lnTo>
                  <a:lnTo>
                    <a:pt x="983" y="244"/>
                  </a:lnTo>
                  <a:lnTo>
                    <a:pt x="986" y="246"/>
                  </a:lnTo>
                  <a:lnTo>
                    <a:pt x="992" y="251"/>
                  </a:lnTo>
                  <a:lnTo>
                    <a:pt x="994" y="253"/>
                  </a:lnTo>
                  <a:lnTo>
                    <a:pt x="1000" y="249"/>
                  </a:lnTo>
                  <a:lnTo>
                    <a:pt x="1003" y="243"/>
                  </a:lnTo>
                  <a:lnTo>
                    <a:pt x="1002" y="232"/>
                  </a:lnTo>
                  <a:lnTo>
                    <a:pt x="1006" y="222"/>
                  </a:lnTo>
                  <a:lnTo>
                    <a:pt x="1009" y="212"/>
                  </a:lnTo>
                  <a:lnTo>
                    <a:pt x="1003" y="207"/>
                  </a:lnTo>
                  <a:lnTo>
                    <a:pt x="1004" y="200"/>
                  </a:lnTo>
                  <a:lnTo>
                    <a:pt x="1010" y="189"/>
                  </a:lnTo>
                  <a:lnTo>
                    <a:pt x="1017" y="181"/>
                  </a:lnTo>
                  <a:lnTo>
                    <a:pt x="1026" y="177"/>
                  </a:lnTo>
                  <a:lnTo>
                    <a:pt x="1032" y="167"/>
                  </a:lnTo>
                  <a:lnTo>
                    <a:pt x="1039" y="165"/>
                  </a:lnTo>
                  <a:lnTo>
                    <a:pt x="1048" y="161"/>
                  </a:lnTo>
                  <a:lnTo>
                    <a:pt x="1055" y="157"/>
                  </a:lnTo>
                  <a:lnTo>
                    <a:pt x="1056" y="149"/>
                  </a:lnTo>
                  <a:lnTo>
                    <a:pt x="1053" y="143"/>
                  </a:lnTo>
                  <a:lnTo>
                    <a:pt x="1048" y="140"/>
                  </a:lnTo>
                  <a:lnTo>
                    <a:pt x="1048" y="135"/>
                  </a:lnTo>
                  <a:lnTo>
                    <a:pt x="1048" y="129"/>
                  </a:lnTo>
                  <a:lnTo>
                    <a:pt x="1044" y="117"/>
                  </a:lnTo>
                  <a:lnTo>
                    <a:pt x="1045" y="105"/>
                  </a:lnTo>
                  <a:lnTo>
                    <a:pt x="1052" y="93"/>
                  </a:lnTo>
                  <a:lnTo>
                    <a:pt x="1059" y="86"/>
                  </a:lnTo>
                  <a:lnTo>
                    <a:pt x="1066" y="78"/>
                  </a:lnTo>
                  <a:lnTo>
                    <a:pt x="1075" y="71"/>
                  </a:lnTo>
                  <a:lnTo>
                    <a:pt x="1082" y="66"/>
                  </a:lnTo>
                  <a:lnTo>
                    <a:pt x="1091" y="60"/>
                  </a:lnTo>
                  <a:lnTo>
                    <a:pt x="1097" y="58"/>
                  </a:lnTo>
                  <a:lnTo>
                    <a:pt x="1097" y="57"/>
                  </a:lnTo>
                  <a:lnTo>
                    <a:pt x="1097" y="50"/>
                  </a:lnTo>
                  <a:lnTo>
                    <a:pt x="1095" y="49"/>
                  </a:lnTo>
                  <a:lnTo>
                    <a:pt x="1089" y="46"/>
                  </a:lnTo>
                  <a:lnTo>
                    <a:pt x="1084" y="44"/>
                  </a:lnTo>
                  <a:lnTo>
                    <a:pt x="1075" y="38"/>
                  </a:lnTo>
                  <a:lnTo>
                    <a:pt x="1065" y="22"/>
                  </a:lnTo>
                  <a:lnTo>
                    <a:pt x="1062" y="14"/>
                  </a:lnTo>
                  <a:lnTo>
                    <a:pt x="1052" y="1"/>
                  </a:lnTo>
                  <a:lnTo>
                    <a:pt x="1043" y="0"/>
                  </a:lnTo>
                  <a:lnTo>
                    <a:pt x="1035" y="6"/>
                  </a:lnTo>
                  <a:lnTo>
                    <a:pt x="1029" y="15"/>
                  </a:lnTo>
                  <a:lnTo>
                    <a:pt x="1026" y="23"/>
                  </a:lnTo>
                  <a:lnTo>
                    <a:pt x="1025" y="35"/>
                  </a:lnTo>
                  <a:lnTo>
                    <a:pt x="1025" y="46"/>
                  </a:lnTo>
                  <a:lnTo>
                    <a:pt x="1020" y="58"/>
                  </a:lnTo>
                  <a:lnTo>
                    <a:pt x="1010" y="71"/>
                  </a:lnTo>
                  <a:lnTo>
                    <a:pt x="998" y="82"/>
                  </a:lnTo>
                  <a:lnTo>
                    <a:pt x="981" y="85"/>
                  </a:lnTo>
                  <a:lnTo>
                    <a:pt x="970" y="84"/>
                  </a:lnTo>
                  <a:lnTo>
                    <a:pt x="958" y="88"/>
                  </a:lnTo>
                  <a:lnTo>
                    <a:pt x="948" y="98"/>
                  </a:lnTo>
                  <a:lnTo>
                    <a:pt x="939" y="109"/>
                  </a:lnTo>
                  <a:lnTo>
                    <a:pt x="934" y="124"/>
                  </a:lnTo>
                  <a:lnTo>
                    <a:pt x="932" y="133"/>
                  </a:lnTo>
                  <a:lnTo>
                    <a:pt x="926" y="139"/>
                  </a:lnTo>
                  <a:lnTo>
                    <a:pt x="898" y="156"/>
                  </a:lnTo>
                  <a:lnTo>
                    <a:pt x="886" y="162"/>
                  </a:lnTo>
                  <a:lnTo>
                    <a:pt x="895" y="175"/>
                  </a:lnTo>
                  <a:lnTo>
                    <a:pt x="881" y="182"/>
                  </a:lnTo>
                  <a:lnTo>
                    <a:pt x="863" y="192"/>
                  </a:lnTo>
                  <a:lnTo>
                    <a:pt x="851" y="202"/>
                  </a:lnTo>
                  <a:lnTo>
                    <a:pt x="836" y="211"/>
                  </a:lnTo>
                  <a:lnTo>
                    <a:pt x="826" y="220"/>
                  </a:lnTo>
                  <a:lnTo>
                    <a:pt x="821" y="221"/>
                  </a:lnTo>
                  <a:lnTo>
                    <a:pt x="814" y="217"/>
                  </a:lnTo>
                  <a:lnTo>
                    <a:pt x="814" y="214"/>
                  </a:lnTo>
                  <a:lnTo>
                    <a:pt x="819" y="202"/>
                  </a:lnTo>
                  <a:lnTo>
                    <a:pt x="821" y="188"/>
                  </a:lnTo>
                  <a:lnTo>
                    <a:pt x="820" y="174"/>
                  </a:lnTo>
                  <a:lnTo>
                    <a:pt x="816" y="162"/>
                  </a:lnTo>
                  <a:lnTo>
                    <a:pt x="809" y="150"/>
                  </a:lnTo>
                  <a:lnTo>
                    <a:pt x="799" y="134"/>
                  </a:lnTo>
                  <a:lnTo>
                    <a:pt x="789" y="121"/>
                  </a:lnTo>
                  <a:lnTo>
                    <a:pt x="775" y="109"/>
                  </a:lnTo>
                  <a:lnTo>
                    <a:pt x="767" y="103"/>
                  </a:lnTo>
                  <a:lnTo>
                    <a:pt x="751" y="94"/>
                  </a:lnTo>
                  <a:lnTo>
                    <a:pt x="731" y="85"/>
                  </a:lnTo>
                  <a:lnTo>
                    <a:pt x="712" y="76"/>
                  </a:lnTo>
                  <a:lnTo>
                    <a:pt x="689" y="67"/>
                  </a:lnTo>
                  <a:lnTo>
                    <a:pt x="685" y="68"/>
                  </a:lnTo>
                  <a:lnTo>
                    <a:pt x="678" y="76"/>
                  </a:lnTo>
                  <a:lnTo>
                    <a:pt x="663" y="78"/>
                  </a:lnTo>
                  <a:lnTo>
                    <a:pt x="651" y="79"/>
                  </a:lnTo>
                  <a:lnTo>
                    <a:pt x="629" y="82"/>
                  </a:lnTo>
                  <a:lnTo>
                    <a:pt x="617" y="80"/>
                  </a:lnTo>
                  <a:lnTo>
                    <a:pt x="608" y="73"/>
                  </a:lnTo>
                  <a:lnTo>
                    <a:pt x="603" y="73"/>
                  </a:lnTo>
                  <a:lnTo>
                    <a:pt x="593" y="76"/>
                  </a:lnTo>
                  <a:lnTo>
                    <a:pt x="452" y="83"/>
                  </a:lnTo>
                  <a:lnTo>
                    <a:pt x="301" y="83"/>
                  </a:lnTo>
                  <a:lnTo>
                    <a:pt x="175" y="77"/>
                  </a:lnTo>
                  <a:lnTo>
                    <a:pt x="94" y="70"/>
                  </a:lnTo>
                  <a:lnTo>
                    <a:pt x="97" y="81"/>
                  </a:lnTo>
                  <a:lnTo>
                    <a:pt x="97" y="83"/>
                  </a:lnTo>
                  <a:lnTo>
                    <a:pt x="97" y="93"/>
                  </a:lnTo>
                  <a:lnTo>
                    <a:pt x="96" y="100"/>
                  </a:lnTo>
                  <a:lnTo>
                    <a:pt x="93" y="110"/>
                  </a:lnTo>
                  <a:lnTo>
                    <a:pt x="85" y="119"/>
                  </a:lnTo>
                  <a:lnTo>
                    <a:pt x="84" y="119"/>
                  </a:lnTo>
                  <a:lnTo>
                    <a:pt x="76" y="119"/>
                  </a:lnTo>
                  <a:lnTo>
                    <a:pt x="73" y="111"/>
                  </a:lnTo>
                  <a:lnTo>
                    <a:pt x="72" y="102"/>
                  </a:lnTo>
                  <a:lnTo>
                    <a:pt x="76" y="97"/>
                  </a:lnTo>
                  <a:lnTo>
                    <a:pt x="76" y="94"/>
                  </a:lnTo>
                  <a:lnTo>
                    <a:pt x="66" y="85"/>
                  </a:lnTo>
                  <a:lnTo>
                    <a:pt x="58" y="83"/>
                  </a:lnTo>
                  <a:lnTo>
                    <a:pt x="53" y="84"/>
                  </a:lnTo>
                  <a:lnTo>
                    <a:pt x="50" y="90"/>
                  </a:lnTo>
                  <a:lnTo>
                    <a:pt x="52" y="95"/>
                  </a:lnTo>
                  <a:lnTo>
                    <a:pt x="55" y="108"/>
                  </a:lnTo>
                  <a:lnTo>
                    <a:pt x="54" y="118"/>
                  </a:lnTo>
                  <a:lnTo>
                    <a:pt x="54" y="129"/>
                  </a:lnTo>
                  <a:lnTo>
                    <a:pt x="54" y="138"/>
                  </a:lnTo>
                  <a:lnTo>
                    <a:pt x="51" y="148"/>
                  </a:lnTo>
                  <a:lnTo>
                    <a:pt x="49" y="157"/>
                  </a:lnTo>
                  <a:lnTo>
                    <a:pt x="43" y="167"/>
                  </a:lnTo>
                  <a:lnTo>
                    <a:pt x="33" y="179"/>
                  </a:lnTo>
                  <a:lnTo>
                    <a:pt x="30" y="191"/>
                  </a:lnTo>
                  <a:lnTo>
                    <a:pt x="31" y="202"/>
                  </a:lnTo>
                  <a:lnTo>
                    <a:pt x="26" y="217"/>
                  </a:lnTo>
                  <a:lnTo>
                    <a:pt x="23" y="226"/>
                  </a:lnTo>
                  <a:lnTo>
                    <a:pt x="17" y="237"/>
                  </a:lnTo>
                  <a:lnTo>
                    <a:pt x="17" y="243"/>
                  </a:lnTo>
                  <a:lnTo>
                    <a:pt x="19" y="248"/>
                  </a:lnTo>
                  <a:lnTo>
                    <a:pt x="20" y="253"/>
                  </a:lnTo>
                  <a:lnTo>
                    <a:pt x="13" y="275"/>
                  </a:lnTo>
                  <a:lnTo>
                    <a:pt x="10" y="297"/>
                  </a:lnTo>
                  <a:lnTo>
                    <a:pt x="5" y="303"/>
                  </a:lnTo>
                  <a:lnTo>
                    <a:pt x="1" y="308"/>
                  </a:lnTo>
                  <a:lnTo>
                    <a:pt x="0" y="315"/>
                  </a:lnTo>
                  <a:lnTo>
                    <a:pt x="2" y="318"/>
                  </a:lnTo>
                  <a:lnTo>
                    <a:pt x="10" y="334"/>
                  </a:lnTo>
                  <a:lnTo>
                    <a:pt x="11" y="347"/>
                  </a:lnTo>
                  <a:lnTo>
                    <a:pt x="11" y="356"/>
                  </a:lnTo>
                  <a:lnTo>
                    <a:pt x="13" y="364"/>
                  </a:lnTo>
                  <a:lnTo>
                    <a:pt x="16" y="371"/>
                  </a:lnTo>
                  <a:lnTo>
                    <a:pt x="25" y="374"/>
                  </a:lnTo>
                  <a:lnTo>
                    <a:pt x="28" y="380"/>
                  </a:lnTo>
                  <a:lnTo>
                    <a:pt x="26" y="383"/>
                  </a:lnTo>
                  <a:lnTo>
                    <a:pt x="16" y="390"/>
                  </a:lnTo>
                  <a:lnTo>
                    <a:pt x="18" y="397"/>
                  </a:lnTo>
                  <a:lnTo>
                    <a:pt x="25" y="404"/>
                  </a:lnTo>
                  <a:lnTo>
                    <a:pt x="30" y="411"/>
                  </a:lnTo>
                  <a:lnTo>
                    <a:pt x="25" y="416"/>
                  </a:lnTo>
                  <a:lnTo>
                    <a:pt x="27" y="427"/>
                  </a:lnTo>
                  <a:lnTo>
                    <a:pt x="44" y="457"/>
                  </a:lnTo>
                  <a:lnTo>
                    <a:pt x="48" y="465"/>
                  </a:lnTo>
                  <a:lnTo>
                    <a:pt x="43" y="472"/>
                  </a:lnTo>
                  <a:lnTo>
                    <a:pt x="47" y="479"/>
                  </a:lnTo>
                  <a:lnTo>
                    <a:pt x="60" y="483"/>
                  </a:lnTo>
                  <a:lnTo>
                    <a:pt x="76" y="494"/>
                  </a:lnTo>
                  <a:lnTo>
                    <a:pt x="94" y="509"/>
                  </a:lnTo>
                  <a:lnTo>
                    <a:pt x="97" y="510"/>
                  </a:lnTo>
                  <a:lnTo>
                    <a:pt x="103" y="522"/>
                  </a:lnTo>
                  <a:lnTo>
                    <a:pt x="111" y="531"/>
                  </a:lnTo>
                  <a:lnTo>
                    <a:pt x="117" y="543"/>
                  </a:lnTo>
                  <a:lnTo>
                    <a:pt x="129" y="540"/>
                  </a:lnTo>
                  <a:lnTo>
                    <a:pt x="139" y="539"/>
                  </a:lnTo>
                  <a:lnTo>
                    <a:pt x="157" y="540"/>
                  </a:lnTo>
                  <a:lnTo>
                    <a:pt x="165" y="544"/>
                  </a:lnTo>
                  <a:lnTo>
                    <a:pt x="173" y="551"/>
                  </a:lnTo>
                  <a:lnTo>
                    <a:pt x="184" y="557"/>
                  </a:lnTo>
                  <a:lnTo>
                    <a:pt x="194" y="559"/>
                  </a:lnTo>
                  <a:lnTo>
                    <a:pt x="206" y="562"/>
                  </a:lnTo>
                  <a:lnTo>
                    <a:pt x="218" y="566"/>
                  </a:lnTo>
                  <a:lnTo>
                    <a:pt x="228" y="566"/>
                  </a:lnTo>
                  <a:lnTo>
                    <a:pt x="238" y="569"/>
                  </a:lnTo>
                  <a:lnTo>
                    <a:pt x="248" y="571"/>
                  </a:lnTo>
                  <a:lnTo>
                    <a:pt x="260" y="571"/>
                  </a:lnTo>
                  <a:lnTo>
                    <a:pt x="272" y="574"/>
                  </a:lnTo>
                  <a:lnTo>
                    <a:pt x="281" y="575"/>
                  </a:lnTo>
                  <a:lnTo>
                    <a:pt x="289" y="576"/>
                  </a:lnTo>
                  <a:lnTo>
                    <a:pt x="299" y="575"/>
                  </a:lnTo>
                  <a:lnTo>
                    <a:pt x="303" y="562"/>
                  </a:lnTo>
                  <a:lnTo>
                    <a:pt x="308" y="558"/>
                  </a:lnTo>
                  <a:lnTo>
                    <a:pt x="320" y="556"/>
                  </a:lnTo>
                  <a:lnTo>
                    <a:pt x="329" y="557"/>
                  </a:lnTo>
                  <a:lnTo>
                    <a:pt x="337" y="559"/>
                  </a:lnTo>
                  <a:lnTo>
                    <a:pt x="340" y="557"/>
                  </a:lnTo>
                  <a:lnTo>
                    <a:pt x="354" y="559"/>
                  </a:lnTo>
                  <a:lnTo>
                    <a:pt x="363" y="566"/>
                  </a:lnTo>
                  <a:lnTo>
                    <a:pt x="371" y="572"/>
                  </a:lnTo>
                  <a:lnTo>
                    <a:pt x="375" y="580"/>
                  </a:lnTo>
                  <a:lnTo>
                    <a:pt x="383" y="589"/>
                  </a:lnTo>
                  <a:lnTo>
                    <a:pt x="391" y="596"/>
                  </a:lnTo>
                  <a:lnTo>
                    <a:pt x="396" y="604"/>
                  </a:lnTo>
                  <a:lnTo>
                    <a:pt x="402" y="611"/>
                  </a:lnTo>
                  <a:lnTo>
                    <a:pt x="412" y="619"/>
                  </a:lnTo>
                  <a:lnTo>
                    <a:pt x="420" y="626"/>
                  </a:lnTo>
                  <a:lnTo>
                    <a:pt x="431" y="624"/>
                  </a:lnTo>
                  <a:lnTo>
                    <a:pt x="434" y="619"/>
                  </a:lnTo>
                  <a:lnTo>
                    <a:pt x="439" y="608"/>
                  </a:lnTo>
                  <a:lnTo>
                    <a:pt x="445" y="605"/>
                  </a:lnTo>
                  <a:lnTo>
                    <a:pt x="460" y="604"/>
                  </a:lnTo>
                  <a:lnTo>
                    <a:pt x="463" y="606"/>
                  </a:lnTo>
                  <a:lnTo>
                    <a:pt x="477" y="613"/>
                  </a:lnTo>
                  <a:lnTo>
                    <a:pt x="481" y="620"/>
                  </a:lnTo>
                  <a:lnTo>
                    <a:pt x="487" y="626"/>
                  </a:lnTo>
                  <a:lnTo>
                    <a:pt x="511" y="658"/>
                  </a:lnTo>
                  <a:lnTo>
                    <a:pt x="516" y="667"/>
                  </a:lnTo>
                  <a:lnTo>
                    <a:pt x="526" y="681"/>
                  </a:lnTo>
                  <a:lnTo>
                    <a:pt x="548" y="692"/>
                  </a:lnTo>
                  <a:lnTo>
                    <a:pt x="553" y="692"/>
                  </a:lnTo>
                  <a:lnTo>
                    <a:pt x="563" y="693"/>
                  </a:lnTo>
                  <a:lnTo>
                    <a:pt x="566" y="693"/>
                  </a:lnTo>
                  <a:lnTo>
                    <a:pt x="571" y="701"/>
                  </a:lnTo>
                  <a:lnTo>
                    <a:pt x="572" y="692"/>
                  </a:lnTo>
                  <a:lnTo>
                    <a:pt x="569" y="684"/>
                  </a:lnTo>
                  <a:lnTo>
                    <a:pt x="564" y="673"/>
                  </a:lnTo>
                  <a:lnTo>
                    <a:pt x="562" y="663"/>
                  </a:lnTo>
                  <a:lnTo>
                    <a:pt x="564" y="654"/>
                  </a:lnTo>
                  <a:lnTo>
                    <a:pt x="571" y="643"/>
                  </a:lnTo>
                  <a:lnTo>
                    <a:pt x="578" y="634"/>
                  </a:lnTo>
                  <a:lnTo>
                    <a:pt x="588" y="624"/>
                  </a:lnTo>
                  <a:lnTo>
                    <a:pt x="598" y="615"/>
                  </a:lnTo>
                  <a:lnTo>
                    <a:pt x="615" y="607"/>
                  </a:lnTo>
                  <a:lnTo>
                    <a:pt x="618" y="603"/>
                  </a:lnTo>
                  <a:lnTo>
                    <a:pt x="616" y="589"/>
                  </a:lnTo>
                  <a:lnTo>
                    <a:pt x="616" y="585"/>
                  </a:lnTo>
                  <a:lnTo>
                    <a:pt x="616" y="580"/>
                  </a:lnTo>
                  <a:lnTo>
                    <a:pt x="623" y="580"/>
                  </a:lnTo>
                  <a:lnTo>
                    <a:pt x="625" y="582"/>
                  </a:lnTo>
                  <a:lnTo>
                    <a:pt x="629" y="589"/>
                  </a:lnTo>
                  <a:lnTo>
                    <a:pt x="640" y="586"/>
                  </a:lnTo>
                  <a:lnTo>
                    <a:pt x="650" y="579"/>
                  </a:lnTo>
                  <a:lnTo>
                    <a:pt x="661" y="578"/>
                  </a:lnTo>
                  <a:lnTo>
                    <a:pt x="673" y="579"/>
                  </a:lnTo>
                  <a:lnTo>
                    <a:pt x="680" y="575"/>
                  </a:lnTo>
                  <a:lnTo>
                    <a:pt x="686" y="571"/>
                  </a:lnTo>
                  <a:lnTo>
                    <a:pt x="692" y="572"/>
                  </a:lnTo>
                  <a:lnTo>
                    <a:pt x="696" y="575"/>
                  </a:lnTo>
                  <a:lnTo>
                    <a:pt x="699" y="583"/>
                  </a:lnTo>
                  <a:lnTo>
                    <a:pt x="701" y="584"/>
                  </a:lnTo>
                  <a:lnTo>
                    <a:pt x="711" y="586"/>
                  </a:lnTo>
                  <a:lnTo>
                    <a:pt x="719" y="583"/>
                  </a:lnTo>
                  <a:lnTo>
                    <a:pt x="734" y="569"/>
                  </a:lnTo>
                  <a:lnTo>
                    <a:pt x="743" y="567"/>
                  </a:lnTo>
                  <a:lnTo>
                    <a:pt x="743" y="564"/>
                  </a:lnTo>
                  <a:lnTo>
                    <a:pt x="742" y="560"/>
                  </a:lnTo>
                  <a:lnTo>
                    <a:pt x="736" y="557"/>
                  </a:lnTo>
                  <a:lnTo>
                    <a:pt x="721" y="561"/>
                  </a:lnTo>
                  <a:lnTo>
                    <a:pt x="718" y="561"/>
                  </a:lnTo>
                  <a:lnTo>
                    <a:pt x="719" y="557"/>
                  </a:lnTo>
                  <a:lnTo>
                    <a:pt x="723" y="553"/>
                  </a:lnTo>
                  <a:lnTo>
                    <a:pt x="745" y="54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5" name="Freeform 57"/>
            <p:cNvSpPr>
              <a:spLocks/>
            </p:cNvSpPr>
            <p:nvPr/>
          </p:nvSpPr>
          <p:spPr bwMode="auto">
            <a:xfrm>
              <a:off x="3067" y="1078"/>
              <a:ext cx="163" cy="352"/>
            </a:xfrm>
            <a:custGeom>
              <a:avLst/>
              <a:gdLst/>
              <a:ahLst/>
              <a:cxnLst>
                <a:cxn ang="0">
                  <a:pos x="153" y="326"/>
                </a:cxn>
                <a:cxn ang="0">
                  <a:pos x="151" y="267"/>
                </a:cxn>
                <a:cxn ang="0">
                  <a:pos x="156" y="235"/>
                </a:cxn>
                <a:cxn ang="0">
                  <a:pos x="145" y="219"/>
                </a:cxn>
                <a:cxn ang="0">
                  <a:pos x="157" y="193"/>
                </a:cxn>
                <a:cxn ang="0">
                  <a:pos x="142" y="153"/>
                </a:cxn>
                <a:cxn ang="0">
                  <a:pos x="150" y="130"/>
                </a:cxn>
                <a:cxn ang="0">
                  <a:pos x="157" y="120"/>
                </a:cxn>
                <a:cxn ang="0">
                  <a:pos x="151" y="94"/>
                </a:cxn>
                <a:cxn ang="0">
                  <a:pos x="140" y="66"/>
                </a:cxn>
                <a:cxn ang="0">
                  <a:pos x="146" y="40"/>
                </a:cxn>
                <a:cxn ang="0">
                  <a:pos x="154" y="22"/>
                </a:cxn>
                <a:cxn ang="0">
                  <a:pos x="128" y="0"/>
                </a:cxn>
                <a:cxn ang="0">
                  <a:pos x="106" y="5"/>
                </a:cxn>
                <a:cxn ang="0">
                  <a:pos x="99" y="49"/>
                </a:cxn>
                <a:cxn ang="0">
                  <a:pos x="82" y="59"/>
                </a:cxn>
                <a:cxn ang="0">
                  <a:pos x="52" y="59"/>
                </a:cxn>
                <a:cxn ang="0">
                  <a:pos x="31" y="32"/>
                </a:cxn>
                <a:cxn ang="0">
                  <a:pos x="13" y="39"/>
                </a:cxn>
                <a:cxn ang="0">
                  <a:pos x="48" y="72"/>
                </a:cxn>
                <a:cxn ang="0">
                  <a:pos x="54" y="101"/>
                </a:cxn>
                <a:cxn ang="0">
                  <a:pos x="58" y="119"/>
                </a:cxn>
                <a:cxn ang="0">
                  <a:pos x="58" y="138"/>
                </a:cxn>
                <a:cxn ang="0">
                  <a:pos x="53" y="164"/>
                </a:cxn>
                <a:cxn ang="0">
                  <a:pos x="59" y="181"/>
                </a:cxn>
                <a:cxn ang="0">
                  <a:pos x="80" y="203"/>
                </a:cxn>
                <a:cxn ang="0">
                  <a:pos x="82" y="222"/>
                </a:cxn>
                <a:cxn ang="0">
                  <a:pos x="16" y="280"/>
                </a:cxn>
                <a:cxn ang="0">
                  <a:pos x="0" y="291"/>
                </a:cxn>
                <a:cxn ang="0">
                  <a:pos x="5" y="339"/>
                </a:cxn>
                <a:cxn ang="0">
                  <a:pos x="8" y="367"/>
                </a:cxn>
                <a:cxn ang="0">
                  <a:pos x="24" y="374"/>
                </a:cxn>
                <a:cxn ang="0">
                  <a:pos x="59" y="376"/>
                </a:cxn>
                <a:cxn ang="0">
                  <a:pos x="81" y="372"/>
                </a:cxn>
                <a:cxn ang="0">
                  <a:pos x="114" y="361"/>
                </a:cxn>
              </a:cxnLst>
              <a:rect l="0" t="0" r="r" b="b"/>
              <a:pathLst>
                <a:path w="177" h="385">
                  <a:moveTo>
                    <a:pt x="114" y="361"/>
                  </a:moveTo>
                  <a:lnTo>
                    <a:pt x="153" y="326"/>
                  </a:lnTo>
                  <a:lnTo>
                    <a:pt x="176" y="307"/>
                  </a:lnTo>
                  <a:lnTo>
                    <a:pt x="151" y="267"/>
                  </a:lnTo>
                  <a:lnTo>
                    <a:pt x="160" y="255"/>
                  </a:lnTo>
                  <a:lnTo>
                    <a:pt x="156" y="235"/>
                  </a:lnTo>
                  <a:lnTo>
                    <a:pt x="155" y="219"/>
                  </a:lnTo>
                  <a:lnTo>
                    <a:pt x="145" y="219"/>
                  </a:lnTo>
                  <a:lnTo>
                    <a:pt x="148" y="197"/>
                  </a:lnTo>
                  <a:lnTo>
                    <a:pt x="157" y="193"/>
                  </a:lnTo>
                  <a:lnTo>
                    <a:pt x="154" y="172"/>
                  </a:lnTo>
                  <a:lnTo>
                    <a:pt x="142" y="153"/>
                  </a:lnTo>
                  <a:lnTo>
                    <a:pt x="146" y="130"/>
                  </a:lnTo>
                  <a:lnTo>
                    <a:pt x="150" y="130"/>
                  </a:lnTo>
                  <a:lnTo>
                    <a:pt x="153" y="119"/>
                  </a:lnTo>
                  <a:lnTo>
                    <a:pt x="157" y="120"/>
                  </a:lnTo>
                  <a:lnTo>
                    <a:pt x="158" y="108"/>
                  </a:lnTo>
                  <a:lnTo>
                    <a:pt x="151" y="94"/>
                  </a:lnTo>
                  <a:lnTo>
                    <a:pt x="141" y="77"/>
                  </a:lnTo>
                  <a:lnTo>
                    <a:pt x="140" y="66"/>
                  </a:lnTo>
                  <a:lnTo>
                    <a:pt x="150" y="57"/>
                  </a:lnTo>
                  <a:lnTo>
                    <a:pt x="146" y="40"/>
                  </a:lnTo>
                  <a:lnTo>
                    <a:pt x="148" y="29"/>
                  </a:lnTo>
                  <a:lnTo>
                    <a:pt x="154" y="22"/>
                  </a:lnTo>
                  <a:lnTo>
                    <a:pt x="139" y="4"/>
                  </a:lnTo>
                  <a:lnTo>
                    <a:pt x="128" y="0"/>
                  </a:lnTo>
                  <a:lnTo>
                    <a:pt x="125" y="6"/>
                  </a:lnTo>
                  <a:lnTo>
                    <a:pt x="106" y="5"/>
                  </a:lnTo>
                  <a:lnTo>
                    <a:pt x="102" y="13"/>
                  </a:lnTo>
                  <a:lnTo>
                    <a:pt x="99" y="49"/>
                  </a:lnTo>
                  <a:lnTo>
                    <a:pt x="88" y="49"/>
                  </a:lnTo>
                  <a:lnTo>
                    <a:pt x="82" y="59"/>
                  </a:lnTo>
                  <a:lnTo>
                    <a:pt x="64" y="54"/>
                  </a:lnTo>
                  <a:lnTo>
                    <a:pt x="52" y="59"/>
                  </a:lnTo>
                  <a:lnTo>
                    <a:pt x="35" y="44"/>
                  </a:lnTo>
                  <a:lnTo>
                    <a:pt x="31" y="32"/>
                  </a:lnTo>
                  <a:lnTo>
                    <a:pt x="20" y="31"/>
                  </a:lnTo>
                  <a:lnTo>
                    <a:pt x="13" y="39"/>
                  </a:lnTo>
                  <a:lnTo>
                    <a:pt x="34" y="67"/>
                  </a:lnTo>
                  <a:lnTo>
                    <a:pt x="48" y="72"/>
                  </a:lnTo>
                  <a:lnTo>
                    <a:pt x="62" y="93"/>
                  </a:lnTo>
                  <a:lnTo>
                    <a:pt x="54" y="101"/>
                  </a:lnTo>
                  <a:lnTo>
                    <a:pt x="58" y="112"/>
                  </a:lnTo>
                  <a:lnTo>
                    <a:pt x="58" y="119"/>
                  </a:lnTo>
                  <a:lnTo>
                    <a:pt x="56" y="129"/>
                  </a:lnTo>
                  <a:lnTo>
                    <a:pt x="58" y="138"/>
                  </a:lnTo>
                  <a:lnTo>
                    <a:pt x="57" y="153"/>
                  </a:lnTo>
                  <a:lnTo>
                    <a:pt x="53" y="164"/>
                  </a:lnTo>
                  <a:lnTo>
                    <a:pt x="57" y="169"/>
                  </a:lnTo>
                  <a:lnTo>
                    <a:pt x="59" y="181"/>
                  </a:lnTo>
                  <a:lnTo>
                    <a:pt x="75" y="187"/>
                  </a:lnTo>
                  <a:lnTo>
                    <a:pt x="80" y="203"/>
                  </a:lnTo>
                  <a:lnTo>
                    <a:pt x="76" y="212"/>
                  </a:lnTo>
                  <a:lnTo>
                    <a:pt x="82" y="222"/>
                  </a:lnTo>
                  <a:lnTo>
                    <a:pt x="67" y="220"/>
                  </a:lnTo>
                  <a:lnTo>
                    <a:pt x="16" y="280"/>
                  </a:lnTo>
                  <a:lnTo>
                    <a:pt x="8" y="281"/>
                  </a:lnTo>
                  <a:lnTo>
                    <a:pt x="0" y="291"/>
                  </a:lnTo>
                  <a:lnTo>
                    <a:pt x="0" y="312"/>
                  </a:lnTo>
                  <a:lnTo>
                    <a:pt x="5" y="339"/>
                  </a:lnTo>
                  <a:lnTo>
                    <a:pt x="0" y="354"/>
                  </a:lnTo>
                  <a:lnTo>
                    <a:pt x="8" y="367"/>
                  </a:lnTo>
                  <a:lnTo>
                    <a:pt x="16" y="380"/>
                  </a:lnTo>
                  <a:lnTo>
                    <a:pt x="24" y="374"/>
                  </a:lnTo>
                  <a:lnTo>
                    <a:pt x="33" y="384"/>
                  </a:lnTo>
                  <a:lnTo>
                    <a:pt x="59" y="376"/>
                  </a:lnTo>
                  <a:lnTo>
                    <a:pt x="59" y="371"/>
                  </a:lnTo>
                  <a:lnTo>
                    <a:pt x="81" y="372"/>
                  </a:lnTo>
                  <a:lnTo>
                    <a:pt x="102" y="367"/>
                  </a:lnTo>
                  <a:lnTo>
                    <a:pt x="114" y="36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6" name="Freeform 58"/>
            <p:cNvSpPr>
              <a:spLocks/>
            </p:cNvSpPr>
            <p:nvPr/>
          </p:nvSpPr>
          <p:spPr bwMode="auto">
            <a:xfrm>
              <a:off x="3051" y="1487"/>
              <a:ext cx="96" cy="56"/>
            </a:xfrm>
            <a:custGeom>
              <a:avLst/>
              <a:gdLst/>
              <a:ahLst/>
              <a:cxnLst>
                <a:cxn ang="0">
                  <a:pos x="60" y="2"/>
                </a:cxn>
                <a:cxn ang="0">
                  <a:pos x="71" y="0"/>
                </a:cxn>
                <a:cxn ang="0">
                  <a:pos x="84" y="12"/>
                </a:cxn>
                <a:cxn ang="0">
                  <a:pos x="94" y="15"/>
                </a:cxn>
                <a:cxn ang="0">
                  <a:pos x="99" y="33"/>
                </a:cxn>
                <a:cxn ang="0">
                  <a:pos x="104" y="47"/>
                </a:cxn>
                <a:cxn ang="0">
                  <a:pos x="90" y="55"/>
                </a:cxn>
                <a:cxn ang="0">
                  <a:pos x="87" y="62"/>
                </a:cxn>
                <a:cxn ang="0">
                  <a:pos x="80" y="58"/>
                </a:cxn>
                <a:cxn ang="0">
                  <a:pos x="79" y="52"/>
                </a:cxn>
                <a:cxn ang="0">
                  <a:pos x="67" y="49"/>
                </a:cxn>
                <a:cxn ang="0">
                  <a:pos x="61" y="45"/>
                </a:cxn>
                <a:cxn ang="0">
                  <a:pos x="51" y="48"/>
                </a:cxn>
                <a:cxn ang="0">
                  <a:pos x="38" y="49"/>
                </a:cxn>
                <a:cxn ang="0">
                  <a:pos x="21" y="46"/>
                </a:cxn>
                <a:cxn ang="0">
                  <a:pos x="0" y="51"/>
                </a:cxn>
                <a:cxn ang="0">
                  <a:pos x="5" y="26"/>
                </a:cxn>
                <a:cxn ang="0">
                  <a:pos x="20" y="6"/>
                </a:cxn>
                <a:cxn ang="0">
                  <a:pos x="32" y="7"/>
                </a:cxn>
                <a:cxn ang="0">
                  <a:pos x="37" y="6"/>
                </a:cxn>
                <a:cxn ang="0">
                  <a:pos x="39" y="13"/>
                </a:cxn>
                <a:cxn ang="0">
                  <a:pos x="46" y="18"/>
                </a:cxn>
                <a:cxn ang="0">
                  <a:pos x="47" y="31"/>
                </a:cxn>
                <a:cxn ang="0">
                  <a:pos x="58" y="22"/>
                </a:cxn>
                <a:cxn ang="0">
                  <a:pos x="60" y="2"/>
                </a:cxn>
              </a:cxnLst>
              <a:rect l="0" t="0" r="r" b="b"/>
              <a:pathLst>
                <a:path w="105" h="63">
                  <a:moveTo>
                    <a:pt x="60" y="2"/>
                  </a:moveTo>
                  <a:lnTo>
                    <a:pt x="71" y="0"/>
                  </a:lnTo>
                  <a:lnTo>
                    <a:pt x="84" y="12"/>
                  </a:lnTo>
                  <a:lnTo>
                    <a:pt x="94" y="15"/>
                  </a:lnTo>
                  <a:lnTo>
                    <a:pt x="99" y="33"/>
                  </a:lnTo>
                  <a:lnTo>
                    <a:pt x="104" y="47"/>
                  </a:lnTo>
                  <a:lnTo>
                    <a:pt x="90" y="55"/>
                  </a:lnTo>
                  <a:lnTo>
                    <a:pt x="87" y="62"/>
                  </a:lnTo>
                  <a:lnTo>
                    <a:pt x="80" y="58"/>
                  </a:lnTo>
                  <a:lnTo>
                    <a:pt x="79" y="52"/>
                  </a:lnTo>
                  <a:lnTo>
                    <a:pt x="67" y="49"/>
                  </a:lnTo>
                  <a:lnTo>
                    <a:pt x="61" y="45"/>
                  </a:lnTo>
                  <a:lnTo>
                    <a:pt x="51" y="48"/>
                  </a:lnTo>
                  <a:lnTo>
                    <a:pt x="38" y="49"/>
                  </a:lnTo>
                  <a:lnTo>
                    <a:pt x="21" y="46"/>
                  </a:lnTo>
                  <a:lnTo>
                    <a:pt x="0" y="51"/>
                  </a:lnTo>
                  <a:lnTo>
                    <a:pt x="5" y="26"/>
                  </a:lnTo>
                  <a:lnTo>
                    <a:pt x="20" y="6"/>
                  </a:lnTo>
                  <a:lnTo>
                    <a:pt x="32" y="7"/>
                  </a:lnTo>
                  <a:lnTo>
                    <a:pt x="37" y="6"/>
                  </a:lnTo>
                  <a:lnTo>
                    <a:pt x="39" y="13"/>
                  </a:lnTo>
                  <a:lnTo>
                    <a:pt x="46" y="18"/>
                  </a:lnTo>
                  <a:lnTo>
                    <a:pt x="47" y="31"/>
                  </a:lnTo>
                  <a:lnTo>
                    <a:pt x="58" y="22"/>
                  </a:lnTo>
                  <a:lnTo>
                    <a:pt x="60"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7" name="Freeform 59"/>
            <p:cNvSpPr>
              <a:spLocks/>
            </p:cNvSpPr>
            <p:nvPr/>
          </p:nvSpPr>
          <p:spPr bwMode="auto">
            <a:xfrm>
              <a:off x="3033" y="1721"/>
              <a:ext cx="144" cy="97"/>
            </a:xfrm>
            <a:custGeom>
              <a:avLst/>
              <a:gdLst/>
              <a:ahLst/>
              <a:cxnLst>
                <a:cxn ang="0">
                  <a:pos x="42" y="5"/>
                </a:cxn>
                <a:cxn ang="0">
                  <a:pos x="39" y="11"/>
                </a:cxn>
                <a:cxn ang="0">
                  <a:pos x="25" y="27"/>
                </a:cxn>
                <a:cxn ang="0">
                  <a:pos x="24" y="32"/>
                </a:cxn>
                <a:cxn ang="0">
                  <a:pos x="12" y="43"/>
                </a:cxn>
                <a:cxn ang="0">
                  <a:pos x="0" y="48"/>
                </a:cxn>
                <a:cxn ang="0">
                  <a:pos x="6" y="53"/>
                </a:cxn>
                <a:cxn ang="0">
                  <a:pos x="6" y="64"/>
                </a:cxn>
                <a:cxn ang="0">
                  <a:pos x="15" y="66"/>
                </a:cxn>
                <a:cxn ang="0">
                  <a:pos x="16" y="76"/>
                </a:cxn>
                <a:cxn ang="0">
                  <a:pos x="26" y="76"/>
                </a:cxn>
                <a:cxn ang="0">
                  <a:pos x="35" y="82"/>
                </a:cxn>
                <a:cxn ang="0">
                  <a:pos x="37" y="89"/>
                </a:cxn>
                <a:cxn ang="0">
                  <a:pos x="41" y="101"/>
                </a:cxn>
                <a:cxn ang="0">
                  <a:pos x="54" y="96"/>
                </a:cxn>
                <a:cxn ang="0">
                  <a:pos x="87" y="105"/>
                </a:cxn>
                <a:cxn ang="0">
                  <a:pos x="101" y="94"/>
                </a:cxn>
                <a:cxn ang="0">
                  <a:pos x="122" y="96"/>
                </a:cxn>
                <a:cxn ang="0">
                  <a:pos x="126" y="102"/>
                </a:cxn>
                <a:cxn ang="0">
                  <a:pos x="139" y="103"/>
                </a:cxn>
                <a:cxn ang="0">
                  <a:pos x="139" y="98"/>
                </a:cxn>
                <a:cxn ang="0">
                  <a:pos x="136" y="93"/>
                </a:cxn>
                <a:cxn ang="0">
                  <a:pos x="139" y="78"/>
                </a:cxn>
                <a:cxn ang="0">
                  <a:pos x="143" y="83"/>
                </a:cxn>
                <a:cxn ang="0">
                  <a:pos x="150" y="84"/>
                </a:cxn>
                <a:cxn ang="0">
                  <a:pos x="154" y="72"/>
                </a:cxn>
                <a:cxn ang="0">
                  <a:pos x="155" y="68"/>
                </a:cxn>
                <a:cxn ang="0">
                  <a:pos x="134" y="71"/>
                </a:cxn>
                <a:cxn ang="0">
                  <a:pos x="131" y="66"/>
                </a:cxn>
                <a:cxn ang="0">
                  <a:pos x="131" y="53"/>
                </a:cxn>
                <a:cxn ang="0">
                  <a:pos x="134" y="48"/>
                </a:cxn>
                <a:cxn ang="0">
                  <a:pos x="132" y="33"/>
                </a:cxn>
                <a:cxn ang="0">
                  <a:pos x="128" y="30"/>
                </a:cxn>
                <a:cxn ang="0">
                  <a:pos x="112" y="2"/>
                </a:cxn>
                <a:cxn ang="0">
                  <a:pos x="103" y="1"/>
                </a:cxn>
                <a:cxn ang="0">
                  <a:pos x="89" y="11"/>
                </a:cxn>
                <a:cxn ang="0">
                  <a:pos x="64" y="9"/>
                </a:cxn>
                <a:cxn ang="0">
                  <a:pos x="55" y="0"/>
                </a:cxn>
                <a:cxn ang="0">
                  <a:pos x="43" y="5"/>
                </a:cxn>
                <a:cxn ang="0">
                  <a:pos x="42" y="5"/>
                </a:cxn>
              </a:cxnLst>
              <a:rect l="0" t="0" r="r" b="b"/>
              <a:pathLst>
                <a:path w="156" h="106">
                  <a:moveTo>
                    <a:pt x="42" y="5"/>
                  </a:moveTo>
                  <a:lnTo>
                    <a:pt x="39" y="11"/>
                  </a:lnTo>
                  <a:lnTo>
                    <a:pt x="25" y="27"/>
                  </a:lnTo>
                  <a:lnTo>
                    <a:pt x="24" y="32"/>
                  </a:lnTo>
                  <a:lnTo>
                    <a:pt x="12" y="43"/>
                  </a:lnTo>
                  <a:lnTo>
                    <a:pt x="0" y="48"/>
                  </a:lnTo>
                  <a:lnTo>
                    <a:pt x="6" y="53"/>
                  </a:lnTo>
                  <a:lnTo>
                    <a:pt x="6" y="64"/>
                  </a:lnTo>
                  <a:lnTo>
                    <a:pt x="15" y="66"/>
                  </a:lnTo>
                  <a:lnTo>
                    <a:pt x="16" y="76"/>
                  </a:lnTo>
                  <a:lnTo>
                    <a:pt x="26" y="76"/>
                  </a:lnTo>
                  <a:lnTo>
                    <a:pt x="35" y="82"/>
                  </a:lnTo>
                  <a:lnTo>
                    <a:pt x="37" y="89"/>
                  </a:lnTo>
                  <a:lnTo>
                    <a:pt x="41" y="101"/>
                  </a:lnTo>
                  <a:lnTo>
                    <a:pt x="54" y="96"/>
                  </a:lnTo>
                  <a:lnTo>
                    <a:pt x="87" y="105"/>
                  </a:lnTo>
                  <a:lnTo>
                    <a:pt x="101" y="94"/>
                  </a:lnTo>
                  <a:lnTo>
                    <a:pt x="122" y="96"/>
                  </a:lnTo>
                  <a:lnTo>
                    <a:pt x="126" y="102"/>
                  </a:lnTo>
                  <a:lnTo>
                    <a:pt x="139" y="103"/>
                  </a:lnTo>
                  <a:lnTo>
                    <a:pt x="139" y="98"/>
                  </a:lnTo>
                  <a:lnTo>
                    <a:pt x="136" y="93"/>
                  </a:lnTo>
                  <a:lnTo>
                    <a:pt x="139" y="78"/>
                  </a:lnTo>
                  <a:lnTo>
                    <a:pt x="143" y="83"/>
                  </a:lnTo>
                  <a:lnTo>
                    <a:pt x="150" y="84"/>
                  </a:lnTo>
                  <a:lnTo>
                    <a:pt x="154" y="72"/>
                  </a:lnTo>
                  <a:lnTo>
                    <a:pt x="155" y="68"/>
                  </a:lnTo>
                  <a:lnTo>
                    <a:pt x="134" y="71"/>
                  </a:lnTo>
                  <a:lnTo>
                    <a:pt x="131" y="66"/>
                  </a:lnTo>
                  <a:lnTo>
                    <a:pt x="131" y="53"/>
                  </a:lnTo>
                  <a:lnTo>
                    <a:pt x="134" y="48"/>
                  </a:lnTo>
                  <a:lnTo>
                    <a:pt x="132" y="33"/>
                  </a:lnTo>
                  <a:lnTo>
                    <a:pt x="128" y="30"/>
                  </a:lnTo>
                  <a:lnTo>
                    <a:pt x="112" y="2"/>
                  </a:lnTo>
                  <a:lnTo>
                    <a:pt x="103" y="1"/>
                  </a:lnTo>
                  <a:lnTo>
                    <a:pt x="89" y="11"/>
                  </a:lnTo>
                  <a:lnTo>
                    <a:pt x="64" y="9"/>
                  </a:lnTo>
                  <a:lnTo>
                    <a:pt x="55" y="0"/>
                  </a:lnTo>
                  <a:lnTo>
                    <a:pt x="43" y="5"/>
                  </a:lnTo>
                  <a:lnTo>
                    <a:pt x="42"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8" name="Freeform 60"/>
            <p:cNvSpPr>
              <a:spLocks/>
            </p:cNvSpPr>
            <p:nvPr/>
          </p:nvSpPr>
          <p:spPr bwMode="auto">
            <a:xfrm>
              <a:off x="3062" y="1643"/>
              <a:ext cx="239" cy="143"/>
            </a:xfrm>
            <a:custGeom>
              <a:avLst/>
              <a:gdLst/>
              <a:ahLst/>
              <a:cxnLst>
                <a:cxn ang="0">
                  <a:pos x="182" y="5"/>
                </a:cxn>
                <a:cxn ang="0">
                  <a:pos x="171" y="25"/>
                </a:cxn>
                <a:cxn ang="0">
                  <a:pos x="156" y="25"/>
                </a:cxn>
                <a:cxn ang="0">
                  <a:pos x="133" y="24"/>
                </a:cxn>
                <a:cxn ang="0">
                  <a:pos x="111" y="23"/>
                </a:cxn>
                <a:cxn ang="0">
                  <a:pos x="82" y="12"/>
                </a:cxn>
                <a:cxn ang="0">
                  <a:pos x="46" y="10"/>
                </a:cxn>
                <a:cxn ang="0">
                  <a:pos x="35" y="19"/>
                </a:cxn>
                <a:cxn ang="0">
                  <a:pos x="38" y="37"/>
                </a:cxn>
                <a:cxn ang="0">
                  <a:pos x="21" y="47"/>
                </a:cxn>
                <a:cxn ang="0">
                  <a:pos x="9" y="62"/>
                </a:cxn>
                <a:cxn ang="0">
                  <a:pos x="0" y="73"/>
                </a:cxn>
                <a:cxn ang="0">
                  <a:pos x="8" y="90"/>
                </a:cxn>
                <a:cxn ang="0">
                  <a:pos x="29" y="94"/>
                </a:cxn>
                <a:cxn ang="0">
                  <a:pos x="67" y="86"/>
                </a:cxn>
                <a:cxn ang="0">
                  <a:pos x="86" y="79"/>
                </a:cxn>
                <a:cxn ang="0">
                  <a:pos x="100" y="85"/>
                </a:cxn>
                <a:cxn ang="0">
                  <a:pos x="114" y="94"/>
                </a:cxn>
                <a:cxn ang="0">
                  <a:pos x="127" y="106"/>
                </a:cxn>
                <a:cxn ang="0">
                  <a:pos x="107" y="132"/>
                </a:cxn>
                <a:cxn ang="0">
                  <a:pos x="99" y="148"/>
                </a:cxn>
                <a:cxn ang="0">
                  <a:pos x="96" y="156"/>
                </a:cxn>
                <a:cxn ang="0">
                  <a:pos x="120" y="139"/>
                </a:cxn>
                <a:cxn ang="0">
                  <a:pos x="125" y="120"/>
                </a:cxn>
                <a:cxn ang="0">
                  <a:pos x="143" y="110"/>
                </a:cxn>
                <a:cxn ang="0">
                  <a:pos x="145" y="123"/>
                </a:cxn>
                <a:cxn ang="0">
                  <a:pos x="173" y="124"/>
                </a:cxn>
                <a:cxn ang="0">
                  <a:pos x="160" y="137"/>
                </a:cxn>
                <a:cxn ang="0">
                  <a:pos x="178" y="137"/>
                </a:cxn>
                <a:cxn ang="0">
                  <a:pos x="190" y="151"/>
                </a:cxn>
                <a:cxn ang="0">
                  <a:pos x="204" y="140"/>
                </a:cxn>
                <a:cxn ang="0">
                  <a:pos x="220" y="132"/>
                </a:cxn>
                <a:cxn ang="0">
                  <a:pos x="203" y="124"/>
                </a:cxn>
                <a:cxn ang="0">
                  <a:pos x="203" y="109"/>
                </a:cxn>
                <a:cxn ang="0">
                  <a:pos x="238" y="91"/>
                </a:cxn>
                <a:cxn ang="0">
                  <a:pos x="245" y="73"/>
                </a:cxn>
                <a:cxn ang="0">
                  <a:pos x="256" y="60"/>
                </a:cxn>
                <a:cxn ang="0">
                  <a:pos x="258" y="32"/>
                </a:cxn>
                <a:cxn ang="0">
                  <a:pos x="255" y="10"/>
                </a:cxn>
                <a:cxn ang="0">
                  <a:pos x="231" y="8"/>
                </a:cxn>
                <a:cxn ang="0">
                  <a:pos x="206" y="4"/>
                </a:cxn>
              </a:cxnLst>
              <a:rect l="0" t="0" r="r" b="b"/>
              <a:pathLst>
                <a:path w="259" h="157">
                  <a:moveTo>
                    <a:pt x="192" y="5"/>
                  </a:moveTo>
                  <a:lnTo>
                    <a:pt x="182" y="5"/>
                  </a:lnTo>
                  <a:lnTo>
                    <a:pt x="172" y="14"/>
                  </a:lnTo>
                  <a:lnTo>
                    <a:pt x="171" y="25"/>
                  </a:lnTo>
                  <a:lnTo>
                    <a:pt x="163" y="29"/>
                  </a:lnTo>
                  <a:lnTo>
                    <a:pt x="156" y="25"/>
                  </a:lnTo>
                  <a:lnTo>
                    <a:pt x="144" y="29"/>
                  </a:lnTo>
                  <a:lnTo>
                    <a:pt x="133" y="24"/>
                  </a:lnTo>
                  <a:lnTo>
                    <a:pt x="123" y="21"/>
                  </a:lnTo>
                  <a:lnTo>
                    <a:pt x="111" y="23"/>
                  </a:lnTo>
                  <a:lnTo>
                    <a:pt x="102" y="18"/>
                  </a:lnTo>
                  <a:lnTo>
                    <a:pt x="82" y="12"/>
                  </a:lnTo>
                  <a:lnTo>
                    <a:pt x="62" y="9"/>
                  </a:lnTo>
                  <a:lnTo>
                    <a:pt x="46" y="10"/>
                  </a:lnTo>
                  <a:lnTo>
                    <a:pt x="44" y="18"/>
                  </a:lnTo>
                  <a:lnTo>
                    <a:pt x="35" y="19"/>
                  </a:lnTo>
                  <a:lnTo>
                    <a:pt x="39" y="28"/>
                  </a:lnTo>
                  <a:lnTo>
                    <a:pt x="38" y="37"/>
                  </a:lnTo>
                  <a:lnTo>
                    <a:pt x="21" y="32"/>
                  </a:lnTo>
                  <a:lnTo>
                    <a:pt x="21" y="47"/>
                  </a:lnTo>
                  <a:lnTo>
                    <a:pt x="8" y="50"/>
                  </a:lnTo>
                  <a:lnTo>
                    <a:pt x="9" y="62"/>
                  </a:lnTo>
                  <a:lnTo>
                    <a:pt x="7" y="67"/>
                  </a:lnTo>
                  <a:lnTo>
                    <a:pt x="0" y="73"/>
                  </a:lnTo>
                  <a:lnTo>
                    <a:pt x="2" y="83"/>
                  </a:lnTo>
                  <a:lnTo>
                    <a:pt x="8" y="90"/>
                  </a:lnTo>
                  <a:lnTo>
                    <a:pt x="21" y="85"/>
                  </a:lnTo>
                  <a:lnTo>
                    <a:pt x="29" y="94"/>
                  </a:lnTo>
                  <a:lnTo>
                    <a:pt x="53" y="96"/>
                  </a:lnTo>
                  <a:lnTo>
                    <a:pt x="67" y="86"/>
                  </a:lnTo>
                  <a:lnTo>
                    <a:pt x="76" y="81"/>
                  </a:lnTo>
                  <a:lnTo>
                    <a:pt x="86" y="79"/>
                  </a:lnTo>
                  <a:lnTo>
                    <a:pt x="92" y="82"/>
                  </a:lnTo>
                  <a:lnTo>
                    <a:pt x="100" y="85"/>
                  </a:lnTo>
                  <a:lnTo>
                    <a:pt x="106" y="91"/>
                  </a:lnTo>
                  <a:lnTo>
                    <a:pt x="114" y="94"/>
                  </a:lnTo>
                  <a:lnTo>
                    <a:pt x="117" y="100"/>
                  </a:lnTo>
                  <a:lnTo>
                    <a:pt x="127" y="106"/>
                  </a:lnTo>
                  <a:lnTo>
                    <a:pt x="111" y="115"/>
                  </a:lnTo>
                  <a:lnTo>
                    <a:pt x="107" y="132"/>
                  </a:lnTo>
                  <a:lnTo>
                    <a:pt x="104" y="133"/>
                  </a:lnTo>
                  <a:lnTo>
                    <a:pt x="99" y="148"/>
                  </a:lnTo>
                  <a:lnTo>
                    <a:pt x="93" y="151"/>
                  </a:lnTo>
                  <a:lnTo>
                    <a:pt x="96" y="156"/>
                  </a:lnTo>
                  <a:lnTo>
                    <a:pt x="115" y="153"/>
                  </a:lnTo>
                  <a:lnTo>
                    <a:pt x="120" y="139"/>
                  </a:lnTo>
                  <a:lnTo>
                    <a:pt x="122" y="133"/>
                  </a:lnTo>
                  <a:lnTo>
                    <a:pt x="125" y="120"/>
                  </a:lnTo>
                  <a:lnTo>
                    <a:pt x="130" y="115"/>
                  </a:lnTo>
                  <a:lnTo>
                    <a:pt x="143" y="110"/>
                  </a:lnTo>
                  <a:lnTo>
                    <a:pt x="139" y="116"/>
                  </a:lnTo>
                  <a:lnTo>
                    <a:pt x="145" y="123"/>
                  </a:lnTo>
                  <a:lnTo>
                    <a:pt x="164" y="121"/>
                  </a:lnTo>
                  <a:lnTo>
                    <a:pt x="173" y="124"/>
                  </a:lnTo>
                  <a:lnTo>
                    <a:pt x="162" y="132"/>
                  </a:lnTo>
                  <a:lnTo>
                    <a:pt x="160" y="137"/>
                  </a:lnTo>
                  <a:lnTo>
                    <a:pt x="169" y="134"/>
                  </a:lnTo>
                  <a:lnTo>
                    <a:pt x="178" y="137"/>
                  </a:lnTo>
                  <a:lnTo>
                    <a:pt x="182" y="148"/>
                  </a:lnTo>
                  <a:lnTo>
                    <a:pt x="190" y="151"/>
                  </a:lnTo>
                  <a:lnTo>
                    <a:pt x="195" y="142"/>
                  </a:lnTo>
                  <a:lnTo>
                    <a:pt x="204" y="140"/>
                  </a:lnTo>
                  <a:lnTo>
                    <a:pt x="226" y="137"/>
                  </a:lnTo>
                  <a:lnTo>
                    <a:pt x="220" y="132"/>
                  </a:lnTo>
                  <a:lnTo>
                    <a:pt x="210" y="134"/>
                  </a:lnTo>
                  <a:lnTo>
                    <a:pt x="203" y="124"/>
                  </a:lnTo>
                  <a:lnTo>
                    <a:pt x="191" y="120"/>
                  </a:lnTo>
                  <a:lnTo>
                    <a:pt x="203" y="109"/>
                  </a:lnTo>
                  <a:lnTo>
                    <a:pt x="220" y="100"/>
                  </a:lnTo>
                  <a:lnTo>
                    <a:pt x="238" y="91"/>
                  </a:lnTo>
                  <a:lnTo>
                    <a:pt x="236" y="80"/>
                  </a:lnTo>
                  <a:lnTo>
                    <a:pt x="245" y="73"/>
                  </a:lnTo>
                  <a:lnTo>
                    <a:pt x="247" y="65"/>
                  </a:lnTo>
                  <a:lnTo>
                    <a:pt x="256" y="60"/>
                  </a:lnTo>
                  <a:lnTo>
                    <a:pt x="254" y="38"/>
                  </a:lnTo>
                  <a:lnTo>
                    <a:pt x="258" y="32"/>
                  </a:lnTo>
                  <a:lnTo>
                    <a:pt x="253" y="29"/>
                  </a:lnTo>
                  <a:lnTo>
                    <a:pt x="255" y="10"/>
                  </a:lnTo>
                  <a:lnTo>
                    <a:pt x="245" y="10"/>
                  </a:lnTo>
                  <a:lnTo>
                    <a:pt x="231" y="8"/>
                  </a:lnTo>
                  <a:lnTo>
                    <a:pt x="225" y="0"/>
                  </a:lnTo>
                  <a:lnTo>
                    <a:pt x="206" y="4"/>
                  </a:lnTo>
                  <a:lnTo>
                    <a:pt x="192"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29" name="Freeform 61"/>
            <p:cNvSpPr>
              <a:spLocks/>
            </p:cNvSpPr>
            <p:nvPr/>
          </p:nvSpPr>
          <p:spPr bwMode="auto">
            <a:xfrm>
              <a:off x="3087" y="1529"/>
              <a:ext cx="154" cy="141"/>
            </a:xfrm>
            <a:custGeom>
              <a:avLst/>
              <a:gdLst/>
              <a:ahLst/>
              <a:cxnLst>
                <a:cxn ang="0">
                  <a:pos x="166" y="129"/>
                </a:cxn>
                <a:cxn ang="0">
                  <a:pos x="164" y="123"/>
                </a:cxn>
                <a:cxn ang="0">
                  <a:pos x="157" y="115"/>
                </a:cxn>
                <a:cxn ang="0">
                  <a:pos x="155" y="110"/>
                </a:cxn>
                <a:cxn ang="0">
                  <a:pos x="150" y="96"/>
                </a:cxn>
                <a:cxn ang="0">
                  <a:pos x="157" y="94"/>
                </a:cxn>
                <a:cxn ang="0">
                  <a:pos x="161" y="84"/>
                </a:cxn>
                <a:cxn ang="0">
                  <a:pos x="146" y="75"/>
                </a:cxn>
                <a:cxn ang="0">
                  <a:pos x="134" y="67"/>
                </a:cxn>
                <a:cxn ang="0">
                  <a:pos x="133" y="56"/>
                </a:cxn>
                <a:cxn ang="0">
                  <a:pos x="115" y="42"/>
                </a:cxn>
                <a:cxn ang="0">
                  <a:pos x="115" y="38"/>
                </a:cxn>
                <a:cxn ang="0">
                  <a:pos x="105" y="29"/>
                </a:cxn>
                <a:cxn ang="0">
                  <a:pos x="92" y="28"/>
                </a:cxn>
                <a:cxn ang="0">
                  <a:pos x="92" y="21"/>
                </a:cxn>
                <a:cxn ang="0">
                  <a:pos x="83" y="13"/>
                </a:cxn>
                <a:cxn ang="0">
                  <a:pos x="72" y="11"/>
                </a:cxn>
                <a:cxn ang="0">
                  <a:pos x="65" y="0"/>
                </a:cxn>
                <a:cxn ang="0">
                  <a:pos x="51" y="8"/>
                </a:cxn>
                <a:cxn ang="0">
                  <a:pos x="48" y="15"/>
                </a:cxn>
                <a:cxn ang="0">
                  <a:pos x="52" y="30"/>
                </a:cxn>
                <a:cxn ang="0">
                  <a:pos x="42" y="41"/>
                </a:cxn>
                <a:cxn ang="0">
                  <a:pos x="35" y="50"/>
                </a:cxn>
                <a:cxn ang="0">
                  <a:pos x="34" y="67"/>
                </a:cxn>
                <a:cxn ang="0">
                  <a:pos x="23" y="67"/>
                </a:cxn>
                <a:cxn ang="0">
                  <a:pos x="19" y="76"/>
                </a:cxn>
                <a:cxn ang="0">
                  <a:pos x="3" y="79"/>
                </a:cxn>
                <a:cxn ang="0">
                  <a:pos x="0" y="116"/>
                </a:cxn>
                <a:cxn ang="0">
                  <a:pos x="8" y="143"/>
                </a:cxn>
                <a:cxn ang="0">
                  <a:pos x="17" y="142"/>
                </a:cxn>
                <a:cxn ang="0">
                  <a:pos x="19" y="134"/>
                </a:cxn>
                <a:cxn ang="0">
                  <a:pos x="35" y="133"/>
                </a:cxn>
                <a:cxn ang="0">
                  <a:pos x="55" y="136"/>
                </a:cxn>
                <a:cxn ang="0">
                  <a:pos x="75" y="142"/>
                </a:cxn>
                <a:cxn ang="0">
                  <a:pos x="85" y="148"/>
                </a:cxn>
                <a:cxn ang="0">
                  <a:pos x="97" y="145"/>
                </a:cxn>
                <a:cxn ang="0">
                  <a:pos x="106" y="149"/>
                </a:cxn>
                <a:cxn ang="0">
                  <a:pos x="117" y="153"/>
                </a:cxn>
                <a:cxn ang="0">
                  <a:pos x="129" y="149"/>
                </a:cxn>
                <a:cxn ang="0">
                  <a:pos x="136" y="153"/>
                </a:cxn>
                <a:cxn ang="0">
                  <a:pos x="144" y="149"/>
                </a:cxn>
                <a:cxn ang="0">
                  <a:pos x="146" y="138"/>
                </a:cxn>
                <a:cxn ang="0">
                  <a:pos x="155" y="130"/>
                </a:cxn>
                <a:cxn ang="0">
                  <a:pos x="166" y="129"/>
                </a:cxn>
              </a:cxnLst>
              <a:rect l="0" t="0" r="r" b="b"/>
              <a:pathLst>
                <a:path w="167" h="154">
                  <a:moveTo>
                    <a:pt x="166" y="129"/>
                  </a:moveTo>
                  <a:lnTo>
                    <a:pt x="164" y="123"/>
                  </a:lnTo>
                  <a:lnTo>
                    <a:pt x="157" y="115"/>
                  </a:lnTo>
                  <a:lnTo>
                    <a:pt x="155" y="110"/>
                  </a:lnTo>
                  <a:lnTo>
                    <a:pt x="150" y="96"/>
                  </a:lnTo>
                  <a:lnTo>
                    <a:pt x="157" y="94"/>
                  </a:lnTo>
                  <a:lnTo>
                    <a:pt x="161" y="84"/>
                  </a:lnTo>
                  <a:lnTo>
                    <a:pt x="146" y="75"/>
                  </a:lnTo>
                  <a:lnTo>
                    <a:pt x="134" y="67"/>
                  </a:lnTo>
                  <a:lnTo>
                    <a:pt x="133" y="56"/>
                  </a:lnTo>
                  <a:lnTo>
                    <a:pt x="115" y="42"/>
                  </a:lnTo>
                  <a:lnTo>
                    <a:pt x="115" y="38"/>
                  </a:lnTo>
                  <a:lnTo>
                    <a:pt x="105" y="29"/>
                  </a:lnTo>
                  <a:lnTo>
                    <a:pt x="92" y="28"/>
                  </a:lnTo>
                  <a:lnTo>
                    <a:pt x="92" y="21"/>
                  </a:lnTo>
                  <a:lnTo>
                    <a:pt x="83" y="13"/>
                  </a:lnTo>
                  <a:lnTo>
                    <a:pt x="72" y="11"/>
                  </a:lnTo>
                  <a:lnTo>
                    <a:pt x="65" y="0"/>
                  </a:lnTo>
                  <a:lnTo>
                    <a:pt x="51" y="8"/>
                  </a:lnTo>
                  <a:lnTo>
                    <a:pt x="48" y="15"/>
                  </a:lnTo>
                  <a:lnTo>
                    <a:pt x="52" y="30"/>
                  </a:lnTo>
                  <a:lnTo>
                    <a:pt x="42" y="41"/>
                  </a:lnTo>
                  <a:lnTo>
                    <a:pt x="35" y="50"/>
                  </a:lnTo>
                  <a:lnTo>
                    <a:pt x="34" y="67"/>
                  </a:lnTo>
                  <a:lnTo>
                    <a:pt x="23" y="67"/>
                  </a:lnTo>
                  <a:lnTo>
                    <a:pt x="19" y="76"/>
                  </a:lnTo>
                  <a:lnTo>
                    <a:pt x="3" y="79"/>
                  </a:lnTo>
                  <a:lnTo>
                    <a:pt x="0" y="116"/>
                  </a:lnTo>
                  <a:lnTo>
                    <a:pt x="8" y="143"/>
                  </a:lnTo>
                  <a:lnTo>
                    <a:pt x="17" y="142"/>
                  </a:lnTo>
                  <a:lnTo>
                    <a:pt x="19" y="134"/>
                  </a:lnTo>
                  <a:lnTo>
                    <a:pt x="35" y="133"/>
                  </a:lnTo>
                  <a:lnTo>
                    <a:pt x="55" y="136"/>
                  </a:lnTo>
                  <a:lnTo>
                    <a:pt x="75" y="142"/>
                  </a:lnTo>
                  <a:lnTo>
                    <a:pt x="85" y="148"/>
                  </a:lnTo>
                  <a:lnTo>
                    <a:pt x="97" y="145"/>
                  </a:lnTo>
                  <a:lnTo>
                    <a:pt x="106" y="149"/>
                  </a:lnTo>
                  <a:lnTo>
                    <a:pt x="117" y="153"/>
                  </a:lnTo>
                  <a:lnTo>
                    <a:pt x="129" y="149"/>
                  </a:lnTo>
                  <a:lnTo>
                    <a:pt x="136" y="153"/>
                  </a:lnTo>
                  <a:lnTo>
                    <a:pt x="144" y="149"/>
                  </a:lnTo>
                  <a:lnTo>
                    <a:pt x="146" y="138"/>
                  </a:lnTo>
                  <a:lnTo>
                    <a:pt x="155" y="130"/>
                  </a:lnTo>
                  <a:lnTo>
                    <a:pt x="166" y="12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0" name="Freeform 62"/>
            <p:cNvSpPr>
              <a:spLocks/>
            </p:cNvSpPr>
            <p:nvPr/>
          </p:nvSpPr>
          <p:spPr bwMode="auto">
            <a:xfrm>
              <a:off x="2824" y="1034"/>
              <a:ext cx="417" cy="433"/>
            </a:xfrm>
            <a:custGeom>
              <a:avLst/>
              <a:gdLst/>
              <a:ahLst/>
              <a:cxnLst>
                <a:cxn ang="0">
                  <a:pos x="422" y="58"/>
                </a:cxn>
                <a:cxn ang="0">
                  <a:pos x="411" y="42"/>
                </a:cxn>
                <a:cxn ang="0">
                  <a:pos x="451" y="25"/>
                </a:cxn>
                <a:cxn ang="0">
                  <a:pos x="419" y="6"/>
                </a:cxn>
                <a:cxn ang="0">
                  <a:pos x="402" y="22"/>
                </a:cxn>
                <a:cxn ang="0">
                  <a:pos x="397" y="0"/>
                </a:cxn>
                <a:cxn ang="0">
                  <a:pos x="377" y="24"/>
                </a:cxn>
                <a:cxn ang="0">
                  <a:pos x="359" y="40"/>
                </a:cxn>
                <a:cxn ang="0">
                  <a:pos x="366" y="13"/>
                </a:cxn>
                <a:cxn ang="0">
                  <a:pos x="346" y="15"/>
                </a:cxn>
                <a:cxn ang="0">
                  <a:pos x="325" y="31"/>
                </a:cxn>
                <a:cxn ang="0">
                  <a:pos x="311" y="36"/>
                </a:cxn>
                <a:cxn ang="0">
                  <a:pos x="300" y="48"/>
                </a:cxn>
                <a:cxn ang="0">
                  <a:pos x="278" y="61"/>
                </a:cxn>
                <a:cxn ang="0">
                  <a:pos x="252" y="60"/>
                </a:cxn>
                <a:cxn ang="0">
                  <a:pos x="232" y="81"/>
                </a:cxn>
                <a:cxn ang="0">
                  <a:pos x="202" y="123"/>
                </a:cxn>
                <a:cxn ang="0">
                  <a:pos x="194" y="150"/>
                </a:cxn>
                <a:cxn ang="0">
                  <a:pos x="152" y="166"/>
                </a:cxn>
                <a:cxn ang="0">
                  <a:pos x="146" y="192"/>
                </a:cxn>
                <a:cxn ang="0">
                  <a:pos x="139" y="213"/>
                </a:cxn>
                <a:cxn ang="0">
                  <a:pos x="129" y="241"/>
                </a:cxn>
                <a:cxn ang="0">
                  <a:pos x="98" y="270"/>
                </a:cxn>
                <a:cxn ang="0">
                  <a:pos x="114" y="276"/>
                </a:cxn>
                <a:cxn ang="0">
                  <a:pos x="82" y="299"/>
                </a:cxn>
                <a:cxn ang="0">
                  <a:pos x="44" y="322"/>
                </a:cxn>
                <a:cxn ang="0">
                  <a:pos x="37" y="338"/>
                </a:cxn>
                <a:cxn ang="0">
                  <a:pos x="28" y="348"/>
                </a:cxn>
                <a:cxn ang="0">
                  <a:pos x="29" y="367"/>
                </a:cxn>
                <a:cxn ang="0">
                  <a:pos x="23" y="372"/>
                </a:cxn>
                <a:cxn ang="0">
                  <a:pos x="9" y="405"/>
                </a:cxn>
                <a:cxn ang="0">
                  <a:pos x="1" y="417"/>
                </a:cxn>
                <a:cxn ang="0">
                  <a:pos x="19" y="424"/>
                </a:cxn>
                <a:cxn ang="0">
                  <a:pos x="7" y="441"/>
                </a:cxn>
                <a:cxn ang="0">
                  <a:pos x="50" y="463"/>
                </a:cxn>
                <a:cxn ang="0">
                  <a:pos x="86" y="441"/>
                </a:cxn>
                <a:cxn ang="0">
                  <a:pos x="87" y="440"/>
                </a:cxn>
                <a:cxn ang="0">
                  <a:pos x="116" y="417"/>
                </a:cxn>
                <a:cxn ang="0">
                  <a:pos x="127" y="368"/>
                </a:cxn>
                <a:cxn ang="0">
                  <a:pos x="127" y="299"/>
                </a:cxn>
                <a:cxn ang="0">
                  <a:pos x="154" y="265"/>
                </a:cxn>
                <a:cxn ang="0">
                  <a:pos x="169" y="222"/>
                </a:cxn>
                <a:cxn ang="0">
                  <a:pos x="185" y="195"/>
                </a:cxn>
                <a:cxn ang="0">
                  <a:pos x="202" y="160"/>
                </a:cxn>
                <a:cxn ang="0">
                  <a:pos x="226" y="129"/>
                </a:cxn>
                <a:cxn ang="0">
                  <a:pos x="254" y="119"/>
                </a:cxn>
                <a:cxn ang="0">
                  <a:pos x="267" y="90"/>
                </a:cxn>
                <a:cxn ang="0">
                  <a:pos x="298" y="92"/>
                </a:cxn>
                <a:cxn ang="0">
                  <a:pos x="351" y="97"/>
                </a:cxn>
                <a:cxn ang="0">
                  <a:pos x="388" y="54"/>
                </a:cxn>
                <a:cxn ang="0">
                  <a:pos x="411" y="77"/>
                </a:cxn>
                <a:cxn ang="0">
                  <a:pos x="431" y="79"/>
                </a:cxn>
              </a:cxnLst>
              <a:rect l="0" t="0" r="r" b="b"/>
              <a:pathLst>
                <a:path w="452" h="474">
                  <a:moveTo>
                    <a:pt x="446" y="69"/>
                  </a:moveTo>
                  <a:lnTo>
                    <a:pt x="440" y="57"/>
                  </a:lnTo>
                  <a:lnTo>
                    <a:pt x="428" y="62"/>
                  </a:lnTo>
                  <a:lnTo>
                    <a:pt x="422" y="58"/>
                  </a:lnTo>
                  <a:lnTo>
                    <a:pt x="422" y="52"/>
                  </a:lnTo>
                  <a:lnTo>
                    <a:pt x="427" y="52"/>
                  </a:lnTo>
                  <a:lnTo>
                    <a:pt x="411" y="48"/>
                  </a:lnTo>
                  <a:lnTo>
                    <a:pt x="411" y="42"/>
                  </a:lnTo>
                  <a:lnTo>
                    <a:pt x="429" y="46"/>
                  </a:lnTo>
                  <a:lnTo>
                    <a:pt x="437" y="36"/>
                  </a:lnTo>
                  <a:lnTo>
                    <a:pt x="445" y="37"/>
                  </a:lnTo>
                  <a:lnTo>
                    <a:pt x="451" y="25"/>
                  </a:lnTo>
                  <a:lnTo>
                    <a:pt x="437" y="24"/>
                  </a:lnTo>
                  <a:lnTo>
                    <a:pt x="437" y="15"/>
                  </a:lnTo>
                  <a:lnTo>
                    <a:pt x="424" y="14"/>
                  </a:lnTo>
                  <a:lnTo>
                    <a:pt x="419" y="6"/>
                  </a:lnTo>
                  <a:lnTo>
                    <a:pt x="410" y="16"/>
                  </a:lnTo>
                  <a:lnTo>
                    <a:pt x="408" y="31"/>
                  </a:lnTo>
                  <a:lnTo>
                    <a:pt x="395" y="30"/>
                  </a:lnTo>
                  <a:lnTo>
                    <a:pt x="402" y="22"/>
                  </a:lnTo>
                  <a:lnTo>
                    <a:pt x="400" y="13"/>
                  </a:lnTo>
                  <a:lnTo>
                    <a:pt x="405" y="9"/>
                  </a:lnTo>
                  <a:lnTo>
                    <a:pt x="405" y="0"/>
                  </a:lnTo>
                  <a:lnTo>
                    <a:pt x="397" y="0"/>
                  </a:lnTo>
                  <a:lnTo>
                    <a:pt x="387" y="15"/>
                  </a:lnTo>
                  <a:lnTo>
                    <a:pt x="385" y="36"/>
                  </a:lnTo>
                  <a:lnTo>
                    <a:pt x="376" y="32"/>
                  </a:lnTo>
                  <a:lnTo>
                    <a:pt x="377" y="24"/>
                  </a:lnTo>
                  <a:lnTo>
                    <a:pt x="383" y="10"/>
                  </a:lnTo>
                  <a:lnTo>
                    <a:pt x="374" y="10"/>
                  </a:lnTo>
                  <a:lnTo>
                    <a:pt x="359" y="27"/>
                  </a:lnTo>
                  <a:lnTo>
                    <a:pt x="359" y="40"/>
                  </a:lnTo>
                  <a:lnTo>
                    <a:pt x="345" y="41"/>
                  </a:lnTo>
                  <a:lnTo>
                    <a:pt x="353" y="29"/>
                  </a:lnTo>
                  <a:lnTo>
                    <a:pt x="353" y="16"/>
                  </a:lnTo>
                  <a:lnTo>
                    <a:pt x="366" y="13"/>
                  </a:lnTo>
                  <a:lnTo>
                    <a:pt x="367" y="6"/>
                  </a:lnTo>
                  <a:lnTo>
                    <a:pt x="347" y="0"/>
                  </a:lnTo>
                  <a:lnTo>
                    <a:pt x="337" y="4"/>
                  </a:lnTo>
                  <a:lnTo>
                    <a:pt x="346" y="15"/>
                  </a:lnTo>
                  <a:lnTo>
                    <a:pt x="330" y="25"/>
                  </a:lnTo>
                  <a:lnTo>
                    <a:pt x="332" y="14"/>
                  </a:lnTo>
                  <a:lnTo>
                    <a:pt x="323" y="15"/>
                  </a:lnTo>
                  <a:lnTo>
                    <a:pt x="325" y="31"/>
                  </a:lnTo>
                  <a:lnTo>
                    <a:pt x="318" y="35"/>
                  </a:lnTo>
                  <a:lnTo>
                    <a:pt x="318" y="41"/>
                  </a:lnTo>
                  <a:lnTo>
                    <a:pt x="311" y="41"/>
                  </a:lnTo>
                  <a:lnTo>
                    <a:pt x="311" y="36"/>
                  </a:lnTo>
                  <a:lnTo>
                    <a:pt x="293" y="23"/>
                  </a:lnTo>
                  <a:lnTo>
                    <a:pt x="285" y="28"/>
                  </a:lnTo>
                  <a:lnTo>
                    <a:pt x="301" y="35"/>
                  </a:lnTo>
                  <a:lnTo>
                    <a:pt x="300" y="48"/>
                  </a:lnTo>
                  <a:lnTo>
                    <a:pt x="288" y="41"/>
                  </a:lnTo>
                  <a:lnTo>
                    <a:pt x="287" y="48"/>
                  </a:lnTo>
                  <a:lnTo>
                    <a:pt x="278" y="46"/>
                  </a:lnTo>
                  <a:lnTo>
                    <a:pt x="278" y="61"/>
                  </a:lnTo>
                  <a:lnTo>
                    <a:pt x="266" y="60"/>
                  </a:lnTo>
                  <a:lnTo>
                    <a:pt x="271" y="51"/>
                  </a:lnTo>
                  <a:lnTo>
                    <a:pt x="268" y="46"/>
                  </a:lnTo>
                  <a:lnTo>
                    <a:pt x="252" y="60"/>
                  </a:lnTo>
                  <a:lnTo>
                    <a:pt x="254" y="80"/>
                  </a:lnTo>
                  <a:lnTo>
                    <a:pt x="245" y="72"/>
                  </a:lnTo>
                  <a:lnTo>
                    <a:pt x="231" y="74"/>
                  </a:lnTo>
                  <a:lnTo>
                    <a:pt x="232" y="81"/>
                  </a:lnTo>
                  <a:lnTo>
                    <a:pt x="222" y="92"/>
                  </a:lnTo>
                  <a:lnTo>
                    <a:pt x="226" y="98"/>
                  </a:lnTo>
                  <a:lnTo>
                    <a:pt x="203" y="107"/>
                  </a:lnTo>
                  <a:lnTo>
                    <a:pt x="202" y="123"/>
                  </a:lnTo>
                  <a:lnTo>
                    <a:pt x="194" y="120"/>
                  </a:lnTo>
                  <a:lnTo>
                    <a:pt x="183" y="124"/>
                  </a:lnTo>
                  <a:lnTo>
                    <a:pt x="182" y="141"/>
                  </a:lnTo>
                  <a:lnTo>
                    <a:pt x="194" y="150"/>
                  </a:lnTo>
                  <a:lnTo>
                    <a:pt x="177" y="146"/>
                  </a:lnTo>
                  <a:lnTo>
                    <a:pt x="171" y="168"/>
                  </a:lnTo>
                  <a:lnTo>
                    <a:pt x="158" y="163"/>
                  </a:lnTo>
                  <a:lnTo>
                    <a:pt x="152" y="166"/>
                  </a:lnTo>
                  <a:lnTo>
                    <a:pt x="151" y="177"/>
                  </a:lnTo>
                  <a:lnTo>
                    <a:pt x="161" y="182"/>
                  </a:lnTo>
                  <a:lnTo>
                    <a:pt x="149" y="182"/>
                  </a:lnTo>
                  <a:lnTo>
                    <a:pt x="146" y="192"/>
                  </a:lnTo>
                  <a:lnTo>
                    <a:pt x="158" y="193"/>
                  </a:lnTo>
                  <a:lnTo>
                    <a:pt x="158" y="197"/>
                  </a:lnTo>
                  <a:lnTo>
                    <a:pt x="139" y="195"/>
                  </a:lnTo>
                  <a:lnTo>
                    <a:pt x="139" y="213"/>
                  </a:lnTo>
                  <a:lnTo>
                    <a:pt x="133" y="222"/>
                  </a:lnTo>
                  <a:lnTo>
                    <a:pt x="131" y="218"/>
                  </a:lnTo>
                  <a:lnTo>
                    <a:pt x="121" y="232"/>
                  </a:lnTo>
                  <a:lnTo>
                    <a:pt x="129" y="241"/>
                  </a:lnTo>
                  <a:lnTo>
                    <a:pt x="112" y="247"/>
                  </a:lnTo>
                  <a:lnTo>
                    <a:pt x="112" y="258"/>
                  </a:lnTo>
                  <a:lnTo>
                    <a:pt x="99" y="257"/>
                  </a:lnTo>
                  <a:lnTo>
                    <a:pt x="98" y="270"/>
                  </a:lnTo>
                  <a:lnTo>
                    <a:pt x="86" y="285"/>
                  </a:lnTo>
                  <a:lnTo>
                    <a:pt x="90" y="296"/>
                  </a:lnTo>
                  <a:lnTo>
                    <a:pt x="99" y="280"/>
                  </a:lnTo>
                  <a:lnTo>
                    <a:pt x="114" y="276"/>
                  </a:lnTo>
                  <a:lnTo>
                    <a:pt x="112" y="292"/>
                  </a:lnTo>
                  <a:lnTo>
                    <a:pt x="95" y="305"/>
                  </a:lnTo>
                  <a:lnTo>
                    <a:pt x="86" y="305"/>
                  </a:lnTo>
                  <a:lnTo>
                    <a:pt x="82" y="299"/>
                  </a:lnTo>
                  <a:lnTo>
                    <a:pt x="59" y="311"/>
                  </a:lnTo>
                  <a:lnTo>
                    <a:pt x="63" y="320"/>
                  </a:lnTo>
                  <a:lnTo>
                    <a:pt x="54" y="314"/>
                  </a:lnTo>
                  <a:lnTo>
                    <a:pt x="44" y="322"/>
                  </a:lnTo>
                  <a:lnTo>
                    <a:pt x="37" y="315"/>
                  </a:lnTo>
                  <a:lnTo>
                    <a:pt x="24" y="328"/>
                  </a:lnTo>
                  <a:lnTo>
                    <a:pt x="37" y="334"/>
                  </a:lnTo>
                  <a:lnTo>
                    <a:pt x="37" y="338"/>
                  </a:lnTo>
                  <a:lnTo>
                    <a:pt x="23" y="341"/>
                  </a:lnTo>
                  <a:lnTo>
                    <a:pt x="8" y="338"/>
                  </a:lnTo>
                  <a:lnTo>
                    <a:pt x="7" y="345"/>
                  </a:lnTo>
                  <a:lnTo>
                    <a:pt x="28" y="348"/>
                  </a:lnTo>
                  <a:lnTo>
                    <a:pt x="27" y="351"/>
                  </a:lnTo>
                  <a:lnTo>
                    <a:pt x="8" y="351"/>
                  </a:lnTo>
                  <a:lnTo>
                    <a:pt x="7" y="368"/>
                  </a:lnTo>
                  <a:lnTo>
                    <a:pt x="29" y="367"/>
                  </a:lnTo>
                  <a:lnTo>
                    <a:pt x="37" y="374"/>
                  </a:lnTo>
                  <a:lnTo>
                    <a:pt x="41" y="368"/>
                  </a:lnTo>
                  <a:lnTo>
                    <a:pt x="41" y="379"/>
                  </a:lnTo>
                  <a:lnTo>
                    <a:pt x="23" y="372"/>
                  </a:lnTo>
                  <a:lnTo>
                    <a:pt x="5" y="376"/>
                  </a:lnTo>
                  <a:lnTo>
                    <a:pt x="4" y="396"/>
                  </a:lnTo>
                  <a:lnTo>
                    <a:pt x="10" y="396"/>
                  </a:lnTo>
                  <a:lnTo>
                    <a:pt x="9" y="405"/>
                  </a:lnTo>
                  <a:lnTo>
                    <a:pt x="29" y="391"/>
                  </a:lnTo>
                  <a:lnTo>
                    <a:pt x="28" y="401"/>
                  </a:lnTo>
                  <a:lnTo>
                    <a:pt x="23" y="401"/>
                  </a:lnTo>
                  <a:lnTo>
                    <a:pt x="1" y="417"/>
                  </a:lnTo>
                  <a:lnTo>
                    <a:pt x="0" y="428"/>
                  </a:lnTo>
                  <a:lnTo>
                    <a:pt x="11" y="429"/>
                  </a:lnTo>
                  <a:lnTo>
                    <a:pt x="12" y="423"/>
                  </a:lnTo>
                  <a:lnTo>
                    <a:pt x="19" y="424"/>
                  </a:lnTo>
                  <a:lnTo>
                    <a:pt x="18" y="431"/>
                  </a:lnTo>
                  <a:lnTo>
                    <a:pt x="14" y="433"/>
                  </a:lnTo>
                  <a:lnTo>
                    <a:pt x="20" y="444"/>
                  </a:lnTo>
                  <a:lnTo>
                    <a:pt x="7" y="441"/>
                  </a:lnTo>
                  <a:lnTo>
                    <a:pt x="1" y="445"/>
                  </a:lnTo>
                  <a:lnTo>
                    <a:pt x="22" y="471"/>
                  </a:lnTo>
                  <a:lnTo>
                    <a:pt x="43" y="473"/>
                  </a:lnTo>
                  <a:lnTo>
                    <a:pt x="50" y="463"/>
                  </a:lnTo>
                  <a:lnTo>
                    <a:pt x="66" y="460"/>
                  </a:lnTo>
                  <a:lnTo>
                    <a:pt x="67" y="444"/>
                  </a:lnTo>
                  <a:lnTo>
                    <a:pt x="77" y="450"/>
                  </a:lnTo>
                  <a:lnTo>
                    <a:pt x="86" y="441"/>
                  </a:lnTo>
                  <a:lnTo>
                    <a:pt x="82" y="436"/>
                  </a:lnTo>
                  <a:lnTo>
                    <a:pt x="82" y="428"/>
                  </a:lnTo>
                  <a:lnTo>
                    <a:pt x="87" y="429"/>
                  </a:lnTo>
                  <a:lnTo>
                    <a:pt x="87" y="440"/>
                  </a:lnTo>
                  <a:lnTo>
                    <a:pt x="100" y="447"/>
                  </a:lnTo>
                  <a:lnTo>
                    <a:pt x="107" y="447"/>
                  </a:lnTo>
                  <a:lnTo>
                    <a:pt x="116" y="428"/>
                  </a:lnTo>
                  <a:lnTo>
                    <a:pt x="116" y="417"/>
                  </a:lnTo>
                  <a:lnTo>
                    <a:pt x="127" y="403"/>
                  </a:lnTo>
                  <a:lnTo>
                    <a:pt x="121" y="387"/>
                  </a:lnTo>
                  <a:lnTo>
                    <a:pt x="130" y="374"/>
                  </a:lnTo>
                  <a:lnTo>
                    <a:pt x="127" y="368"/>
                  </a:lnTo>
                  <a:lnTo>
                    <a:pt x="123" y="331"/>
                  </a:lnTo>
                  <a:lnTo>
                    <a:pt x="126" y="322"/>
                  </a:lnTo>
                  <a:lnTo>
                    <a:pt x="127" y="314"/>
                  </a:lnTo>
                  <a:lnTo>
                    <a:pt x="127" y="299"/>
                  </a:lnTo>
                  <a:lnTo>
                    <a:pt x="141" y="281"/>
                  </a:lnTo>
                  <a:lnTo>
                    <a:pt x="157" y="282"/>
                  </a:lnTo>
                  <a:lnTo>
                    <a:pt x="158" y="274"/>
                  </a:lnTo>
                  <a:lnTo>
                    <a:pt x="154" y="265"/>
                  </a:lnTo>
                  <a:lnTo>
                    <a:pt x="154" y="259"/>
                  </a:lnTo>
                  <a:lnTo>
                    <a:pt x="159" y="254"/>
                  </a:lnTo>
                  <a:lnTo>
                    <a:pt x="167" y="241"/>
                  </a:lnTo>
                  <a:lnTo>
                    <a:pt x="169" y="222"/>
                  </a:lnTo>
                  <a:lnTo>
                    <a:pt x="170" y="209"/>
                  </a:lnTo>
                  <a:lnTo>
                    <a:pt x="166" y="205"/>
                  </a:lnTo>
                  <a:lnTo>
                    <a:pt x="172" y="197"/>
                  </a:lnTo>
                  <a:lnTo>
                    <a:pt x="185" y="195"/>
                  </a:lnTo>
                  <a:lnTo>
                    <a:pt x="186" y="184"/>
                  </a:lnTo>
                  <a:lnTo>
                    <a:pt x="191" y="179"/>
                  </a:lnTo>
                  <a:lnTo>
                    <a:pt x="198" y="177"/>
                  </a:lnTo>
                  <a:lnTo>
                    <a:pt x="202" y="160"/>
                  </a:lnTo>
                  <a:lnTo>
                    <a:pt x="199" y="153"/>
                  </a:lnTo>
                  <a:lnTo>
                    <a:pt x="206" y="135"/>
                  </a:lnTo>
                  <a:lnTo>
                    <a:pt x="216" y="126"/>
                  </a:lnTo>
                  <a:lnTo>
                    <a:pt x="226" y="129"/>
                  </a:lnTo>
                  <a:lnTo>
                    <a:pt x="232" y="126"/>
                  </a:lnTo>
                  <a:lnTo>
                    <a:pt x="233" y="109"/>
                  </a:lnTo>
                  <a:lnTo>
                    <a:pt x="252" y="114"/>
                  </a:lnTo>
                  <a:lnTo>
                    <a:pt x="254" y="119"/>
                  </a:lnTo>
                  <a:lnTo>
                    <a:pt x="266" y="121"/>
                  </a:lnTo>
                  <a:lnTo>
                    <a:pt x="266" y="109"/>
                  </a:lnTo>
                  <a:lnTo>
                    <a:pt x="269" y="107"/>
                  </a:lnTo>
                  <a:lnTo>
                    <a:pt x="267" y="90"/>
                  </a:lnTo>
                  <a:lnTo>
                    <a:pt x="275" y="86"/>
                  </a:lnTo>
                  <a:lnTo>
                    <a:pt x="283" y="79"/>
                  </a:lnTo>
                  <a:lnTo>
                    <a:pt x="293" y="80"/>
                  </a:lnTo>
                  <a:lnTo>
                    <a:pt x="298" y="92"/>
                  </a:lnTo>
                  <a:lnTo>
                    <a:pt x="315" y="107"/>
                  </a:lnTo>
                  <a:lnTo>
                    <a:pt x="327" y="102"/>
                  </a:lnTo>
                  <a:lnTo>
                    <a:pt x="345" y="107"/>
                  </a:lnTo>
                  <a:lnTo>
                    <a:pt x="351" y="97"/>
                  </a:lnTo>
                  <a:lnTo>
                    <a:pt x="362" y="97"/>
                  </a:lnTo>
                  <a:lnTo>
                    <a:pt x="365" y="60"/>
                  </a:lnTo>
                  <a:lnTo>
                    <a:pt x="369" y="53"/>
                  </a:lnTo>
                  <a:lnTo>
                    <a:pt x="388" y="54"/>
                  </a:lnTo>
                  <a:lnTo>
                    <a:pt x="391" y="48"/>
                  </a:lnTo>
                  <a:lnTo>
                    <a:pt x="402" y="52"/>
                  </a:lnTo>
                  <a:lnTo>
                    <a:pt x="418" y="69"/>
                  </a:lnTo>
                  <a:lnTo>
                    <a:pt x="411" y="77"/>
                  </a:lnTo>
                  <a:lnTo>
                    <a:pt x="410" y="87"/>
                  </a:lnTo>
                  <a:lnTo>
                    <a:pt x="419" y="88"/>
                  </a:lnTo>
                  <a:lnTo>
                    <a:pt x="422" y="78"/>
                  </a:lnTo>
                  <a:lnTo>
                    <a:pt x="431" y="79"/>
                  </a:lnTo>
                  <a:lnTo>
                    <a:pt x="434" y="71"/>
                  </a:lnTo>
                  <a:lnTo>
                    <a:pt x="446" y="6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1" name="Freeform 63"/>
            <p:cNvSpPr>
              <a:spLocks/>
            </p:cNvSpPr>
            <p:nvPr/>
          </p:nvSpPr>
          <p:spPr bwMode="auto">
            <a:xfrm>
              <a:off x="3101" y="1038"/>
              <a:ext cx="24" cy="16"/>
            </a:xfrm>
            <a:custGeom>
              <a:avLst/>
              <a:gdLst/>
              <a:ahLst/>
              <a:cxnLst>
                <a:cxn ang="0">
                  <a:pos x="18" y="16"/>
                </a:cxn>
                <a:cxn ang="0">
                  <a:pos x="0" y="15"/>
                </a:cxn>
                <a:cxn ang="0">
                  <a:pos x="0" y="4"/>
                </a:cxn>
                <a:cxn ang="0">
                  <a:pos x="25" y="0"/>
                </a:cxn>
                <a:cxn ang="0">
                  <a:pos x="18" y="16"/>
                </a:cxn>
              </a:cxnLst>
              <a:rect l="0" t="0" r="r" b="b"/>
              <a:pathLst>
                <a:path w="26" h="17">
                  <a:moveTo>
                    <a:pt x="18" y="16"/>
                  </a:moveTo>
                  <a:lnTo>
                    <a:pt x="0" y="15"/>
                  </a:lnTo>
                  <a:lnTo>
                    <a:pt x="0" y="4"/>
                  </a:lnTo>
                  <a:lnTo>
                    <a:pt x="25" y="0"/>
                  </a:lnTo>
                  <a:lnTo>
                    <a:pt x="18"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2" name="Freeform 64"/>
            <p:cNvSpPr>
              <a:spLocks/>
            </p:cNvSpPr>
            <p:nvPr/>
          </p:nvSpPr>
          <p:spPr bwMode="auto">
            <a:xfrm>
              <a:off x="3017" y="1086"/>
              <a:ext cx="23" cy="28"/>
            </a:xfrm>
            <a:custGeom>
              <a:avLst/>
              <a:gdLst/>
              <a:ahLst/>
              <a:cxnLst>
                <a:cxn ang="0">
                  <a:pos x="25" y="10"/>
                </a:cxn>
                <a:cxn ang="0">
                  <a:pos x="11" y="31"/>
                </a:cxn>
                <a:cxn ang="0">
                  <a:pos x="0" y="30"/>
                </a:cxn>
                <a:cxn ang="0">
                  <a:pos x="4" y="23"/>
                </a:cxn>
                <a:cxn ang="0">
                  <a:pos x="4" y="14"/>
                </a:cxn>
                <a:cxn ang="0">
                  <a:pos x="14" y="10"/>
                </a:cxn>
                <a:cxn ang="0">
                  <a:pos x="19" y="0"/>
                </a:cxn>
                <a:cxn ang="0">
                  <a:pos x="25" y="10"/>
                </a:cxn>
              </a:cxnLst>
              <a:rect l="0" t="0" r="r" b="b"/>
              <a:pathLst>
                <a:path w="26" h="32">
                  <a:moveTo>
                    <a:pt x="25" y="10"/>
                  </a:moveTo>
                  <a:lnTo>
                    <a:pt x="11" y="31"/>
                  </a:lnTo>
                  <a:lnTo>
                    <a:pt x="0" y="30"/>
                  </a:lnTo>
                  <a:lnTo>
                    <a:pt x="4" y="23"/>
                  </a:lnTo>
                  <a:lnTo>
                    <a:pt x="4" y="14"/>
                  </a:lnTo>
                  <a:lnTo>
                    <a:pt x="14" y="10"/>
                  </a:lnTo>
                  <a:lnTo>
                    <a:pt x="19" y="0"/>
                  </a:lnTo>
                  <a:lnTo>
                    <a:pt x="25" y="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3" name="Freeform 65"/>
            <p:cNvSpPr>
              <a:spLocks/>
            </p:cNvSpPr>
            <p:nvPr/>
          </p:nvSpPr>
          <p:spPr bwMode="auto">
            <a:xfrm>
              <a:off x="2992" y="1112"/>
              <a:ext cx="22" cy="24"/>
            </a:xfrm>
            <a:custGeom>
              <a:avLst/>
              <a:gdLst/>
              <a:ahLst/>
              <a:cxnLst>
                <a:cxn ang="0">
                  <a:pos x="16" y="9"/>
                </a:cxn>
                <a:cxn ang="0">
                  <a:pos x="22" y="8"/>
                </a:cxn>
                <a:cxn ang="0">
                  <a:pos x="19" y="14"/>
                </a:cxn>
                <a:cxn ang="0">
                  <a:pos x="8" y="25"/>
                </a:cxn>
                <a:cxn ang="0">
                  <a:pos x="0" y="19"/>
                </a:cxn>
                <a:cxn ang="0">
                  <a:pos x="10" y="10"/>
                </a:cxn>
                <a:cxn ang="0">
                  <a:pos x="10" y="6"/>
                </a:cxn>
                <a:cxn ang="0">
                  <a:pos x="16" y="0"/>
                </a:cxn>
                <a:cxn ang="0">
                  <a:pos x="16" y="9"/>
                </a:cxn>
              </a:cxnLst>
              <a:rect l="0" t="0" r="r" b="b"/>
              <a:pathLst>
                <a:path w="23" h="26">
                  <a:moveTo>
                    <a:pt x="16" y="9"/>
                  </a:moveTo>
                  <a:lnTo>
                    <a:pt x="22" y="8"/>
                  </a:lnTo>
                  <a:lnTo>
                    <a:pt x="19" y="14"/>
                  </a:lnTo>
                  <a:lnTo>
                    <a:pt x="8" y="25"/>
                  </a:lnTo>
                  <a:lnTo>
                    <a:pt x="0" y="19"/>
                  </a:lnTo>
                  <a:lnTo>
                    <a:pt x="10" y="10"/>
                  </a:lnTo>
                  <a:lnTo>
                    <a:pt x="10" y="6"/>
                  </a:lnTo>
                  <a:lnTo>
                    <a:pt x="16" y="0"/>
                  </a:lnTo>
                  <a:lnTo>
                    <a:pt x="16" y="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4" name="Freeform 66"/>
            <p:cNvSpPr>
              <a:spLocks/>
            </p:cNvSpPr>
            <p:nvPr/>
          </p:nvSpPr>
          <p:spPr bwMode="auto">
            <a:xfrm>
              <a:off x="2917" y="1113"/>
              <a:ext cx="208" cy="434"/>
            </a:xfrm>
            <a:custGeom>
              <a:avLst/>
              <a:gdLst/>
              <a:ahLst/>
              <a:cxnLst>
                <a:cxn ang="0">
                  <a:pos x="197" y="29"/>
                </a:cxn>
                <a:cxn ang="0">
                  <a:pos x="225" y="54"/>
                </a:cxn>
                <a:cxn ang="0">
                  <a:pos x="221" y="73"/>
                </a:cxn>
                <a:cxn ang="0">
                  <a:pos x="219" y="90"/>
                </a:cxn>
                <a:cxn ang="0">
                  <a:pos x="221" y="114"/>
                </a:cxn>
                <a:cxn ang="0">
                  <a:pos x="221" y="130"/>
                </a:cxn>
                <a:cxn ang="0">
                  <a:pos x="203" y="143"/>
                </a:cxn>
                <a:cxn ang="0">
                  <a:pos x="190" y="143"/>
                </a:cxn>
                <a:cxn ang="0">
                  <a:pos x="185" y="150"/>
                </a:cxn>
                <a:cxn ang="0">
                  <a:pos x="178" y="159"/>
                </a:cxn>
                <a:cxn ang="0">
                  <a:pos x="171" y="174"/>
                </a:cxn>
                <a:cxn ang="0">
                  <a:pos x="173" y="204"/>
                </a:cxn>
                <a:cxn ang="0">
                  <a:pos x="131" y="233"/>
                </a:cxn>
                <a:cxn ang="0">
                  <a:pos x="115" y="246"/>
                </a:cxn>
                <a:cxn ang="0">
                  <a:pos x="104" y="254"/>
                </a:cxn>
                <a:cxn ang="0">
                  <a:pos x="98" y="287"/>
                </a:cxn>
                <a:cxn ang="0">
                  <a:pos x="120" y="326"/>
                </a:cxn>
                <a:cxn ang="0">
                  <a:pos x="113" y="348"/>
                </a:cxn>
                <a:cxn ang="0">
                  <a:pos x="79" y="349"/>
                </a:cxn>
                <a:cxn ang="0">
                  <a:pos x="100" y="351"/>
                </a:cxn>
                <a:cxn ang="0">
                  <a:pos x="121" y="356"/>
                </a:cxn>
                <a:cxn ang="0">
                  <a:pos x="98" y="371"/>
                </a:cxn>
                <a:cxn ang="0">
                  <a:pos x="86" y="379"/>
                </a:cxn>
                <a:cxn ang="0">
                  <a:pos x="75" y="441"/>
                </a:cxn>
                <a:cxn ang="0">
                  <a:pos x="45" y="453"/>
                </a:cxn>
                <a:cxn ang="0">
                  <a:pos x="44" y="465"/>
                </a:cxn>
                <a:cxn ang="0">
                  <a:pos x="37" y="473"/>
                </a:cxn>
                <a:cxn ang="0">
                  <a:pos x="22" y="460"/>
                </a:cxn>
                <a:cxn ang="0">
                  <a:pos x="22" y="438"/>
                </a:cxn>
                <a:cxn ang="0">
                  <a:pos x="14" y="426"/>
                </a:cxn>
                <a:cxn ang="0">
                  <a:pos x="7" y="415"/>
                </a:cxn>
                <a:cxn ang="0">
                  <a:pos x="12" y="388"/>
                </a:cxn>
                <a:cxn ang="0">
                  <a:pos x="0" y="360"/>
                </a:cxn>
                <a:cxn ang="0">
                  <a:pos x="16" y="341"/>
                </a:cxn>
                <a:cxn ang="0">
                  <a:pos x="27" y="316"/>
                </a:cxn>
                <a:cxn ang="0">
                  <a:pos x="30" y="287"/>
                </a:cxn>
                <a:cxn ang="0">
                  <a:pos x="23" y="244"/>
                </a:cxn>
                <a:cxn ang="0">
                  <a:pos x="27" y="227"/>
                </a:cxn>
                <a:cxn ang="0">
                  <a:pos x="41" y="194"/>
                </a:cxn>
                <a:cxn ang="0">
                  <a:pos x="58" y="187"/>
                </a:cxn>
                <a:cxn ang="0">
                  <a:pos x="54" y="172"/>
                </a:cxn>
                <a:cxn ang="0">
                  <a:pos x="68" y="154"/>
                </a:cxn>
                <a:cxn ang="0">
                  <a:pos x="70" y="122"/>
                </a:cxn>
                <a:cxn ang="0">
                  <a:pos x="73" y="111"/>
                </a:cxn>
                <a:cxn ang="0">
                  <a:pos x="86" y="97"/>
                </a:cxn>
                <a:cxn ang="0">
                  <a:pos x="98" y="90"/>
                </a:cxn>
                <a:cxn ang="0">
                  <a:pos x="99" y="67"/>
                </a:cxn>
                <a:cxn ang="0">
                  <a:pos x="116" y="40"/>
                </a:cxn>
                <a:cxn ang="0">
                  <a:pos x="132" y="39"/>
                </a:cxn>
                <a:cxn ang="0">
                  <a:pos x="151" y="27"/>
                </a:cxn>
                <a:cxn ang="0">
                  <a:pos x="166" y="34"/>
                </a:cxn>
                <a:cxn ang="0">
                  <a:pos x="169" y="22"/>
                </a:cxn>
                <a:cxn ang="0">
                  <a:pos x="176" y="0"/>
                </a:cxn>
              </a:cxnLst>
              <a:rect l="0" t="0" r="r" b="b"/>
              <a:pathLst>
                <a:path w="226" h="474">
                  <a:moveTo>
                    <a:pt x="176" y="0"/>
                  </a:moveTo>
                  <a:lnTo>
                    <a:pt x="197" y="29"/>
                  </a:lnTo>
                  <a:lnTo>
                    <a:pt x="212" y="33"/>
                  </a:lnTo>
                  <a:lnTo>
                    <a:pt x="225" y="54"/>
                  </a:lnTo>
                  <a:lnTo>
                    <a:pt x="217" y="62"/>
                  </a:lnTo>
                  <a:lnTo>
                    <a:pt x="221" y="73"/>
                  </a:lnTo>
                  <a:lnTo>
                    <a:pt x="221" y="80"/>
                  </a:lnTo>
                  <a:lnTo>
                    <a:pt x="219" y="90"/>
                  </a:lnTo>
                  <a:lnTo>
                    <a:pt x="221" y="100"/>
                  </a:lnTo>
                  <a:lnTo>
                    <a:pt x="221" y="114"/>
                  </a:lnTo>
                  <a:lnTo>
                    <a:pt x="216" y="125"/>
                  </a:lnTo>
                  <a:lnTo>
                    <a:pt x="221" y="130"/>
                  </a:lnTo>
                  <a:lnTo>
                    <a:pt x="222" y="142"/>
                  </a:lnTo>
                  <a:lnTo>
                    <a:pt x="203" y="143"/>
                  </a:lnTo>
                  <a:lnTo>
                    <a:pt x="198" y="137"/>
                  </a:lnTo>
                  <a:lnTo>
                    <a:pt x="190" y="143"/>
                  </a:lnTo>
                  <a:lnTo>
                    <a:pt x="187" y="143"/>
                  </a:lnTo>
                  <a:lnTo>
                    <a:pt x="185" y="150"/>
                  </a:lnTo>
                  <a:lnTo>
                    <a:pt x="189" y="160"/>
                  </a:lnTo>
                  <a:lnTo>
                    <a:pt x="178" y="159"/>
                  </a:lnTo>
                  <a:lnTo>
                    <a:pt x="179" y="164"/>
                  </a:lnTo>
                  <a:lnTo>
                    <a:pt x="171" y="174"/>
                  </a:lnTo>
                  <a:lnTo>
                    <a:pt x="178" y="192"/>
                  </a:lnTo>
                  <a:lnTo>
                    <a:pt x="173" y="204"/>
                  </a:lnTo>
                  <a:lnTo>
                    <a:pt x="140" y="234"/>
                  </a:lnTo>
                  <a:lnTo>
                    <a:pt x="131" y="233"/>
                  </a:lnTo>
                  <a:lnTo>
                    <a:pt x="126" y="245"/>
                  </a:lnTo>
                  <a:lnTo>
                    <a:pt x="115" y="246"/>
                  </a:lnTo>
                  <a:lnTo>
                    <a:pt x="114" y="257"/>
                  </a:lnTo>
                  <a:lnTo>
                    <a:pt x="104" y="254"/>
                  </a:lnTo>
                  <a:lnTo>
                    <a:pt x="104" y="282"/>
                  </a:lnTo>
                  <a:lnTo>
                    <a:pt x="98" y="287"/>
                  </a:lnTo>
                  <a:lnTo>
                    <a:pt x="102" y="311"/>
                  </a:lnTo>
                  <a:lnTo>
                    <a:pt x="120" y="326"/>
                  </a:lnTo>
                  <a:lnTo>
                    <a:pt x="122" y="345"/>
                  </a:lnTo>
                  <a:lnTo>
                    <a:pt x="113" y="348"/>
                  </a:lnTo>
                  <a:lnTo>
                    <a:pt x="93" y="344"/>
                  </a:lnTo>
                  <a:lnTo>
                    <a:pt x="79" y="349"/>
                  </a:lnTo>
                  <a:lnTo>
                    <a:pt x="94" y="358"/>
                  </a:lnTo>
                  <a:lnTo>
                    <a:pt x="100" y="351"/>
                  </a:lnTo>
                  <a:lnTo>
                    <a:pt x="121" y="353"/>
                  </a:lnTo>
                  <a:lnTo>
                    <a:pt x="121" y="356"/>
                  </a:lnTo>
                  <a:lnTo>
                    <a:pt x="108" y="371"/>
                  </a:lnTo>
                  <a:lnTo>
                    <a:pt x="98" y="371"/>
                  </a:lnTo>
                  <a:lnTo>
                    <a:pt x="97" y="378"/>
                  </a:lnTo>
                  <a:lnTo>
                    <a:pt x="86" y="379"/>
                  </a:lnTo>
                  <a:lnTo>
                    <a:pt x="91" y="388"/>
                  </a:lnTo>
                  <a:lnTo>
                    <a:pt x="75" y="441"/>
                  </a:lnTo>
                  <a:lnTo>
                    <a:pt x="67" y="453"/>
                  </a:lnTo>
                  <a:lnTo>
                    <a:pt x="45" y="453"/>
                  </a:lnTo>
                  <a:lnTo>
                    <a:pt x="40" y="460"/>
                  </a:lnTo>
                  <a:lnTo>
                    <a:pt x="44" y="465"/>
                  </a:lnTo>
                  <a:lnTo>
                    <a:pt x="44" y="470"/>
                  </a:lnTo>
                  <a:lnTo>
                    <a:pt x="37" y="473"/>
                  </a:lnTo>
                  <a:lnTo>
                    <a:pt x="25" y="472"/>
                  </a:lnTo>
                  <a:lnTo>
                    <a:pt x="22" y="460"/>
                  </a:lnTo>
                  <a:lnTo>
                    <a:pt x="16" y="451"/>
                  </a:lnTo>
                  <a:lnTo>
                    <a:pt x="22" y="438"/>
                  </a:lnTo>
                  <a:lnTo>
                    <a:pt x="23" y="428"/>
                  </a:lnTo>
                  <a:lnTo>
                    <a:pt x="14" y="426"/>
                  </a:lnTo>
                  <a:lnTo>
                    <a:pt x="16" y="418"/>
                  </a:lnTo>
                  <a:lnTo>
                    <a:pt x="7" y="415"/>
                  </a:lnTo>
                  <a:lnTo>
                    <a:pt x="3" y="399"/>
                  </a:lnTo>
                  <a:lnTo>
                    <a:pt x="12" y="388"/>
                  </a:lnTo>
                  <a:lnTo>
                    <a:pt x="1" y="382"/>
                  </a:lnTo>
                  <a:lnTo>
                    <a:pt x="0" y="360"/>
                  </a:lnTo>
                  <a:lnTo>
                    <a:pt x="7" y="360"/>
                  </a:lnTo>
                  <a:lnTo>
                    <a:pt x="16" y="341"/>
                  </a:lnTo>
                  <a:lnTo>
                    <a:pt x="16" y="330"/>
                  </a:lnTo>
                  <a:lnTo>
                    <a:pt x="27" y="316"/>
                  </a:lnTo>
                  <a:lnTo>
                    <a:pt x="21" y="300"/>
                  </a:lnTo>
                  <a:lnTo>
                    <a:pt x="30" y="287"/>
                  </a:lnTo>
                  <a:lnTo>
                    <a:pt x="27" y="281"/>
                  </a:lnTo>
                  <a:lnTo>
                    <a:pt x="23" y="244"/>
                  </a:lnTo>
                  <a:lnTo>
                    <a:pt x="26" y="235"/>
                  </a:lnTo>
                  <a:lnTo>
                    <a:pt x="27" y="227"/>
                  </a:lnTo>
                  <a:lnTo>
                    <a:pt x="27" y="212"/>
                  </a:lnTo>
                  <a:lnTo>
                    <a:pt x="41" y="194"/>
                  </a:lnTo>
                  <a:lnTo>
                    <a:pt x="57" y="195"/>
                  </a:lnTo>
                  <a:lnTo>
                    <a:pt x="58" y="187"/>
                  </a:lnTo>
                  <a:lnTo>
                    <a:pt x="54" y="178"/>
                  </a:lnTo>
                  <a:lnTo>
                    <a:pt x="54" y="172"/>
                  </a:lnTo>
                  <a:lnTo>
                    <a:pt x="59" y="167"/>
                  </a:lnTo>
                  <a:lnTo>
                    <a:pt x="68" y="154"/>
                  </a:lnTo>
                  <a:lnTo>
                    <a:pt x="69" y="135"/>
                  </a:lnTo>
                  <a:lnTo>
                    <a:pt x="70" y="122"/>
                  </a:lnTo>
                  <a:lnTo>
                    <a:pt x="66" y="119"/>
                  </a:lnTo>
                  <a:lnTo>
                    <a:pt x="73" y="111"/>
                  </a:lnTo>
                  <a:lnTo>
                    <a:pt x="86" y="108"/>
                  </a:lnTo>
                  <a:lnTo>
                    <a:pt x="86" y="97"/>
                  </a:lnTo>
                  <a:lnTo>
                    <a:pt x="91" y="93"/>
                  </a:lnTo>
                  <a:lnTo>
                    <a:pt x="98" y="90"/>
                  </a:lnTo>
                  <a:lnTo>
                    <a:pt x="102" y="74"/>
                  </a:lnTo>
                  <a:lnTo>
                    <a:pt x="99" y="67"/>
                  </a:lnTo>
                  <a:lnTo>
                    <a:pt x="106" y="49"/>
                  </a:lnTo>
                  <a:lnTo>
                    <a:pt x="116" y="40"/>
                  </a:lnTo>
                  <a:lnTo>
                    <a:pt x="126" y="42"/>
                  </a:lnTo>
                  <a:lnTo>
                    <a:pt x="132" y="39"/>
                  </a:lnTo>
                  <a:lnTo>
                    <a:pt x="133" y="22"/>
                  </a:lnTo>
                  <a:lnTo>
                    <a:pt x="151" y="27"/>
                  </a:lnTo>
                  <a:lnTo>
                    <a:pt x="154" y="32"/>
                  </a:lnTo>
                  <a:lnTo>
                    <a:pt x="166" y="34"/>
                  </a:lnTo>
                  <a:lnTo>
                    <a:pt x="167" y="22"/>
                  </a:lnTo>
                  <a:lnTo>
                    <a:pt x="169" y="22"/>
                  </a:lnTo>
                  <a:lnTo>
                    <a:pt x="167" y="4"/>
                  </a:lnTo>
                  <a:lnTo>
                    <a:pt x="17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5" name="Freeform 67"/>
            <p:cNvSpPr>
              <a:spLocks/>
            </p:cNvSpPr>
            <p:nvPr/>
          </p:nvSpPr>
          <p:spPr bwMode="auto">
            <a:xfrm>
              <a:off x="2987" y="1497"/>
              <a:ext cx="15" cy="31"/>
            </a:xfrm>
            <a:custGeom>
              <a:avLst/>
              <a:gdLst/>
              <a:ahLst/>
              <a:cxnLst>
                <a:cxn ang="0">
                  <a:pos x="16" y="0"/>
                </a:cxn>
                <a:cxn ang="0">
                  <a:pos x="1" y="20"/>
                </a:cxn>
                <a:cxn ang="0">
                  <a:pos x="0" y="32"/>
                </a:cxn>
                <a:cxn ang="0">
                  <a:pos x="13" y="21"/>
                </a:cxn>
                <a:cxn ang="0">
                  <a:pos x="16" y="0"/>
                </a:cxn>
              </a:cxnLst>
              <a:rect l="0" t="0" r="r" b="b"/>
              <a:pathLst>
                <a:path w="17" h="33">
                  <a:moveTo>
                    <a:pt x="16" y="0"/>
                  </a:moveTo>
                  <a:lnTo>
                    <a:pt x="1" y="20"/>
                  </a:lnTo>
                  <a:lnTo>
                    <a:pt x="0" y="32"/>
                  </a:lnTo>
                  <a:lnTo>
                    <a:pt x="13" y="21"/>
                  </a:lnTo>
                  <a:lnTo>
                    <a:pt x="1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6" name="Freeform 68"/>
            <p:cNvSpPr>
              <a:spLocks/>
            </p:cNvSpPr>
            <p:nvPr/>
          </p:nvSpPr>
          <p:spPr bwMode="auto">
            <a:xfrm>
              <a:off x="3010" y="1482"/>
              <a:ext cx="17" cy="29"/>
            </a:xfrm>
            <a:custGeom>
              <a:avLst/>
              <a:gdLst/>
              <a:ahLst/>
              <a:cxnLst>
                <a:cxn ang="0">
                  <a:pos x="19" y="1"/>
                </a:cxn>
                <a:cxn ang="0">
                  <a:pos x="10" y="0"/>
                </a:cxn>
                <a:cxn ang="0">
                  <a:pos x="0" y="18"/>
                </a:cxn>
                <a:cxn ang="0">
                  <a:pos x="6" y="21"/>
                </a:cxn>
                <a:cxn ang="0">
                  <a:pos x="5" y="31"/>
                </a:cxn>
                <a:cxn ang="0">
                  <a:pos x="17" y="21"/>
                </a:cxn>
                <a:cxn ang="0">
                  <a:pos x="19" y="1"/>
                </a:cxn>
              </a:cxnLst>
              <a:rect l="0" t="0" r="r" b="b"/>
              <a:pathLst>
                <a:path w="20" h="32">
                  <a:moveTo>
                    <a:pt x="19" y="1"/>
                  </a:moveTo>
                  <a:lnTo>
                    <a:pt x="10" y="0"/>
                  </a:lnTo>
                  <a:lnTo>
                    <a:pt x="0" y="18"/>
                  </a:lnTo>
                  <a:lnTo>
                    <a:pt x="6" y="21"/>
                  </a:lnTo>
                  <a:lnTo>
                    <a:pt x="5" y="31"/>
                  </a:lnTo>
                  <a:lnTo>
                    <a:pt x="17" y="21"/>
                  </a:lnTo>
                  <a:lnTo>
                    <a:pt x="19"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7" name="Freeform 69"/>
            <p:cNvSpPr>
              <a:spLocks/>
            </p:cNvSpPr>
            <p:nvPr/>
          </p:nvSpPr>
          <p:spPr bwMode="auto">
            <a:xfrm>
              <a:off x="2948" y="1564"/>
              <a:ext cx="151" cy="141"/>
            </a:xfrm>
            <a:custGeom>
              <a:avLst/>
              <a:gdLst/>
              <a:ahLst/>
              <a:cxnLst>
                <a:cxn ang="0">
                  <a:pos x="131" y="153"/>
                </a:cxn>
                <a:cxn ang="0">
                  <a:pos x="133" y="149"/>
                </a:cxn>
                <a:cxn ang="0">
                  <a:pos x="132" y="137"/>
                </a:cxn>
                <a:cxn ang="0">
                  <a:pos x="145" y="133"/>
                </a:cxn>
                <a:cxn ang="0">
                  <a:pos x="145" y="119"/>
                </a:cxn>
                <a:cxn ang="0">
                  <a:pos x="162" y="123"/>
                </a:cxn>
                <a:cxn ang="0">
                  <a:pos x="163" y="114"/>
                </a:cxn>
                <a:cxn ang="0">
                  <a:pos x="159" y="105"/>
                </a:cxn>
                <a:cxn ang="0">
                  <a:pos x="151" y="78"/>
                </a:cxn>
                <a:cxn ang="0">
                  <a:pos x="154" y="41"/>
                </a:cxn>
                <a:cxn ang="0">
                  <a:pos x="155" y="32"/>
                </a:cxn>
                <a:cxn ang="0">
                  <a:pos x="141" y="17"/>
                </a:cxn>
                <a:cxn ang="0">
                  <a:pos x="113" y="15"/>
                </a:cxn>
                <a:cxn ang="0">
                  <a:pos x="98" y="8"/>
                </a:cxn>
                <a:cxn ang="0">
                  <a:pos x="91" y="12"/>
                </a:cxn>
                <a:cxn ang="0">
                  <a:pos x="76" y="9"/>
                </a:cxn>
                <a:cxn ang="0">
                  <a:pos x="77" y="0"/>
                </a:cxn>
                <a:cxn ang="0">
                  <a:pos x="68" y="0"/>
                </a:cxn>
                <a:cxn ang="0">
                  <a:pos x="32" y="3"/>
                </a:cxn>
                <a:cxn ang="0">
                  <a:pos x="10" y="25"/>
                </a:cxn>
                <a:cxn ang="0">
                  <a:pos x="3" y="26"/>
                </a:cxn>
                <a:cxn ang="0">
                  <a:pos x="7" y="31"/>
                </a:cxn>
                <a:cxn ang="0">
                  <a:pos x="0" y="51"/>
                </a:cxn>
                <a:cxn ang="0">
                  <a:pos x="13" y="65"/>
                </a:cxn>
                <a:cxn ang="0">
                  <a:pos x="12" y="83"/>
                </a:cxn>
                <a:cxn ang="0">
                  <a:pos x="14" y="95"/>
                </a:cxn>
                <a:cxn ang="0">
                  <a:pos x="20" y="99"/>
                </a:cxn>
                <a:cxn ang="0">
                  <a:pos x="32" y="101"/>
                </a:cxn>
                <a:cxn ang="0">
                  <a:pos x="32" y="107"/>
                </a:cxn>
                <a:cxn ang="0">
                  <a:pos x="36" y="112"/>
                </a:cxn>
                <a:cxn ang="0">
                  <a:pos x="53" y="112"/>
                </a:cxn>
                <a:cxn ang="0">
                  <a:pos x="64" y="121"/>
                </a:cxn>
                <a:cxn ang="0">
                  <a:pos x="67" y="131"/>
                </a:cxn>
                <a:cxn ang="0">
                  <a:pos x="79" y="131"/>
                </a:cxn>
                <a:cxn ang="0">
                  <a:pos x="82" y="140"/>
                </a:cxn>
                <a:cxn ang="0">
                  <a:pos x="88" y="140"/>
                </a:cxn>
                <a:cxn ang="0">
                  <a:pos x="97" y="136"/>
                </a:cxn>
                <a:cxn ang="0">
                  <a:pos x="127" y="142"/>
                </a:cxn>
                <a:cxn ang="0">
                  <a:pos x="131" y="153"/>
                </a:cxn>
              </a:cxnLst>
              <a:rect l="0" t="0" r="r" b="b"/>
              <a:pathLst>
                <a:path w="164" h="154">
                  <a:moveTo>
                    <a:pt x="131" y="153"/>
                  </a:moveTo>
                  <a:lnTo>
                    <a:pt x="133" y="149"/>
                  </a:lnTo>
                  <a:lnTo>
                    <a:pt x="132" y="137"/>
                  </a:lnTo>
                  <a:lnTo>
                    <a:pt x="145" y="133"/>
                  </a:lnTo>
                  <a:lnTo>
                    <a:pt x="145" y="119"/>
                  </a:lnTo>
                  <a:lnTo>
                    <a:pt x="162" y="123"/>
                  </a:lnTo>
                  <a:lnTo>
                    <a:pt x="163" y="114"/>
                  </a:lnTo>
                  <a:lnTo>
                    <a:pt x="159" y="105"/>
                  </a:lnTo>
                  <a:lnTo>
                    <a:pt x="151" y="78"/>
                  </a:lnTo>
                  <a:lnTo>
                    <a:pt x="154" y="41"/>
                  </a:lnTo>
                  <a:lnTo>
                    <a:pt x="155" y="32"/>
                  </a:lnTo>
                  <a:lnTo>
                    <a:pt x="141" y="17"/>
                  </a:lnTo>
                  <a:lnTo>
                    <a:pt x="113" y="15"/>
                  </a:lnTo>
                  <a:lnTo>
                    <a:pt x="98" y="8"/>
                  </a:lnTo>
                  <a:lnTo>
                    <a:pt x="91" y="12"/>
                  </a:lnTo>
                  <a:lnTo>
                    <a:pt x="76" y="9"/>
                  </a:lnTo>
                  <a:lnTo>
                    <a:pt x="77" y="0"/>
                  </a:lnTo>
                  <a:lnTo>
                    <a:pt x="68" y="0"/>
                  </a:lnTo>
                  <a:lnTo>
                    <a:pt x="32" y="3"/>
                  </a:lnTo>
                  <a:lnTo>
                    <a:pt x="10" y="25"/>
                  </a:lnTo>
                  <a:lnTo>
                    <a:pt x="3" y="26"/>
                  </a:lnTo>
                  <a:lnTo>
                    <a:pt x="7" y="31"/>
                  </a:lnTo>
                  <a:lnTo>
                    <a:pt x="0" y="51"/>
                  </a:lnTo>
                  <a:lnTo>
                    <a:pt x="13" y="65"/>
                  </a:lnTo>
                  <a:lnTo>
                    <a:pt x="12" y="83"/>
                  </a:lnTo>
                  <a:lnTo>
                    <a:pt x="14" y="95"/>
                  </a:lnTo>
                  <a:lnTo>
                    <a:pt x="20" y="99"/>
                  </a:lnTo>
                  <a:lnTo>
                    <a:pt x="32" y="101"/>
                  </a:lnTo>
                  <a:lnTo>
                    <a:pt x="32" y="107"/>
                  </a:lnTo>
                  <a:lnTo>
                    <a:pt x="36" y="112"/>
                  </a:lnTo>
                  <a:lnTo>
                    <a:pt x="53" y="112"/>
                  </a:lnTo>
                  <a:lnTo>
                    <a:pt x="64" y="121"/>
                  </a:lnTo>
                  <a:lnTo>
                    <a:pt x="67" y="131"/>
                  </a:lnTo>
                  <a:lnTo>
                    <a:pt x="79" y="131"/>
                  </a:lnTo>
                  <a:lnTo>
                    <a:pt x="82" y="140"/>
                  </a:lnTo>
                  <a:lnTo>
                    <a:pt x="88" y="140"/>
                  </a:lnTo>
                  <a:lnTo>
                    <a:pt x="97" y="136"/>
                  </a:lnTo>
                  <a:lnTo>
                    <a:pt x="127" y="142"/>
                  </a:lnTo>
                  <a:lnTo>
                    <a:pt x="131" y="15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8" name="Freeform 70"/>
            <p:cNvSpPr>
              <a:spLocks/>
            </p:cNvSpPr>
            <p:nvPr/>
          </p:nvSpPr>
          <p:spPr bwMode="auto">
            <a:xfrm>
              <a:off x="2916" y="1650"/>
              <a:ext cx="155" cy="72"/>
            </a:xfrm>
            <a:custGeom>
              <a:avLst/>
              <a:gdLst/>
              <a:ahLst/>
              <a:cxnLst>
                <a:cxn ang="0">
                  <a:pos x="49" y="0"/>
                </a:cxn>
                <a:cxn ang="0">
                  <a:pos x="55" y="5"/>
                </a:cxn>
                <a:cxn ang="0">
                  <a:pos x="66" y="6"/>
                </a:cxn>
                <a:cxn ang="0">
                  <a:pos x="66" y="13"/>
                </a:cxn>
                <a:cxn ang="0">
                  <a:pos x="71" y="17"/>
                </a:cxn>
                <a:cxn ang="0">
                  <a:pos x="88" y="17"/>
                </a:cxn>
                <a:cxn ang="0">
                  <a:pos x="99" y="26"/>
                </a:cxn>
                <a:cxn ang="0">
                  <a:pos x="101" y="37"/>
                </a:cxn>
                <a:cxn ang="0">
                  <a:pos x="114" y="37"/>
                </a:cxn>
                <a:cxn ang="0">
                  <a:pos x="117" y="45"/>
                </a:cxn>
                <a:cxn ang="0">
                  <a:pos x="123" y="46"/>
                </a:cxn>
                <a:cxn ang="0">
                  <a:pos x="132" y="42"/>
                </a:cxn>
                <a:cxn ang="0">
                  <a:pos x="162" y="48"/>
                </a:cxn>
                <a:cxn ang="0">
                  <a:pos x="166" y="59"/>
                </a:cxn>
                <a:cxn ang="0">
                  <a:pos x="159" y="65"/>
                </a:cxn>
                <a:cxn ang="0">
                  <a:pos x="161" y="75"/>
                </a:cxn>
                <a:cxn ang="0">
                  <a:pos x="149" y="74"/>
                </a:cxn>
                <a:cxn ang="0">
                  <a:pos x="147" y="70"/>
                </a:cxn>
                <a:cxn ang="0">
                  <a:pos x="134" y="69"/>
                </a:cxn>
                <a:cxn ang="0">
                  <a:pos x="122" y="74"/>
                </a:cxn>
                <a:cxn ang="0">
                  <a:pos x="97" y="77"/>
                </a:cxn>
                <a:cxn ang="0">
                  <a:pos x="78" y="74"/>
                </a:cxn>
                <a:cxn ang="0">
                  <a:pos x="66" y="60"/>
                </a:cxn>
                <a:cxn ang="0">
                  <a:pos x="55" y="59"/>
                </a:cxn>
                <a:cxn ang="0">
                  <a:pos x="46" y="53"/>
                </a:cxn>
                <a:cxn ang="0">
                  <a:pos x="40" y="51"/>
                </a:cxn>
                <a:cxn ang="0">
                  <a:pos x="34" y="57"/>
                </a:cxn>
                <a:cxn ang="0">
                  <a:pos x="26" y="56"/>
                </a:cxn>
                <a:cxn ang="0">
                  <a:pos x="26" y="48"/>
                </a:cxn>
                <a:cxn ang="0">
                  <a:pos x="4" y="36"/>
                </a:cxn>
                <a:cxn ang="0">
                  <a:pos x="2" y="21"/>
                </a:cxn>
                <a:cxn ang="0">
                  <a:pos x="0" y="17"/>
                </a:cxn>
                <a:cxn ang="0">
                  <a:pos x="0" y="14"/>
                </a:cxn>
                <a:cxn ang="0">
                  <a:pos x="38" y="8"/>
                </a:cxn>
                <a:cxn ang="0">
                  <a:pos x="49" y="0"/>
                </a:cxn>
              </a:cxnLst>
              <a:rect l="0" t="0" r="r" b="b"/>
              <a:pathLst>
                <a:path w="167" h="78">
                  <a:moveTo>
                    <a:pt x="49" y="0"/>
                  </a:moveTo>
                  <a:lnTo>
                    <a:pt x="55" y="5"/>
                  </a:lnTo>
                  <a:lnTo>
                    <a:pt x="66" y="6"/>
                  </a:lnTo>
                  <a:lnTo>
                    <a:pt x="66" y="13"/>
                  </a:lnTo>
                  <a:lnTo>
                    <a:pt x="71" y="17"/>
                  </a:lnTo>
                  <a:lnTo>
                    <a:pt x="88" y="17"/>
                  </a:lnTo>
                  <a:lnTo>
                    <a:pt x="99" y="26"/>
                  </a:lnTo>
                  <a:lnTo>
                    <a:pt x="101" y="37"/>
                  </a:lnTo>
                  <a:lnTo>
                    <a:pt x="114" y="37"/>
                  </a:lnTo>
                  <a:lnTo>
                    <a:pt x="117" y="45"/>
                  </a:lnTo>
                  <a:lnTo>
                    <a:pt x="123" y="46"/>
                  </a:lnTo>
                  <a:lnTo>
                    <a:pt x="132" y="42"/>
                  </a:lnTo>
                  <a:lnTo>
                    <a:pt x="162" y="48"/>
                  </a:lnTo>
                  <a:lnTo>
                    <a:pt x="166" y="59"/>
                  </a:lnTo>
                  <a:lnTo>
                    <a:pt x="159" y="65"/>
                  </a:lnTo>
                  <a:lnTo>
                    <a:pt x="161" y="75"/>
                  </a:lnTo>
                  <a:lnTo>
                    <a:pt x="149" y="74"/>
                  </a:lnTo>
                  <a:lnTo>
                    <a:pt x="147" y="70"/>
                  </a:lnTo>
                  <a:lnTo>
                    <a:pt x="134" y="69"/>
                  </a:lnTo>
                  <a:lnTo>
                    <a:pt x="122" y="74"/>
                  </a:lnTo>
                  <a:lnTo>
                    <a:pt x="97" y="77"/>
                  </a:lnTo>
                  <a:lnTo>
                    <a:pt x="78" y="74"/>
                  </a:lnTo>
                  <a:lnTo>
                    <a:pt x="66" y="60"/>
                  </a:lnTo>
                  <a:lnTo>
                    <a:pt x="55" y="59"/>
                  </a:lnTo>
                  <a:lnTo>
                    <a:pt x="46" y="53"/>
                  </a:lnTo>
                  <a:lnTo>
                    <a:pt x="40" y="51"/>
                  </a:lnTo>
                  <a:lnTo>
                    <a:pt x="34" y="57"/>
                  </a:lnTo>
                  <a:lnTo>
                    <a:pt x="26" y="56"/>
                  </a:lnTo>
                  <a:lnTo>
                    <a:pt x="26" y="48"/>
                  </a:lnTo>
                  <a:lnTo>
                    <a:pt x="4" y="36"/>
                  </a:lnTo>
                  <a:lnTo>
                    <a:pt x="2" y="21"/>
                  </a:lnTo>
                  <a:lnTo>
                    <a:pt x="0" y="17"/>
                  </a:lnTo>
                  <a:lnTo>
                    <a:pt x="0" y="14"/>
                  </a:lnTo>
                  <a:lnTo>
                    <a:pt x="38" y="8"/>
                  </a:lnTo>
                  <a:lnTo>
                    <a:pt x="4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39" name="Freeform 71"/>
            <p:cNvSpPr>
              <a:spLocks/>
            </p:cNvSpPr>
            <p:nvPr/>
          </p:nvSpPr>
          <p:spPr bwMode="auto">
            <a:xfrm>
              <a:off x="2910" y="1524"/>
              <a:ext cx="18" cy="31"/>
            </a:xfrm>
            <a:custGeom>
              <a:avLst/>
              <a:gdLst/>
              <a:ahLst/>
              <a:cxnLst>
                <a:cxn ang="0">
                  <a:pos x="0" y="20"/>
                </a:cxn>
                <a:cxn ang="0">
                  <a:pos x="2" y="26"/>
                </a:cxn>
                <a:cxn ang="0">
                  <a:pos x="6" y="29"/>
                </a:cxn>
                <a:cxn ang="0">
                  <a:pos x="9" y="29"/>
                </a:cxn>
                <a:cxn ang="0">
                  <a:pos x="12" y="33"/>
                </a:cxn>
                <a:cxn ang="0">
                  <a:pos x="14" y="33"/>
                </a:cxn>
                <a:cxn ang="0">
                  <a:pos x="17" y="27"/>
                </a:cxn>
                <a:cxn ang="0">
                  <a:pos x="15" y="18"/>
                </a:cxn>
                <a:cxn ang="0">
                  <a:pos x="18" y="14"/>
                </a:cxn>
                <a:cxn ang="0">
                  <a:pos x="18" y="7"/>
                </a:cxn>
                <a:cxn ang="0">
                  <a:pos x="16" y="2"/>
                </a:cxn>
                <a:cxn ang="0">
                  <a:pos x="1" y="0"/>
                </a:cxn>
                <a:cxn ang="0">
                  <a:pos x="0" y="20"/>
                </a:cxn>
              </a:cxnLst>
              <a:rect l="0" t="0" r="r" b="b"/>
              <a:pathLst>
                <a:path w="19" h="34">
                  <a:moveTo>
                    <a:pt x="0" y="20"/>
                  </a:moveTo>
                  <a:lnTo>
                    <a:pt x="2" y="26"/>
                  </a:lnTo>
                  <a:lnTo>
                    <a:pt x="6" y="29"/>
                  </a:lnTo>
                  <a:lnTo>
                    <a:pt x="9" y="29"/>
                  </a:lnTo>
                  <a:lnTo>
                    <a:pt x="12" y="33"/>
                  </a:lnTo>
                  <a:lnTo>
                    <a:pt x="14" y="33"/>
                  </a:lnTo>
                  <a:lnTo>
                    <a:pt x="17" y="27"/>
                  </a:lnTo>
                  <a:lnTo>
                    <a:pt x="15" y="18"/>
                  </a:lnTo>
                  <a:lnTo>
                    <a:pt x="18" y="14"/>
                  </a:lnTo>
                  <a:lnTo>
                    <a:pt x="18" y="7"/>
                  </a:lnTo>
                  <a:lnTo>
                    <a:pt x="16" y="2"/>
                  </a:lnTo>
                  <a:lnTo>
                    <a:pt x="1" y="0"/>
                  </a:lnTo>
                  <a:lnTo>
                    <a:pt x="0" y="2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0" name="Freeform 72"/>
            <p:cNvSpPr>
              <a:spLocks/>
            </p:cNvSpPr>
            <p:nvPr/>
          </p:nvSpPr>
          <p:spPr bwMode="auto">
            <a:xfrm>
              <a:off x="2886" y="1530"/>
              <a:ext cx="19" cy="16"/>
            </a:xfrm>
            <a:custGeom>
              <a:avLst/>
              <a:gdLst/>
              <a:ahLst/>
              <a:cxnLst>
                <a:cxn ang="0">
                  <a:pos x="19" y="16"/>
                </a:cxn>
                <a:cxn ang="0">
                  <a:pos x="6" y="16"/>
                </a:cxn>
                <a:cxn ang="0">
                  <a:pos x="0" y="12"/>
                </a:cxn>
                <a:cxn ang="0">
                  <a:pos x="2" y="6"/>
                </a:cxn>
                <a:cxn ang="0">
                  <a:pos x="6" y="0"/>
                </a:cxn>
                <a:cxn ang="0">
                  <a:pos x="14" y="6"/>
                </a:cxn>
                <a:cxn ang="0">
                  <a:pos x="18" y="6"/>
                </a:cxn>
                <a:cxn ang="0">
                  <a:pos x="19" y="16"/>
                </a:cxn>
              </a:cxnLst>
              <a:rect l="0" t="0" r="r" b="b"/>
              <a:pathLst>
                <a:path w="20" h="17">
                  <a:moveTo>
                    <a:pt x="19" y="16"/>
                  </a:moveTo>
                  <a:lnTo>
                    <a:pt x="6" y="16"/>
                  </a:lnTo>
                  <a:lnTo>
                    <a:pt x="0" y="12"/>
                  </a:lnTo>
                  <a:lnTo>
                    <a:pt x="2" y="6"/>
                  </a:lnTo>
                  <a:lnTo>
                    <a:pt x="6" y="0"/>
                  </a:lnTo>
                  <a:lnTo>
                    <a:pt x="14" y="6"/>
                  </a:lnTo>
                  <a:lnTo>
                    <a:pt x="18" y="6"/>
                  </a:lnTo>
                  <a:lnTo>
                    <a:pt x="19"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1" name="Freeform 73"/>
            <p:cNvSpPr>
              <a:spLocks/>
            </p:cNvSpPr>
            <p:nvPr/>
          </p:nvSpPr>
          <p:spPr bwMode="auto">
            <a:xfrm>
              <a:off x="2862" y="1476"/>
              <a:ext cx="44" cy="78"/>
            </a:xfrm>
            <a:custGeom>
              <a:avLst/>
              <a:gdLst/>
              <a:ahLst/>
              <a:cxnLst>
                <a:cxn ang="0">
                  <a:pos x="23" y="83"/>
                </a:cxn>
                <a:cxn ang="0">
                  <a:pos x="16" y="84"/>
                </a:cxn>
                <a:cxn ang="0">
                  <a:pos x="9" y="84"/>
                </a:cxn>
                <a:cxn ang="0">
                  <a:pos x="8" y="78"/>
                </a:cxn>
                <a:cxn ang="0">
                  <a:pos x="0" y="63"/>
                </a:cxn>
                <a:cxn ang="0">
                  <a:pos x="2" y="38"/>
                </a:cxn>
                <a:cxn ang="0">
                  <a:pos x="8" y="38"/>
                </a:cxn>
                <a:cxn ang="0">
                  <a:pos x="16" y="38"/>
                </a:cxn>
                <a:cxn ang="0">
                  <a:pos x="21" y="42"/>
                </a:cxn>
                <a:cxn ang="0">
                  <a:pos x="24" y="41"/>
                </a:cxn>
                <a:cxn ang="0">
                  <a:pos x="25" y="36"/>
                </a:cxn>
                <a:cxn ang="0">
                  <a:pos x="24" y="32"/>
                </a:cxn>
                <a:cxn ang="0">
                  <a:pos x="7" y="31"/>
                </a:cxn>
                <a:cxn ang="0">
                  <a:pos x="13" y="20"/>
                </a:cxn>
                <a:cxn ang="0">
                  <a:pos x="25" y="20"/>
                </a:cxn>
                <a:cxn ang="0">
                  <a:pos x="30" y="6"/>
                </a:cxn>
                <a:cxn ang="0">
                  <a:pos x="40" y="3"/>
                </a:cxn>
                <a:cxn ang="0">
                  <a:pos x="43" y="0"/>
                </a:cxn>
                <a:cxn ang="0">
                  <a:pos x="41" y="5"/>
                </a:cxn>
                <a:cxn ang="0">
                  <a:pos x="41" y="18"/>
                </a:cxn>
                <a:cxn ang="0">
                  <a:pos x="39" y="26"/>
                </a:cxn>
                <a:cxn ang="0">
                  <a:pos x="20" y="24"/>
                </a:cxn>
                <a:cxn ang="0">
                  <a:pos x="20" y="29"/>
                </a:cxn>
                <a:cxn ang="0">
                  <a:pos x="33" y="28"/>
                </a:cxn>
                <a:cxn ang="0">
                  <a:pos x="40" y="29"/>
                </a:cxn>
                <a:cxn ang="0">
                  <a:pos x="40" y="34"/>
                </a:cxn>
                <a:cxn ang="0">
                  <a:pos x="46" y="34"/>
                </a:cxn>
                <a:cxn ang="0">
                  <a:pos x="45" y="40"/>
                </a:cxn>
                <a:cxn ang="0">
                  <a:pos x="40" y="39"/>
                </a:cxn>
                <a:cxn ang="0">
                  <a:pos x="39" y="50"/>
                </a:cxn>
                <a:cxn ang="0">
                  <a:pos x="23" y="58"/>
                </a:cxn>
                <a:cxn ang="0">
                  <a:pos x="23" y="83"/>
                </a:cxn>
              </a:cxnLst>
              <a:rect l="0" t="0" r="r" b="b"/>
              <a:pathLst>
                <a:path w="47" h="85">
                  <a:moveTo>
                    <a:pt x="23" y="83"/>
                  </a:moveTo>
                  <a:lnTo>
                    <a:pt x="16" y="84"/>
                  </a:lnTo>
                  <a:lnTo>
                    <a:pt x="9" y="84"/>
                  </a:lnTo>
                  <a:lnTo>
                    <a:pt x="8" y="78"/>
                  </a:lnTo>
                  <a:lnTo>
                    <a:pt x="0" y="63"/>
                  </a:lnTo>
                  <a:lnTo>
                    <a:pt x="2" y="38"/>
                  </a:lnTo>
                  <a:lnTo>
                    <a:pt x="8" y="38"/>
                  </a:lnTo>
                  <a:lnTo>
                    <a:pt x="16" y="38"/>
                  </a:lnTo>
                  <a:lnTo>
                    <a:pt x="21" y="42"/>
                  </a:lnTo>
                  <a:lnTo>
                    <a:pt x="24" y="41"/>
                  </a:lnTo>
                  <a:lnTo>
                    <a:pt x="25" y="36"/>
                  </a:lnTo>
                  <a:lnTo>
                    <a:pt x="24" y="32"/>
                  </a:lnTo>
                  <a:lnTo>
                    <a:pt x="7" y="31"/>
                  </a:lnTo>
                  <a:lnTo>
                    <a:pt x="13" y="20"/>
                  </a:lnTo>
                  <a:lnTo>
                    <a:pt x="25" y="20"/>
                  </a:lnTo>
                  <a:lnTo>
                    <a:pt x="30" y="6"/>
                  </a:lnTo>
                  <a:lnTo>
                    <a:pt x="40" y="3"/>
                  </a:lnTo>
                  <a:lnTo>
                    <a:pt x="43" y="0"/>
                  </a:lnTo>
                  <a:lnTo>
                    <a:pt x="41" y="5"/>
                  </a:lnTo>
                  <a:lnTo>
                    <a:pt x="41" y="18"/>
                  </a:lnTo>
                  <a:lnTo>
                    <a:pt x="39" y="26"/>
                  </a:lnTo>
                  <a:lnTo>
                    <a:pt x="20" y="24"/>
                  </a:lnTo>
                  <a:lnTo>
                    <a:pt x="20" y="29"/>
                  </a:lnTo>
                  <a:lnTo>
                    <a:pt x="33" y="28"/>
                  </a:lnTo>
                  <a:lnTo>
                    <a:pt x="40" y="29"/>
                  </a:lnTo>
                  <a:lnTo>
                    <a:pt x="40" y="34"/>
                  </a:lnTo>
                  <a:lnTo>
                    <a:pt x="46" y="34"/>
                  </a:lnTo>
                  <a:lnTo>
                    <a:pt x="45" y="40"/>
                  </a:lnTo>
                  <a:lnTo>
                    <a:pt x="40" y="39"/>
                  </a:lnTo>
                  <a:lnTo>
                    <a:pt x="39" y="50"/>
                  </a:lnTo>
                  <a:lnTo>
                    <a:pt x="23" y="58"/>
                  </a:lnTo>
                  <a:lnTo>
                    <a:pt x="23" y="8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2" name="Freeform 74"/>
            <p:cNvSpPr>
              <a:spLocks/>
            </p:cNvSpPr>
            <p:nvPr/>
          </p:nvSpPr>
          <p:spPr bwMode="auto">
            <a:xfrm>
              <a:off x="2784" y="1583"/>
              <a:ext cx="64" cy="57"/>
            </a:xfrm>
            <a:custGeom>
              <a:avLst/>
              <a:gdLst/>
              <a:ahLst/>
              <a:cxnLst>
                <a:cxn ang="0">
                  <a:pos x="46" y="62"/>
                </a:cxn>
                <a:cxn ang="0">
                  <a:pos x="48" y="57"/>
                </a:cxn>
                <a:cxn ang="0">
                  <a:pos x="47" y="51"/>
                </a:cxn>
                <a:cxn ang="0">
                  <a:pos x="47" y="45"/>
                </a:cxn>
                <a:cxn ang="0">
                  <a:pos x="49" y="43"/>
                </a:cxn>
                <a:cxn ang="0">
                  <a:pos x="57" y="45"/>
                </a:cxn>
                <a:cxn ang="0">
                  <a:pos x="61" y="43"/>
                </a:cxn>
                <a:cxn ang="0">
                  <a:pos x="62" y="36"/>
                </a:cxn>
                <a:cxn ang="0">
                  <a:pos x="68" y="27"/>
                </a:cxn>
                <a:cxn ang="0">
                  <a:pos x="65" y="22"/>
                </a:cxn>
                <a:cxn ang="0">
                  <a:pos x="67" y="9"/>
                </a:cxn>
                <a:cxn ang="0">
                  <a:pos x="64" y="3"/>
                </a:cxn>
                <a:cxn ang="0">
                  <a:pos x="54" y="4"/>
                </a:cxn>
                <a:cxn ang="0">
                  <a:pos x="44" y="0"/>
                </a:cxn>
                <a:cxn ang="0">
                  <a:pos x="38" y="4"/>
                </a:cxn>
                <a:cxn ang="0">
                  <a:pos x="37" y="17"/>
                </a:cxn>
                <a:cxn ang="0">
                  <a:pos x="39" y="22"/>
                </a:cxn>
                <a:cxn ang="0">
                  <a:pos x="36" y="26"/>
                </a:cxn>
                <a:cxn ang="0">
                  <a:pos x="31" y="26"/>
                </a:cxn>
                <a:cxn ang="0">
                  <a:pos x="30" y="20"/>
                </a:cxn>
                <a:cxn ang="0">
                  <a:pos x="31" y="9"/>
                </a:cxn>
                <a:cxn ang="0">
                  <a:pos x="22" y="5"/>
                </a:cxn>
                <a:cxn ang="0">
                  <a:pos x="19" y="9"/>
                </a:cxn>
                <a:cxn ang="0">
                  <a:pos x="20" y="20"/>
                </a:cxn>
                <a:cxn ang="0">
                  <a:pos x="13" y="27"/>
                </a:cxn>
                <a:cxn ang="0">
                  <a:pos x="12" y="34"/>
                </a:cxn>
                <a:cxn ang="0">
                  <a:pos x="9" y="38"/>
                </a:cxn>
                <a:cxn ang="0">
                  <a:pos x="0" y="47"/>
                </a:cxn>
                <a:cxn ang="0">
                  <a:pos x="19" y="48"/>
                </a:cxn>
                <a:cxn ang="0">
                  <a:pos x="25" y="43"/>
                </a:cxn>
                <a:cxn ang="0">
                  <a:pos x="33" y="45"/>
                </a:cxn>
                <a:cxn ang="0">
                  <a:pos x="34" y="51"/>
                </a:cxn>
                <a:cxn ang="0">
                  <a:pos x="40" y="52"/>
                </a:cxn>
                <a:cxn ang="0">
                  <a:pos x="39" y="58"/>
                </a:cxn>
                <a:cxn ang="0">
                  <a:pos x="46" y="62"/>
                </a:cxn>
              </a:cxnLst>
              <a:rect l="0" t="0" r="r" b="b"/>
              <a:pathLst>
                <a:path w="69" h="63">
                  <a:moveTo>
                    <a:pt x="46" y="62"/>
                  </a:moveTo>
                  <a:lnTo>
                    <a:pt x="48" y="57"/>
                  </a:lnTo>
                  <a:lnTo>
                    <a:pt x="47" y="51"/>
                  </a:lnTo>
                  <a:lnTo>
                    <a:pt x="47" y="45"/>
                  </a:lnTo>
                  <a:lnTo>
                    <a:pt x="49" y="43"/>
                  </a:lnTo>
                  <a:lnTo>
                    <a:pt x="57" y="45"/>
                  </a:lnTo>
                  <a:lnTo>
                    <a:pt x="61" y="43"/>
                  </a:lnTo>
                  <a:lnTo>
                    <a:pt x="62" y="36"/>
                  </a:lnTo>
                  <a:lnTo>
                    <a:pt x="68" y="27"/>
                  </a:lnTo>
                  <a:lnTo>
                    <a:pt x="65" y="22"/>
                  </a:lnTo>
                  <a:lnTo>
                    <a:pt x="67" y="9"/>
                  </a:lnTo>
                  <a:lnTo>
                    <a:pt x="64" y="3"/>
                  </a:lnTo>
                  <a:lnTo>
                    <a:pt x="54" y="4"/>
                  </a:lnTo>
                  <a:lnTo>
                    <a:pt x="44" y="0"/>
                  </a:lnTo>
                  <a:lnTo>
                    <a:pt x="38" y="4"/>
                  </a:lnTo>
                  <a:lnTo>
                    <a:pt x="37" y="17"/>
                  </a:lnTo>
                  <a:lnTo>
                    <a:pt x="39" y="22"/>
                  </a:lnTo>
                  <a:lnTo>
                    <a:pt x="36" y="26"/>
                  </a:lnTo>
                  <a:lnTo>
                    <a:pt x="31" y="26"/>
                  </a:lnTo>
                  <a:lnTo>
                    <a:pt x="30" y="20"/>
                  </a:lnTo>
                  <a:lnTo>
                    <a:pt x="31" y="9"/>
                  </a:lnTo>
                  <a:lnTo>
                    <a:pt x="22" y="5"/>
                  </a:lnTo>
                  <a:lnTo>
                    <a:pt x="19" y="9"/>
                  </a:lnTo>
                  <a:lnTo>
                    <a:pt x="20" y="20"/>
                  </a:lnTo>
                  <a:lnTo>
                    <a:pt x="13" y="27"/>
                  </a:lnTo>
                  <a:lnTo>
                    <a:pt x="12" y="34"/>
                  </a:lnTo>
                  <a:lnTo>
                    <a:pt x="9" y="38"/>
                  </a:lnTo>
                  <a:lnTo>
                    <a:pt x="0" y="47"/>
                  </a:lnTo>
                  <a:lnTo>
                    <a:pt x="19" y="48"/>
                  </a:lnTo>
                  <a:lnTo>
                    <a:pt x="25" y="43"/>
                  </a:lnTo>
                  <a:lnTo>
                    <a:pt x="33" y="45"/>
                  </a:lnTo>
                  <a:lnTo>
                    <a:pt x="34" y="51"/>
                  </a:lnTo>
                  <a:lnTo>
                    <a:pt x="40" y="52"/>
                  </a:lnTo>
                  <a:lnTo>
                    <a:pt x="39" y="58"/>
                  </a:lnTo>
                  <a:lnTo>
                    <a:pt x="46" y="6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3" name="Freeform 75"/>
            <p:cNvSpPr>
              <a:spLocks/>
            </p:cNvSpPr>
            <p:nvPr/>
          </p:nvSpPr>
          <p:spPr bwMode="auto">
            <a:xfrm>
              <a:off x="2771" y="1623"/>
              <a:ext cx="60" cy="48"/>
            </a:xfrm>
            <a:custGeom>
              <a:avLst/>
              <a:gdLst/>
              <a:ahLst/>
              <a:cxnLst>
                <a:cxn ang="0">
                  <a:pos x="59" y="19"/>
                </a:cxn>
                <a:cxn ang="0">
                  <a:pos x="59" y="26"/>
                </a:cxn>
                <a:cxn ang="0">
                  <a:pos x="64" y="30"/>
                </a:cxn>
                <a:cxn ang="0">
                  <a:pos x="63" y="34"/>
                </a:cxn>
                <a:cxn ang="0">
                  <a:pos x="57" y="38"/>
                </a:cxn>
                <a:cxn ang="0">
                  <a:pos x="57" y="41"/>
                </a:cxn>
                <a:cxn ang="0">
                  <a:pos x="51" y="44"/>
                </a:cxn>
                <a:cxn ang="0">
                  <a:pos x="49" y="47"/>
                </a:cxn>
                <a:cxn ang="0">
                  <a:pos x="48" y="52"/>
                </a:cxn>
                <a:cxn ang="0">
                  <a:pos x="41" y="51"/>
                </a:cxn>
                <a:cxn ang="0">
                  <a:pos x="38" y="47"/>
                </a:cxn>
                <a:cxn ang="0">
                  <a:pos x="38" y="41"/>
                </a:cxn>
                <a:cxn ang="0">
                  <a:pos x="26" y="44"/>
                </a:cxn>
                <a:cxn ang="0">
                  <a:pos x="23" y="42"/>
                </a:cxn>
                <a:cxn ang="0">
                  <a:pos x="25" y="34"/>
                </a:cxn>
                <a:cxn ang="0">
                  <a:pos x="15" y="32"/>
                </a:cxn>
                <a:cxn ang="0">
                  <a:pos x="12" y="27"/>
                </a:cxn>
                <a:cxn ang="0">
                  <a:pos x="13" y="23"/>
                </a:cxn>
                <a:cxn ang="0">
                  <a:pos x="10" y="21"/>
                </a:cxn>
                <a:cxn ang="0">
                  <a:pos x="3" y="16"/>
                </a:cxn>
                <a:cxn ang="0">
                  <a:pos x="0" y="8"/>
                </a:cxn>
                <a:cxn ang="0">
                  <a:pos x="4" y="8"/>
                </a:cxn>
                <a:cxn ang="0">
                  <a:pos x="6" y="8"/>
                </a:cxn>
                <a:cxn ang="0">
                  <a:pos x="14" y="4"/>
                </a:cxn>
                <a:cxn ang="0">
                  <a:pos x="32" y="5"/>
                </a:cxn>
                <a:cxn ang="0">
                  <a:pos x="39" y="0"/>
                </a:cxn>
                <a:cxn ang="0">
                  <a:pos x="47" y="2"/>
                </a:cxn>
                <a:cxn ang="0">
                  <a:pos x="48" y="8"/>
                </a:cxn>
                <a:cxn ang="0">
                  <a:pos x="54" y="9"/>
                </a:cxn>
                <a:cxn ang="0">
                  <a:pos x="53" y="15"/>
                </a:cxn>
                <a:cxn ang="0">
                  <a:pos x="59" y="19"/>
                </a:cxn>
              </a:cxnLst>
              <a:rect l="0" t="0" r="r" b="b"/>
              <a:pathLst>
                <a:path w="65" h="53">
                  <a:moveTo>
                    <a:pt x="59" y="19"/>
                  </a:moveTo>
                  <a:lnTo>
                    <a:pt x="59" y="26"/>
                  </a:lnTo>
                  <a:lnTo>
                    <a:pt x="64" y="30"/>
                  </a:lnTo>
                  <a:lnTo>
                    <a:pt x="63" y="34"/>
                  </a:lnTo>
                  <a:lnTo>
                    <a:pt x="57" y="38"/>
                  </a:lnTo>
                  <a:lnTo>
                    <a:pt x="57" y="41"/>
                  </a:lnTo>
                  <a:lnTo>
                    <a:pt x="51" y="44"/>
                  </a:lnTo>
                  <a:lnTo>
                    <a:pt x="49" y="47"/>
                  </a:lnTo>
                  <a:lnTo>
                    <a:pt x="48" y="52"/>
                  </a:lnTo>
                  <a:lnTo>
                    <a:pt x="41" y="51"/>
                  </a:lnTo>
                  <a:lnTo>
                    <a:pt x="38" y="47"/>
                  </a:lnTo>
                  <a:lnTo>
                    <a:pt x="38" y="41"/>
                  </a:lnTo>
                  <a:lnTo>
                    <a:pt x="26" y="44"/>
                  </a:lnTo>
                  <a:lnTo>
                    <a:pt x="23" y="42"/>
                  </a:lnTo>
                  <a:lnTo>
                    <a:pt x="25" y="34"/>
                  </a:lnTo>
                  <a:lnTo>
                    <a:pt x="15" y="32"/>
                  </a:lnTo>
                  <a:lnTo>
                    <a:pt x="12" y="27"/>
                  </a:lnTo>
                  <a:lnTo>
                    <a:pt x="13" y="23"/>
                  </a:lnTo>
                  <a:lnTo>
                    <a:pt x="10" y="21"/>
                  </a:lnTo>
                  <a:lnTo>
                    <a:pt x="3" y="16"/>
                  </a:lnTo>
                  <a:lnTo>
                    <a:pt x="0" y="8"/>
                  </a:lnTo>
                  <a:lnTo>
                    <a:pt x="4" y="8"/>
                  </a:lnTo>
                  <a:lnTo>
                    <a:pt x="6" y="8"/>
                  </a:lnTo>
                  <a:lnTo>
                    <a:pt x="14" y="4"/>
                  </a:lnTo>
                  <a:lnTo>
                    <a:pt x="32" y="5"/>
                  </a:lnTo>
                  <a:lnTo>
                    <a:pt x="39" y="0"/>
                  </a:lnTo>
                  <a:lnTo>
                    <a:pt x="47" y="2"/>
                  </a:lnTo>
                  <a:lnTo>
                    <a:pt x="48" y="8"/>
                  </a:lnTo>
                  <a:lnTo>
                    <a:pt x="54" y="9"/>
                  </a:lnTo>
                  <a:lnTo>
                    <a:pt x="53" y="15"/>
                  </a:lnTo>
                  <a:lnTo>
                    <a:pt x="59" y="1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4" name="Freeform 76"/>
            <p:cNvSpPr>
              <a:spLocks/>
            </p:cNvSpPr>
            <p:nvPr/>
          </p:nvSpPr>
          <p:spPr bwMode="auto">
            <a:xfrm>
              <a:off x="2815" y="1660"/>
              <a:ext cx="17" cy="16"/>
            </a:xfrm>
            <a:custGeom>
              <a:avLst/>
              <a:gdLst/>
              <a:ahLst/>
              <a:cxnLst>
                <a:cxn ang="0">
                  <a:pos x="0" y="11"/>
                </a:cxn>
                <a:cxn ang="0">
                  <a:pos x="7" y="11"/>
                </a:cxn>
                <a:cxn ang="0">
                  <a:pos x="16" y="16"/>
                </a:cxn>
                <a:cxn ang="0">
                  <a:pos x="11" y="5"/>
                </a:cxn>
                <a:cxn ang="0">
                  <a:pos x="11" y="0"/>
                </a:cxn>
                <a:cxn ang="0">
                  <a:pos x="4" y="3"/>
                </a:cxn>
                <a:cxn ang="0">
                  <a:pos x="1" y="5"/>
                </a:cxn>
                <a:cxn ang="0">
                  <a:pos x="0" y="11"/>
                </a:cxn>
              </a:cxnLst>
              <a:rect l="0" t="0" r="r" b="b"/>
              <a:pathLst>
                <a:path w="17" h="17">
                  <a:moveTo>
                    <a:pt x="0" y="11"/>
                  </a:moveTo>
                  <a:lnTo>
                    <a:pt x="7" y="11"/>
                  </a:lnTo>
                  <a:lnTo>
                    <a:pt x="16" y="16"/>
                  </a:lnTo>
                  <a:lnTo>
                    <a:pt x="11" y="5"/>
                  </a:lnTo>
                  <a:lnTo>
                    <a:pt x="11" y="0"/>
                  </a:lnTo>
                  <a:lnTo>
                    <a:pt x="4" y="3"/>
                  </a:lnTo>
                  <a:lnTo>
                    <a:pt x="1" y="5"/>
                  </a:lnTo>
                  <a:lnTo>
                    <a:pt x="0" y="1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5" name="Freeform 77"/>
            <p:cNvSpPr>
              <a:spLocks/>
            </p:cNvSpPr>
            <p:nvPr/>
          </p:nvSpPr>
          <p:spPr bwMode="auto">
            <a:xfrm>
              <a:off x="2974" y="1713"/>
              <a:ext cx="97" cy="55"/>
            </a:xfrm>
            <a:custGeom>
              <a:avLst/>
              <a:gdLst/>
              <a:ahLst/>
              <a:cxnLst>
                <a:cxn ang="0">
                  <a:pos x="98" y="6"/>
                </a:cxn>
                <a:cxn ang="0">
                  <a:pos x="104" y="13"/>
                </a:cxn>
                <a:cxn ang="0">
                  <a:pos x="100" y="19"/>
                </a:cxn>
                <a:cxn ang="0">
                  <a:pos x="88" y="35"/>
                </a:cxn>
                <a:cxn ang="0">
                  <a:pos x="87" y="40"/>
                </a:cxn>
                <a:cxn ang="0">
                  <a:pos x="75" y="51"/>
                </a:cxn>
                <a:cxn ang="0">
                  <a:pos x="64" y="55"/>
                </a:cxn>
                <a:cxn ang="0">
                  <a:pos x="52" y="54"/>
                </a:cxn>
                <a:cxn ang="0">
                  <a:pos x="45" y="59"/>
                </a:cxn>
                <a:cxn ang="0">
                  <a:pos x="17" y="55"/>
                </a:cxn>
                <a:cxn ang="0">
                  <a:pos x="0" y="40"/>
                </a:cxn>
                <a:cxn ang="0">
                  <a:pos x="5" y="34"/>
                </a:cxn>
                <a:cxn ang="0">
                  <a:pos x="5" y="32"/>
                </a:cxn>
                <a:cxn ang="0">
                  <a:pos x="0" y="28"/>
                </a:cxn>
                <a:cxn ang="0">
                  <a:pos x="4" y="22"/>
                </a:cxn>
                <a:cxn ang="0">
                  <a:pos x="4" y="16"/>
                </a:cxn>
                <a:cxn ang="0">
                  <a:pos x="6" y="13"/>
                </a:cxn>
                <a:cxn ang="0">
                  <a:pos x="15" y="13"/>
                </a:cxn>
                <a:cxn ang="0">
                  <a:pos x="15" y="5"/>
                </a:cxn>
                <a:cxn ang="0">
                  <a:pos x="34" y="8"/>
                </a:cxn>
                <a:cxn ang="0">
                  <a:pos x="59" y="5"/>
                </a:cxn>
                <a:cxn ang="0">
                  <a:pos x="71" y="0"/>
                </a:cxn>
                <a:cxn ang="0">
                  <a:pos x="84" y="1"/>
                </a:cxn>
                <a:cxn ang="0">
                  <a:pos x="86" y="5"/>
                </a:cxn>
                <a:cxn ang="0">
                  <a:pos x="98" y="6"/>
                </a:cxn>
              </a:cxnLst>
              <a:rect l="0" t="0" r="r" b="b"/>
              <a:pathLst>
                <a:path w="105" h="60">
                  <a:moveTo>
                    <a:pt x="98" y="6"/>
                  </a:moveTo>
                  <a:lnTo>
                    <a:pt x="104" y="13"/>
                  </a:lnTo>
                  <a:lnTo>
                    <a:pt x="100" y="19"/>
                  </a:lnTo>
                  <a:lnTo>
                    <a:pt x="88" y="35"/>
                  </a:lnTo>
                  <a:lnTo>
                    <a:pt x="87" y="40"/>
                  </a:lnTo>
                  <a:lnTo>
                    <a:pt x="75" y="51"/>
                  </a:lnTo>
                  <a:lnTo>
                    <a:pt x="64" y="55"/>
                  </a:lnTo>
                  <a:lnTo>
                    <a:pt x="52" y="54"/>
                  </a:lnTo>
                  <a:lnTo>
                    <a:pt x="45" y="59"/>
                  </a:lnTo>
                  <a:lnTo>
                    <a:pt x="17" y="55"/>
                  </a:lnTo>
                  <a:lnTo>
                    <a:pt x="0" y="40"/>
                  </a:lnTo>
                  <a:lnTo>
                    <a:pt x="5" y="34"/>
                  </a:lnTo>
                  <a:lnTo>
                    <a:pt x="5" y="32"/>
                  </a:lnTo>
                  <a:lnTo>
                    <a:pt x="0" y="28"/>
                  </a:lnTo>
                  <a:lnTo>
                    <a:pt x="4" y="22"/>
                  </a:lnTo>
                  <a:lnTo>
                    <a:pt x="4" y="16"/>
                  </a:lnTo>
                  <a:lnTo>
                    <a:pt x="6" y="13"/>
                  </a:lnTo>
                  <a:lnTo>
                    <a:pt x="15" y="13"/>
                  </a:lnTo>
                  <a:lnTo>
                    <a:pt x="15" y="5"/>
                  </a:lnTo>
                  <a:lnTo>
                    <a:pt x="34" y="8"/>
                  </a:lnTo>
                  <a:lnTo>
                    <a:pt x="59" y="5"/>
                  </a:lnTo>
                  <a:lnTo>
                    <a:pt x="71" y="0"/>
                  </a:lnTo>
                  <a:lnTo>
                    <a:pt x="84" y="1"/>
                  </a:lnTo>
                  <a:lnTo>
                    <a:pt x="86" y="5"/>
                  </a:lnTo>
                  <a:lnTo>
                    <a:pt x="98"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6" name="Freeform 78"/>
            <p:cNvSpPr>
              <a:spLocks/>
            </p:cNvSpPr>
            <p:nvPr/>
          </p:nvSpPr>
          <p:spPr bwMode="auto">
            <a:xfrm>
              <a:off x="2874" y="1697"/>
              <a:ext cx="115" cy="58"/>
            </a:xfrm>
            <a:custGeom>
              <a:avLst/>
              <a:gdLst/>
              <a:ahLst/>
              <a:cxnLst>
                <a:cxn ang="0">
                  <a:pos x="79" y="6"/>
                </a:cxn>
                <a:cxn ang="0">
                  <a:pos x="85" y="0"/>
                </a:cxn>
                <a:cxn ang="0">
                  <a:pos x="91" y="2"/>
                </a:cxn>
                <a:cxn ang="0">
                  <a:pos x="100" y="8"/>
                </a:cxn>
                <a:cxn ang="0">
                  <a:pos x="111" y="9"/>
                </a:cxn>
                <a:cxn ang="0">
                  <a:pos x="123" y="23"/>
                </a:cxn>
                <a:cxn ang="0">
                  <a:pos x="123" y="32"/>
                </a:cxn>
                <a:cxn ang="0">
                  <a:pos x="114" y="31"/>
                </a:cxn>
                <a:cxn ang="0">
                  <a:pos x="111" y="34"/>
                </a:cxn>
                <a:cxn ang="0">
                  <a:pos x="111" y="41"/>
                </a:cxn>
                <a:cxn ang="0">
                  <a:pos x="108" y="46"/>
                </a:cxn>
                <a:cxn ang="0">
                  <a:pos x="113" y="50"/>
                </a:cxn>
                <a:cxn ang="0">
                  <a:pos x="113" y="52"/>
                </a:cxn>
                <a:cxn ang="0">
                  <a:pos x="108" y="59"/>
                </a:cxn>
                <a:cxn ang="0">
                  <a:pos x="89" y="58"/>
                </a:cxn>
                <a:cxn ang="0">
                  <a:pos x="84" y="64"/>
                </a:cxn>
                <a:cxn ang="0">
                  <a:pos x="71" y="61"/>
                </a:cxn>
                <a:cxn ang="0">
                  <a:pos x="64" y="56"/>
                </a:cxn>
                <a:cxn ang="0">
                  <a:pos x="56" y="57"/>
                </a:cxn>
                <a:cxn ang="0">
                  <a:pos x="48" y="52"/>
                </a:cxn>
                <a:cxn ang="0">
                  <a:pos x="44" y="45"/>
                </a:cxn>
                <a:cxn ang="0">
                  <a:pos x="31" y="42"/>
                </a:cxn>
                <a:cxn ang="0">
                  <a:pos x="25" y="46"/>
                </a:cxn>
                <a:cxn ang="0">
                  <a:pos x="19" y="43"/>
                </a:cxn>
                <a:cxn ang="0">
                  <a:pos x="11" y="43"/>
                </a:cxn>
                <a:cxn ang="0">
                  <a:pos x="8" y="37"/>
                </a:cxn>
                <a:cxn ang="0">
                  <a:pos x="0" y="27"/>
                </a:cxn>
                <a:cxn ang="0">
                  <a:pos x="5" y="26"/>
                </a:cxn>
                <a:cxn ang="0">
                  <a:pos x="9" y="27"/>
                </a:cxn>
                <a:cxn ang="0">
                  <a:pos x="16" y="28"/>
                </a:cxn>
                <a:cxn ang="0">
                  <a:pos x="21" y="26"/>
                </a:cxn>
                <a:cxn ang="0">
                  <a:pos x="25" y="34"/>
                </a:cxn>
                <a:cxn ang="0">
                  <a:pos x="38" y="32"/>
                </a:cxn>
                <a:cxn ang="0">
                  <a:pos x="40" y="28"/>
                </a:cxn>
                <a:cxn ang="0">
                  <a:pos x="47" y="28"/>
                </a:cxn>
                <a:cxn ang="0">
                  <a:pos x="50" y="32"/>
                </a:cxn>
                <a:cxn ang="0">
                  <a:pos x="53" y="34"/>
                </a:cxn>
                <a:cxn ang="0">
                  <a:pos x="56" y="28"/>
                </a:cxn>
                <a:cxn ang="0">
                  <a:pos x="57" y="19"/>
                </a:cxn>
                <a:cxn ang="0">
                  <a:pos x="52" y="14"/>
                </a:cxn>
                <a:cxn ang="0">
                  <a:pos x="53" y="13"/>
                </a:cxn>
                <a:cxn ang="0">
                  <a:pos x="57" y="5"/>
                </a:cxn>
                <a:cxn ang="0">
                  <a:pos x="62" y="6"/>
                </a:cxn>
                <a:cxn ang="0">
                  <a:pos x="68" y="6"/>
                </a:cxn>
                <a:cxn ang="0">
                  <a:pos x="71" y="5"/>
                </a:cxn>
                <a:cxn ang="0">
                  <a:pos x="79" y="6"/>
                </a:cxn>
              </a:cxnLst>
              <a:rect l="0" t="0" r="r" b="b"/>
              <a:pathLst>
                <a:path w="124" h="65">
                  <a:moveTo>
                    <a:pt x="79" y="6"/>
                  </a:moveTo>
                  <a:lnTo>
                    <a:pt x="85" y="0"/>
                  </a:lnTo>
                  <a:lnTo>
                    <a:pt x="91" y="2"/>
                  </a:lnTo>
                  <a:lnTo>
                    <a:pt x="100" y="8"/>
                  </a:lnTo>
                  <a:lnTo>
                    <a:pt x="111" y="9"/>
                  </a:lnTo>
                  <a:lnTo>
                    <a:pt x="123" y="23"/>
                  </a:lnTo>
                  <a:lnTo>
                    <a:pt x="123" y="32"/>
                  </a:lnTo>
                  <a:lnTo>
                    <a:pt x="114" y="31"/>
                  </a:lnTo>
                  <a:lnTo>
                    <a:pt x="111" y="34"/>
                  </a:lnTo>
                  <a:lnTo>
                    <a:pt x="111" y="41"/>
                  </a:lnTo>
                  <a:lnTo>
                    <a:pt x="108" y="46"/>
                  </a:lnTo>
                  <a:lnTo>
                    <a:pt x="113" y="50"/>
                  </a:lnTo>
                  <a:lnTo>
                    <a:pt x="113" y="52"/>
                  </a:lnTo>
                  <a:lnTo>
                    <a:pt x="108" y="59"/>
                  </a:lnTo>
                  <a:lnTo>
                    <a:pt x="89" y="58"/>
                  </a:lnTo>
                  <a:lnTo>
                    <a:pt x="84" y="64"/>
                  </a:lnTo>
                  <a:lnTo>
                    <a:pt x="71" y="61"/>
                  </a:lnTo>
                  <a:lnTo>
                    <a:pt x="64" y="56"/>
                  </a:lnTo>
                  <a:lnTo>
                    <a:pt x="56" y="57"/>
                  </a:lnTo>
                  <a:lnTo>
                    <a:pt x="48" y="52"/>
                  </a:lnTo>
                  <a:lnTo>
                    <a:pt x="44" y="45"/>
                  </a:lnTo>
                  <a:lnTo>
                    <a:pt x="31" y="42"/>
                  </a:lnTo>
                  <a:lnTo>
                    <a:pt x="25" y="46"/>
                  </a:lnTo>
                  <a:lnTo>
                    <a:pt x="19" y="43"/>
                  </a:lnTo>
                  <a:lnTo>
                    <a:pt x="11" y="43"/>
                  </a:lnTo>
                  <a:lnTo>
                    <a:pt x="8" y="37"/>
                  </a:lnTo>
                  <a:lnTo>
                    <a:pt x="0" y="27"/>
                  </a:lnTo>
                  <a:lnTo>
                    <a:pt x="5" y="26"/>
                  </a:lnTo>
                  <a:lnTo>
                    <a:pt x="9" y="27"/>
                  </a:lnTo>
                  <a:lnTo>
                    <a:pt x="16" y="28"/>
                  </a:lnTo>
                  <a:lnTo>
                    <a:pt x="21" y="26"/>
                  </a:lnTo>
                  <a:lnTo>
                    <a:pt x="25" y="34"/>
                  </a:lnTo>
                  <a:lnTo>
                    <a:pt x="38" y="32"/>
                  </a:lnTo>
                  <a:lnTo>
                    <a:pt x="40" y="28"/>
                  </a:lnTo>
                  <a:lnTo>
                    <a:pt x="47" y="28"/>
                  </a:lnTo>
                  <a:lnTo>
                    <a:pt x="50" y="32"/>
                  </a:lnTo>
                  <a:lnTo>
                    <a:pt x="53" y="34"/>
                  </a:lnTo>
                  <a:lnTo>
                    <a:pt x="56" y="28"/>
                  </a:lnTo>
                  <a:lnTo>
                    <a:pt x="57" y="19"/>
                  </a:lnTo>
                  <a:lnTo>
                    <a:pt x="52" y="14"/>
                  </a:lnTo>
                  <a:lnTo>
                    <a:pt x="53" y="13"/>
                  </a:lnTo>
                  <a:lnTo>
                    <a:pt x="57" y="5"/>
                  </a:lnTo>
                  <a:lnTo>
                    <a:pt x="62" y="6"/>
                  </a:lnTo>
                  <a:lnTo>
                    <a:pt x="68" y="6"/>
                  </a:lnTo>
                  <a:lnTo>
                    <a:pt x="71" y="5"/>
                  </a:lnTo>
                  <a:lnTo>
                    <a:pt x="79"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7" name="Freeform 79"/>
            <p:cNvSpPr>
              <a:spLocks/>
            </p:cNvSpPr>
            <p:nvPr/>
          </p:nvSpPr>
          <p:spPr bwMode="auto">
            <a:xfrm>
              <a:off x="2818" y="1714"/>
              <a:ext cx="68" cy="40"/>
            </a:xfrm>
            <a:custGeom>
              <a:avLst/>
              <a:gdLst/>
              <a:ahLst/>
              <a:cxnLst>
                <a:cxn ang="0">
                  <a:pos x="18" y="3"/>
                </a:cxn>
                <a:cxn ang="0">
                  <a:pos x="14" y="9"/>
                </a:cxn>
                <a:cxn ang="0">
                  <a:pos x="5" y="13"/>
                </a:cxn>
                <a:cxn ang="0">
                  <a:pos x="0" y="37"/>
                </a:cxn>
                <a:cxn ang="0">
                  <a:pos x="4" y="38"/>
                </a:cxn>
                <a:cxn ang="0">
                  <a:pos x="10" y="32"/>
                </a:cxn>
                <a:cxn ang="0">
                  <a:pos x="18" y="37"/>
                </a:cxn>
                <a:cxn ang="0">
                  <a:pos x="21" y="40"/>
                </a:cxn>
                <a:cxn ang="0">
                  <a:pos x="33" y="39"/>
                </a:cxn>
                <a:cxn ang="0">
                  <a:pos x="37" y="34"/>
                </a:cxn>
                <a:cxn ang="0">
                  <a:pos x="40" y="34"/>
                </a:cxn>
                <a:cxn ang="0">
                  <a:pos x="41" y="42"/>
                </a:cxn>
                <a:cxn ang="0">
                  <a:pos x="55" y="40"/>
                </a:cxn>
                <a:cxn ang="0">
                  <a:pos x="56" y="34"/>
                </a:cxn>
                <a:cxn ang="0">
                  <a:pos x="60" y="34"/>
                </a:cxn>
                <a:cxn ang="0">
                  <a:pos x="66" y="39"/>
                </a:cxn>
                <a:cxn ang="0">
                  <a:pos x="70" y="39"/>
                </a:cxn>
                <a:cxn ang="0">
                  <a:pos x="68" y="34"/>
                </a:cxn>
                <a:cxn ang="0">
                  <a:pos x="73" y="32"/>
                </a:cxn>
                <a:cxn ang="0">
                  <a:pos x="71" y="24"/>
                </a:cxn>
                <a:cxn ang="0">
                  <a:pos x="68" y="18"/>
                </a:cxn>
                <a:cxn ang="0">
                  <a:pos x="60" y="8"/>
                </a:cxn>
                <a:cxn ang="0">
                  <a:pos x="56" y="5"/>
                </a:cxn>
                <a:cxn ang="0">
                  <a:pos x="48" y="4"/>
                </a:cxn>
                <a:cxn ang="0">
                  <a:pos x="45" y="0"/>
                </a:cxn>
                <a:cxn ang="0">
                  <a:pos x="37" y="3"/>
                </a:cxn>
                <a:cxn ang="0">
                  <a:pos x="29" y="2"/>
                </a:cxn>
                <a:cxn ang="0">
                  <a:pos x="18" y="3"/>
                </a:cxn>
              </a:cxnLst>
              <a:rect l="0" t="0" r="r" b="b"/>
              <a:pathLst>
                <a:path w="74" h="43">
                  <a:moveTo>
                    <a:pt x="18" y="3"/>
                  </a:moveTo>
                  <a:lnTo>
                    <a:pt x="14" y="9"/>
                  </a:lnTo>
                  <a:lnTo>
                    <a:pt x="5" y="13"/>
                  </a:lnTo>
                  <a:lnTo>
                    <a:pt x="0" y="37"/>
                  </a:lnTo>
                  <a:lnTo>
                    <a:pt x="4" y="38"/>
                  </a:lnTo>
                  <a:lnTo>
                    <a:pt x="10" y="32"/>
                  </a:lnTo>
                  <a:lnTo>
                    <a:pt x="18" y="37"/>
                  </a:lnTo>
                  <a:lnTo>
                    <a:pt x="21" y="40"/>
                  </a:lnTo>
                  <a:lnTo>
                    <a:pt x="33" y="39"/>
                  </a:lnTo>
                  <a:lnTo>
                    <a:pt x="37" y="34"/>
                  </a:lnTo>
                  <a:lnTo>
                    <a:pt x="40" y="34"/>
                  </a:lnTo>
                  <a:lnTo>
                    <a:pt x="41" y="42"/>
                  </a:lnTo>
                  <a:lnTo>
                    <a:pt x="55" y="40"/>
                  </a:lnTo>
                  <a:lnTo>
                    <a:pt x="56" y="34"/>
                  </a:lnTo>
                  <a:lnTo>
                    <a:pt x="60" y="34"/>
                  </a:lnTo>
                  <a:lnTo>
                    <a:pt x="66" y="39"/>
                  </a:lnTo>
                  <a:lnTo>
                    <a:pt x="70" y="39"/>
                  </a:lnTo>
                  <a:lnTo>
                    <a:pt x="68" y="34"/>
                  </a:lnTo>
                  <a:lnTo>
                    <a:pt x="73" y="32"/>
                  </a:lnTo>
                  <a:lnTo>
                    <a:pt x="71" y="24"/>
                  </a:lnTo>
                  <a:lnTo>
                    <a:pt x="68" y="18"/>
                  </a:lnTo>
                  <a:lnTo>
                    <a:pt x="60" y="8"/>
                  </a:lnTo>
                  <a:lnTo>
                    <a:pt x="56" y="5"/>
                  </a:lnTo>
                  <a:lnTo>
                    <a:pt x="48" y="4"/>
                  </a:lnTo>
                  <a:lnTo>
                    <a:pt x="45" y="0"/>
                  </a:lnTo>
                  <a:lnTo>
                    <a:pt x="37" y="3"/>
                  </a:lnTo>
                  <a:lnTo>
                    <a:pt x="29" y="2"/>
                  </a:lnTo>
                  <a:lnTo>
                    <a:pt x="18" y="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8" name="Freeform 80"/>
            <p:cNvSpPr>
              <a:spLocks/>
            </p:cNvSpPr>
            <p:nvPr/>
          </p:nvSpPr>
          <p:spPr bwMode="auto">
            <a:xfrm>
              <a:off x="2932" y="1749"/>
              <a:ext cx="136" cy="122"/>
            </a:xfrm>
            <a:custGeom>
              <a:avLst/>
              <a:gdLst/>
              <a:ahLst/>
              <a:cxnLst>
                <a:cxn ang="0">
                  <a:pos x="8" y="4"/>
                </a:cxn>
                <a:cxn ang="0">
                  <a:pos x="5" y="5"/>
                </a:cxn>
                <a:cxn ang="0">
                  <a:pos x="10" y="14"/>
                </a:cxn>
                <a:cxn ang="0">
                  <a:pos x="9" y="22"/>
                </a:cxn>
                <a:cxn ang="0">
                  <a:pos x="4" y="21"/>
                </a:cxn>
                <a:cxn ang="0">
                  <a:pos x="0" y="26"/>
                </a:cxn>
                <a:cxn ang="0">
                  <a:pos x="5" y="41"/>
                </a:cxn>
                <a:cxn ang="0">
                  <a:pos x="12" y="27"/>
                </a:cxn>
                <a:cxn ang="0">
                  <a:pos x="19" y="33"/>
                </a:cxn>
                <a:cxn ang="0">
                  <a:pos x="20" y="46"/>
                </a:cxn>
                <a:cxn ang="0">
                  <a:pos x="27" y="52"/>
                </a:cxn>
                <a:cxn ang="0">
                  <a:pos x="19" y="58"/>
                </a:cxn>
                <a:cxn ang="0">
                  <a:pos x="30" y="65"/>
                </a:cxn>
                <a:cxn ang="0">
                  <a:pos x="32" y="74"/>
                </a:cxn>
                <a:cxn ang="0">
                  <a:pos x="44" y="72"/>
                </a:cxn>
                <a:cxn ang="0">
                  <a:pos x="84" y="111"/>
                </a:cxn>
                <a:cxn ang="0">
                  <a:pos x="85" y="101"/>
                </a:cxn>
                <a:cxn ang="0">
                  <a:pos x="90" y="100"/>
                </a:cxn>
                <a:cxn ang="0">
                  <a:pos x="90" y="90"/>
                </a:cxn>
                <a:cxn ang="0">
                  <a:pos x="104" y="93"/>
                </a:cxn>
                <a:cxn ang="0">
                  <a:pos x="109" y="103"/>
                </a:cxn>
                <a:cxn ang="0">
                  <a:pos x="105" y="122"/>
                </a:cxn>
                <a:cxn ang="0">
                  <a:pos x="112" y="132"/>
                </a:cxn>
                <a:cxn ang="0">
                  <a:pos x="117" y="133"/>
                </a:cxn>
                <a:cxn ang="0">
                  <a:pos x="121" y="129"/>
                </a:cxn>
                <a:cxn ang="0">
                  <a:pos x="132" y="128"/>
                </a:cxn>
                <a:cxn ang="0">
                  <a:pos x="133" y="119"/>
                </a:cxn>
                <a:cxn ang="0">
                  <a:pos x="139" y="116"/>
                </a:cxn>
                <a:cxn ang="0">
                  <a:pos x="140" y="111"/>
                </a:cxn>
                <a:cxn ang="0">
                  <a:pos x="141" y="102"/>
                </a:cxn>
                <a:cxn ang="0">
                  <a:pos x="139" y="89"/>
                </a:cxn>
                <a:cxn ang="0">
                  <a:pos x="146" y="89"/>
                </a:cxn>
                <a:cxn ang="0">
                  <a:pos x="146" y="84"/>
                </a:cxn>
                <a:cxn ang="0">
                  <a:pos x="141" y="78"/>
                </a:cxn>
                <a:cxn ang="0">
                  <a:pos x="136" y="75"/>
                </a:cxn>
                <a:cxn ang="0">
                  <a:pos x="141" y="58"/>
                </a:cxn>
                <a:cxn ang="0">
                  <a:pos x="144" y="58"/>
                </a:cxn>
                <a:cxn ang="0">
                  <a:pos x="142" y="51"/>
                </a:cxn>
                <a:cxn ang="0">
                  <a:pos x="134" y="45"/>
                </a:cxn>
                <a:cxn ang="0">
                  <a:pos x="124" y="45"/>
                </a:cxn>
                <a:cxn ang="0">
                  <a:pos x="123" y="35"/>
                </a:cxn>
                <a:cxn ang="0">
                  <a:pos x="114" y="33"/>
                </a:cxn>
                <a:cxn ang="0">
                  <a:pos x="114" y="22"/>
                </a:cxn>
                <a:cxn ang="0">
                  <a:pos x="109" y="16"/>
                </a:cxn>
                <a:cxn ang="0">
                  <a:pos x="97" y="14"/>
                </a:cxn>
                <a:cxn ang="0">
                  <a:pos x="90" y="20"/>
                </a:cxn>
                <a:cxn ang="0">
                  <a:pos x="62" y="16"/>
                </a:cxn>
                <a:cxn ang="0">
                  <a:pos x="45" y="1"/>
                </a:cxn>
                <a:cxn ang="0">
                  <a:pos x="26" y="0"/>
                </a:cxn>
                <a:cxn ang="0">
                  <a:pos x="22" y="6"/>
                </a:cxn>
                <a:cxn ang="0">
                  <a:pos x="8" y="4"/>
                </a:cxn>
              </a:cxnLst>
              <a:rect l="0" t="0" r="r" b="b"/>
              <a:pathLst>
                <a:path w="147" h="134">
                  <a:moveTo>
                    <a:pt x="8" y="4"/>
                  </a:moveTo>
                  <a:lnTo>
                    <a:pt x="5" y="5"/>
                  </a:lnTo>
                  <a:lnTo>
                    <a:pt x="10" y="14"/>
                  </a:lnTo>
                  <a:lnTo>
                    <a:pt x="9" y="22"/>
                  </a:lnTo>
                  <a:lnTo>
                    <a:pt x="4" y="21"/>
                  </a:lnTo>
                  <a:lnTo>
                    <a:pt x="0" y="26"/>
                  </a:lnTo>
                  <a:lnTo>
                    <a:pt x="5" y="41"/>
                  </a:lnTo>
                  <a:lnTo>
                    <a:pt x="12" y="27"/>
                  </a:lnTo>
                  <a:lnTo>
                    <a:pt x="19" y="33"/>
                  </a:lnTo>
                  <a:lnTo>
                    <a:pt x="20" y="46"/>
                  </a:lnTo>
                  <a:lnTo>
                    <a:pt x="27" y="52"/>
                  </a:lnTo>
                  <a:lnTo>
                    <a:pt x="19" y="58"/>
                  </a:lnTo>
                  <a:lnTo>
                    <a:pt x="30" y="65"/>
                  </a:lnTo>
                  <a:lnTo>
                    <a:pt x="32" y="74"/>
                  </a:lnTo>
                  <a:lnTo>
                    <a:pt x="44" y="72"/>
                  </a:lnTo>
                  <a:lnTo>
                    <a:pt x="84" y="111"/>
                  </a:lnTo>
                  <a:lnTo>
                    <a:pt x="85" y="101"/>
                  </a:lnTo>
                  <a:lnTo>
                    <a:pt x="90" y="100"/>
                  </a:lnTo>
                  <a:lnTo>
                    <a:pt x="90" y="90"/>
                  </a:lnTo>
                  <a:lnTo>
                    <a:pt x="104" y="93"/>
                  </a:lnTo>
                  <a:lnTo>
                    <a:pt x="109" y="103"/>
                  </a:lnTo>
                  <a:lnTo>
                    <a:pt x="105" y="122"/>
                  </a:lnTo>
                  <a:lnTo>
                    <a:pt x="112" y="132"/>
                  </a:lnTo>
                  <a:lnTo>
                    <a:pt x="117" y="133"/>
                  </a:lnTo>
                  <a:lnTo>
                    <a:pt x="121" y="129"/>
                  </a:lnTo>
                  <a:lnTo>
                    <a:pt x="132" y="128"/>
                  </a:lnTo>
                  <a:lnTo>
                    <a:pt x="133" y="119"/>
                  </a:lnTo>
                  <a:lnTo>
                    <a:pt x="139" y="116"/>
                  </a:lnTo>
                  <a:lnTo>
                    <a:pt x="140" y="111"/>
                  </a:lnTo>
                  <a:lnTo>
                    <a:pt x="141" y="102"/>
                  </a:lnTo>
                  <a:lnTo>
                    <a:pt x="139" y="89"/>
                  </a:lnTo>
                  <a:lnTo>
                    <a:pt x="146" y="89"/>
                  </a:lnTo>
                  <a:lnTo>
                    <a:pt x="146" y="84"/>
                  </a:lnTo>
                  <a:lnTo>
                    <a:pt x="141" y="78"/>
                  </a:lnTo>
                  <a:lnTo>
                    <a:pt x="136" y="75"/>
                  </a:lnTo>
                  <a:lnTo>
                    <a:pt x="141" y="58"/>
                  </a:lnTo>
                  <a:lnTo>
                    <a:pt x="144" y="58"/>
                  </a:lnTo>
                  <a:lnTo>
                    <a:pt x="142" y="51"/>
                  </a:lnTo>
                  <a:lnTo>
                    <a:pt x="134" y="45"/>
                  </a:lnTo>
                  <a:lnTo>
                    <a:pt x="124" y="45"/>
                  </a:lnTo>
                  <a:lnTo>
                    <a:pt x="123" y="35"/>
                  </a:lnTo>
                  <a:lnTo>
                    <a:pt x="114" y="33"/>
                  </a:lnTo>
                  <a:lnTo>
                    <a:pt x="114" y="22"/>
                  </a:lnTo>
                  <a:lnTo>
                    <a:pt x="109" y="16"/>
                  </a:lnTo>
                  <a:lnTo>
                    <a:pt x="97" y="14"/>
                  </a:lnTo>
                  <a:lnTo>
                    <a:pt x="90" y="20"/>
                  </a:lnTo>
                  <a:lnTo>
                    <a:pt x="62" y="16"/>
                  </a:lnTo>
                  <a:lnTo>
                    <a:pt x="45" y="1"/>
                  </a:lnTo>
                  <a:lnTo>
                    <a:pt x="26" y="0"/>
                  </a:lnTo>
                  <a:lnTo>
                    <a:pt x="22" y="6"/>
                  </a:lnTo>
                  <a:lnTo>
                    <a:pt x="8" y="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49" name="Freeform 81"/>
            <p:cNvSpPr>
              <a:spLocks/>
            </p:cNvSpPr>
            <p:nvPr/>
          </p:nvSpPr>
          <p:spPr bwMode="auto">
            <a:xfrm>
              <a:off x="3058" y="1802"/>
              <a:ext cx="98" cy="64"/>
            </a:xfrm>
            <a:custGeom>
              <a:avLst/>
              <a:gdLst/>
              <a:ahLst/>
              <a:cxnLst>
                <a:cxn ang="0">
                  <a:pos x="8" y="0"/>
                </a:cxn>
                <a:cxn ang="0">
                  <a:pos x="13" y="12"/>
                </a:cxn>
                <a:cxn ang="0">
                  <a:pos x="25" y="7"/>
                </a:cxn>
                <a:cxn ang="0">
                  <a:pos x="57" y="16"/>
                </a:cxn>
                <a:cxn ang="0">
                  <a:pos x="69" y="5"/>
                </a:cxn>
                <a:cxn ang="0">
                  <a:pos x="90" y="7"/>
                </a:cxn>
                <a:cxn ang="0">
                  <a:pos x="93" y="13"/>
                </a:cxn>
                <a:cxn ang="0">
                  <a:pos x="106" y="14"/>
                </a:cxn>
                <a:cxn ang="0">
                  <a:pos x="102" y="32"/>
                </a:cxn>
                <a:cxn ang="0">
                  <a:pos x="97" y="31"/>
                </a:cxn>
                <a:cxn ang="0">
                  <a:pos x="96" y="26"/>
                </a:cxn>
                <a:cxn ang="0">
                  <a:pos x="94" y="25"/>
                </a:cxn>
                <a:cxn ang="0">
                  <a:pos x="86" y="32"/>
                </a:cxn>
                <a:cxn ang="0">
                  <a:pos x="85" y="46"/>
                </a:cxn>
                <a:cxn ang="0">
                  <a:pos x="86" y="53"/>
                </a:cxn>
                <a:cxn ang="0">
                  <a:pos x="66" y="60"/>
                </a:cxn>
                <a:cxn ang="0">
                  <a:pos x="62" y="60"/>
                </a:cxn>
                <a:cxn ang="0">
                  <a:pos x="62" y="69"/>
                </a:cxn>
                <a:cxn ang="0">
                  <a:pos x="41" y="66"/>
                </a:cxn>
                <a:cxn ang="0">
                  <a:pos x="35" y="65"/>
                </a:cxn>
                <a:cxn ang="0">
                  <a:pos x="28" y="66"/>
                </a:cxn>
                <a:cxn ang="0">
                  <a:pos x="8" y="65"/>
                </a:cxn>
                <a:cxn ang="0">
                  <a:pos x="3" y="57"/>
                </a:cxn>
                <a:cxn ang="0">
                  <a:pos x="4" y="53"/>
                </a:cxn>
                <a:cxn ang="0">
                  <a:pos x="4" y="44"/>
                </a:cxn>
                <a:cxn ang="0">
                  <a:pos x="3" y="30"/>
                </a:cxn>
                <a:cxn ang="0">
                  <a:pos x="10" y="30"/>
                </a:cxn>
                <a:cxn ang="0">
                  <a:pos x="10" y="26"/>
                </a:cxn>
                <a:cxn ang="0">
                  <a:pos x="4" y="20"/>
                </a:cxn>
                <a:cxn ang="0">
                  <a:pos x="0" y="17"/>
                </a:cxn>
                <a:cxn ang="0">
                  <a:pos x="4" y="0"/>
                </a:cxn>
                <a:cxn ang="0">
                  <a:pos x="8" y="0"/>
                </a:cxn>
              </a:cxnLst>
              <a:rect l="0" t="0" r="r" b="b"/>
              <a:pathLst>
                <a:path w="107" h="70">
                  <a:moveTo>
                    <a:pt x="8" y="0"/>
                  </a:moveTo>
                  <a:lnTo>
                    <a:pt x="13" y="12"/>
                  </a:lnTo>
                  <a:lnTo>
                    <a:pt x="25" y="7"/>
                  </a:lnTo>
                  <a:lnTo>
                    <a:pt x="57" y="16"/>
                  </a:lnTo>
                  <a:lnTo>
                    <a:pt x="69" y="5"/>
                  </a:lnTo>
                  <a:lnTo>
                    <a:pt x="90" y="7"/>
                  </a:lnTo>
                  <a:lnTo>
                    <a:pt x="93" y="13"/>
                  </a:lnTo>
                  <a:lnTo>
                    <a:pt x="106" y="14"/>
                  </a:lnTo>
                  <a:lnTo>
                    <a:pt x="102" y="32"/>
                  </a:lnTo>
                  <a:lnTo>
                    <a:pt x="97" y="31"/>
                  </a:lnTo>
                  <a:lnTo>
                    <a:pt x="96" y="26"/>
                  </a:lnTo>
                  <a:lnTo>
                    <a:pt x="94" y="25"/>
                  </a:lnTo>
                  <a:lnTo>
                    <a:pt x="86" y="32"/>
                  </a:lnTo>
                  <a:lnTo>
                    <a:pt x="85" y="46"/>
                  </a:lnTo>
                  <a:lnTo>
                    <a:pt x="86" y="53"/>
                  </a:lnTo>
                  <a:lnTo>
                    <a:pt x="66" y="60"/>
                  </a:lnTo>
                  <a:lnTo>
                    <a:pt x="62" y="60"/>
                  </a:lnTo>
                  <a:lnTo>
                    <a:pt x="62" y="69"/>
                  </a:lnTo>
                  <a:lnTo>
                    <a:pt x="41" y="66"/>
                  </a:lnTo>
                  <a:lnTo>
                    <a:pt x="35" y="65"/>
                  </a:lnTo>
                  <a:lnTo>
                    <a:pt x="28" y="66"/>
                  </a:lnTo>
                  <a:lnTo>
                    <a:pt x="8" y="65"/>
                  </a:lnTo>
                  <a:lnTo>
                    <a:pt x="3" y="57"/>
                  </a:lnTo>
                  <a:lnTo>
                    <a:pt x="4" y="53"/>
                  </a:lnTo>
                  <a:lnTo>
                    <a:pt x="4" y="44"/>
                  </a:lnTo>
                  <a:lnTo>
                    <a:pt x="3" y="30"/>
                  </a:lnTo>
                  <a:lnTo>
                    <a:pt x="10" y="30"/>
                  </a:lnTo>
                  <a:lnTo>
                    <a:pt x="10" y="26"/>
                  </a:lnTo>
                  <a:lnTo>
                    <a:pt x="4" y="20"/>
                  </a:lnTo>
                  <a:lnTo>
                    <a:pt x="0" y="17"/>
                  </a:lnTo>
                  <a:lnTo>
                    <a:pt x="4" y="0"/>
                  </a:lnTo>
                  <a:lnTo>
                    <a:pt x="8"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0" name="Freeform 82"/>
            <p:cNvSpPr>
              <a:spLocks/>
            </p:cNvSpPr>
            <p:nvPr/>
          </p:nvSpPr>
          <p:spPr bwMode="auto">
            <a:xfrm>
              <a:off x="3006" y="1831"/>
              <a:ext cx="32" cy="58"/>
            </a:xfrm>
            <a:custGeom>
              <a:avLst/>
              <a:gdLst/>
              <a:ahLst/>
              <a:cxnLst>
                <a:cxn ang="0">
                  <a:pos x="14" y="58"/>
                </a:cxn>
                <a:cxn ang="0">
                  <a:pos x="26" y="59"/>
                </a:cxn>
                <a:cxn ang="0">
                  <a:pos x="34" y="47"/>
                </a:cxn>
                <a:cxn ang="0">
                  <a:pos x="31" y="41"/>
                </a:cxn>
                <a:cxn ang="0">
                  <a:pos x="25" y="31"/>
                </a:cxn>
                <a:cxn ang="0">
                  <a:pos x="29" y="13"/>
                </a:cxn>
                <a:cxn ang="0">
                  <a:pos x="23" y="3"/>
                </a:cxn>
                <a:cxn ang="0">
                  <a:pos x="10" y="0"/>
                </a:cxn>
                <a:cxn ang="0">
                  <a:pos x="10" y="9"/>
                </a:cxn>
                <a:cxn ang="0">
                  <a:pos x="4" y="11"/>
                </a:cxn>
                <a:cxn ang="0">
                  <a:pos x="4" y="21"/>
                </a:cxn>
                <a:cxn ang="0">
                  <a:pos x="7" y="24"/>
                </a:cxn>
                <a:cxn ang="0">
                  <a:pos x="4" y="27"/>
                </a:cxn>
                <a:cxn ang="0">
                  <a:pos x="0" y="43"/>
                </a:cxn>
                <a:cxn ang="0">
                  <a:pos x="2" y="47"/>
                </a:cxn>
                <a:cxn ang="0">
                  <a:pos x="2" y="56"/>
                </a:cxn>
                <a:cxn ang="0">
                  <a:pos x="11" y="62"/>
                </a:cxn>
                <a:cxn ang="0">
                  <a:pos x="14" y="58"/>
                </a:cxn>
              </a:cxnLst>
              <a:rect l="0" t="0" r="r" b="b"/>
              <a:pathLst>
                <a:path w="35" h="63">
                  <a:moveTo>
                    <a:pt x="14" y="58"/>
                  </a:moveTo>
                  <a:lnTo>
                    <a:pt x="26" y="59"/>
                  </a:lnTo>
                  <a:lnTo>
                    <a:pt x="34" y="47"/>
                  </a:lnTo>
                  <a:lnTo>
                    <a:pt x="31" y="41"/>
                  </a:lnTo>
                  <a:lnTo>
                    <a:pt x="25" y="31"/>
                  </a:lnTo>
                  <a:lnTo>
                    <a:pt x="29" y="13"/>
                  </a:lnTo>
                  <a:lnTo>
                    <a:pt x="23" y="3"/>
                  </a:lnTo>
                  <a:lnTo>
                    <a:pt x="10" y="0"/>
                  </a:lnTo>
                  <a:lnTo>
                    <a:pt x="10" y="9"/>
                  </a:lnTo>
                  <a:lnTo>
                    <a:pt x="4" y="11"/>
                  </a:lnTo>
                  <a:lnTo>
                    <a:pt x="4" y="21"/>
                  </a:lnTo>
                  <a:lnTo>
                    <a:pt x="7" y="24"/>
                  </a:lnTo>
                  <a:lnTo>
                    <a:pt x="4" y="27"/>
                  </a:lnTo>
                  <a:lnTo>
                    <a:pt x="0" y="43"/>
                  </a:lnTo>
                  <a:lnTo>
                    <a:pt x="2" y="47"/>
                  </a:lnTo>
                  <a:lnTo>
                    <a:pt x="2" y="56"/>
                  </a:lnTo>
                  <a:lnTo>
                    <a:pt x="11" y="62"/>
                  </a:lnTo>
                  <a:lnTo>
                    <a:pt x="14" y="5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1" name="Freeform 83"/>
            <p:cNvSpPr>
              <a:spLocks/>
            </p:cNvSpPr>
            <p:nvPr/>
          </p:nvSpPr>
          <p:spPr bwMode="auto">
            <a:xfrm>
              <a:off x="3016" y="1855"/>
              <a:ext cx="109" cy="102"/>
            </a:xfrm>
            <a:custGeom>
              <a:avLst/>
              <a:gdLst/>
              <a:ahLst/>
              <a:cxnLst>
                <a:cxn ang="0">
                  <a:pos x="117" y="9"/>
                </a:cxn>
                <a:cxn ang="0">
                  <a:pos x="106" y="22"/>
                </a:cxn>
                <a:cxn ang="0">
                  <a:pos x="92" y="26"/>
                </a:cxn>
                <a:cxn ang="0">
                  <a:pos x="71" y="20"/>
                </a:cxn>
                <a:cxn ang="0">
                  <a:pos x="68" y="34"/>
                </a:cxn>
                <a:cxn ang="0">
                  <a:pos x="50" y="34"/>
                </a:cxn>
                <a:cxn ang="0">
                  <a:pos x="44" y="29"/>
                </a:cxn>
                <a:cxn ang="0">
                  <a:pos x="63" y="45"/>
                </a:cxn>
                <a:cxn ang="0">
                  <a:pos x="55" y="55"/>
                </a:cxn>
                <a:cxn ang="0">
                  <a:pos x="68" y="66"/>
                </a:cxn>
                <a:cxn ang="0">
                  <a:pos x="70" y="84"/>
                </a:cxn>
                <a:cxn ang="0">
                  <a:pos x="51" y="59"/>
                </a:cxn>
                <a:cxn ang="0">
                  <a:pos x="52" y="70"/>
                </a:cxn>
                <a:cxn ang="0">
                  <a:pos x="68" y="87"/>
                </a:cxn>
                <a:cxn ang="0">
                  <a:pos x="51" y="89"/>
                </a:cxn>
                <a:cxn ang="0">
                  <a:pos x="44" y="94"/>
                </a:cxn>
                <a:cxn ang="0">
                  <a:pos x="48" y="106"/>
                </a:cxn>
                <a:cxn ang="0">
                  <a:pos x="39" y="110"/>
                </a:cxn>
                <a:cxn ang="0">
                  <a:pos x="31" y="90"/>
                </a:cxn>
                <a:cxn ang="0">
                  <a:pos x="23" y="99"/>
                </a:cxn>
                <a:cxn ang="0">
                  <a:pos x="18" y="80"/>
                </a:cxn>
                <a:cxn ang="0">
                  <a:pos x="15" y="71"/>
                </a:cxn>
                <a:cxn ang="0">
                  <a:pos x="40" y="80"/>
                </a:cxn>
                <a:cxn ang="0">
                  <a:pos x="40" y="72"/>
                </a:cxn>
                <a:cxn ang="0">
                  <a:pos x="5" y="52"/>
                </a:cxn>
                <a:cxn ang="0">
                  <a:pos x="0" y="37"/>
                </a:cxn>
                <a:cxn ang="0">
                  <a:pos x="15" y="34"/>
                </a:cxn>
                <a:cxn ang="0">
                  <a:pos x="21" y="16"/>
                </a:cxn>
                <a:cxn ang="0">
                  <a:pos x="30" y="13"/>
                </a:cxn>
                <a:cxn ang="0">
                  <a:pos x="42" y="4"/>
                </a:cxn>
                <a:cxn ang="0">
                  <a:pos x="53" y="7"/>
                </a:cxn>
                <a:cxn ang="0">
                  <a:pos x="80" y="7"/>
                </a:cxn>
                <a:cxn ang="0">
                  <a:pos x="107" y="12"/>
                </a:cxn>
                <a:cxn ang="0">
                  <a:pos x="112" y="3"/>
                </a:cxn>
              </a:cxnLst>
              <a:rect l="0" t="0" r="r" b="b"/>
              <a:pathLst>
                <a:path w="118" h="111">
                  <a:moveTo>
                    <a:pt x="112" y="3"/>
                  </a:moveTo>
                  <a:lnTo>
                    <a:pt x="117" y="9"/>
                  </a:lnTo>
                  <a:lnTo>
                    <a:pt x="107" y="13"/>
                  </a:lnTo>
                  <a:lnTo>
                    <a:pt x="106" y="22"/>
                  </a:lnTo>
                  <a:lnTo>
                    <a:pt x="96" y="29"/>
                  </a:lnTo>
                  <a:lnTo>
                    <a:pt x="92" y="26"/>
                  </a:lnTo>
                  <a:lnTo>
                    <a:pt x="86" y="21"/>
                  </a:lnTo>
                  <a:lnTo>
                    <a:pt x="71" y="20"/>
                  </a:lnTo>
                  <a:lnTo>
                    <a:pt x="67" y="26"/>
                  </a:lnTo>
                  <a:lnTo>
                    <a:pt x="68" y="34"/>
                  </a:lnTo>
                  <a:lnTo>
                    <a:pt x="62" y="40"/>
                  </a:lnTo>
                  <a:lnTo>
                    <a:pt x="50" y="34"/>
                  </a:lnTo>
                  <a:lnTo>
                    <a:pt x="50" y="24"/>
                  </a:lnTo>
                  <a:lnTo>
                    <a:pt x="44" y="29"/>
                  </a:lnTo>
                  <a:lnTo>
                    <a:pt x="46" y="39"/>
                  </a:lnTo>
                  <a:lnTo>
                    <a:pt x="63" y="45"/>
                  </a:lnTo>
                  <a:lnTo>
                    <a:pt x="62" y="55"/>
                  </a:lnTo>
                  <a:lnTo>
                    <a:pt x="55" y="55"/>
                  </a:lnTo>
                  <a:lnTo>
                    <a:pt x="68" y="62"/>
                  </a:lnTo>
                  <a:lnTo>
                    <a:pt x="68" y="66"/>
                  </a:lnTo>
                  <a:lnTo>
                    <a:pt x="75" y="82"/>
                  </a:lnTo>
                  <a:lnTo>
                    <a:pt x="70" y="84"/>
                  </a:lnTo>
                  <a:lnTo>
                    <a:pt x="66" y="71"/>
                  </a:lnTo>
                  <a:lnTo>
                    <a:pt x="51" y="59"/>
                  </a:lnTo>
                  <a:lnTo>
                    <a:pt x="44" y="58"/>
                  </a:lnTo>
                  <a:lnTo>
                    <a:pt x="52" y="70"/>
                  </a:lnTo>
                  <a:lnTo>
                    <a:pt x="61" y="70"/>
                  </a:lnTo>
                  <a:lnTo>
                    <a:pt x="68" y="87"/>
                  </a:lnTo>
                  <a:lnTo>
                    <a:pt x="51" y="85"/>
                  </a:lnTo>
                  <a:lnTo>
                    <a:pt x="51" y="89"/>
                  </a:lnTo>
                  <a:lnTo>
                    <a:pt x="43" y="87"/>
                  </a:lnTo>
                  <a:lnTo>
                    <a:pt x="44" y="94"/>
                  </a:lnTo>
                  <a:lnTo>
                    <a:pt x="47" y="98"/>
                  </a:lnTo>
                  <a:lnTo>
                    <a:pt x="48" y="106"/>
                  </a:lnTo>
                  <a:lnTo>
                    <a:pt x="43" y="104"/>
                  </a:lnTo>
                  <a:lnTo>
                    <a:pt x="39" y="110"/>
                  </a:lnTo>
                  <a:lnTo>
                    <a:pt x="32" y="93"/>
                  </a:lnTo>
                  <a:lnTo>
                    <a:pt x="31" y="90"/>
                  </a:lnTo>
                  <a:lnTo>
                    <a:pt x="29" y="102"/>
                  </a:lnTo>
                  <a:lnTo>
                    <a:pt x="23" y="99"/>
                  </a:lnTo>
                  <a:lnTo>
                    <a:pt x="23" y="88"/>
                  </a:lnTo>
                  <a:lnTo>
                    <a:pt x="18" y="80"/>
                  </a:lnTo>
                  <a:lnTo>
                    <a:pt x="14" y="78"/>
                  </a:lnTo>
                  <a:lnTo>
                    <a:pt x="15" y="71"/>
                  </a:lnTo>
                  <a:lnTo>
                    <a:pt x="36" y="75"/>
                  </a:lnTo>
                  <a:lnTo>
                    <a:pt x="40" y="80"/>
                  </a:lnTo>
                  <a:lnTo>
                    <a:pt x="50" y="72"/>
                  </a:lnTo>
                  <a:lnTo>
                    <a:pt x="40" y="72"/>
                  </a:lnTo>
                  <a:lnTo>
                    <a:pt x="14" y="65"/>
                  </a:lnTo>
                  <a:lnTo>
                    <a:pt x="5" y="52"/>
                  </a:lnTo>
                  <a:lnTo>
                    <a:pt x="1" y="51"/>
                  </a:lnTo>
                  <a:lnTo>
                    <a:pt x="0" y="37"/>
                  </a:lnTo>
                  <a:lnTo>
                    <a:pt x="3" y="33"/>
                  </a:lnTo>
                  <a:lnTo>
                    <a:pt x="15" y="34"/>
                  </a:lnTo>
                  <a:lnTo>
                    <a:pt x="23" y="21"/>
                  </a:lnTo>
                  <a:lnTo>
                    <a:pt x="21" y="16"/>
                  </a:lnTo>
                  <a:lnTo>
                    <a:pt x="26" y="17"/>
                  </a:lnTo>
                  <a:lnTo>
                    <a:pt x="30" y="13"/>
                  </a:lnTo>
                  <a:lnTo>
                    <a:pt x="41" y="13"/>
                  </a:lnTo>
                  <a:lnTo>
                    <a:pt x="42" y="4"/>
                  </a:lnTo>
                  <a:lnTo>
                    <a:pt x="48" y="0"/>
                  </a:lnTo>
                  <a:lnTo>
                    <a:pt x="53" y="7"/>
                  </a:lnTo>
                  <a:lnTo>
                    <a:pt x="73" y="9"/>
                  </a:lnTo>
                  <a:lnTo>
                    <a:pt x="80" y="7"/>
                  </a:lnTo>
                  <a:lnTo>
                    <a:pt x="86" y="9"/>
                  </a:lnTo>
                  <a:lnTo>
                    <a:pt x="107" y="12"/>
                  </a:lnTo>
                  <a:lnTo>
                    <a:pt x="107" y="3"/>
                  </a:lnTo>
                  <a:lnTo>
                    <a:pt x="112" y="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2" name="Freeform 84"/>
            <p:cNvSpPr>
              <a:spLocks/>
            </p:cNvSpPr>
            <p:nvPr/>
          </p:nvSpPr>
          <p:spPr bwMode="auto">
            <a:xfrm>
              <a:off x="3062" y="1966"/>
              <a:ext cx="47" cy="23"/>
            </a:xfrm>
            <a:custGeom>
              <a:avLst/>
              <a:gdLst/>
              <a:ahLst/>
              <a:cxnLst>
                <a:cxn ang="0">
                  <a:pos x="49" y="11"/>
                </a:cxn>
                <a:cxn ang="0">
                  <a:pos x="41" y="11"/>
                </a:cxn>
                <a:cxn ang="0">
                  <a:pos x="35" y="6"/>
                </a:cxn>
                <a:cxn ang="0">
                  <a:pos x="15" y="4"/>
                </a:cxn>
                <a:cxn ang="0">
                  <a:pos x="10" y="0"/>
                </a:cxn>
                <a:cxn ang="0">
                  <a:pos x="0" y="4"/>
                </a:cxn>
                <a:cxn ang="0">
                  <a:pos x="3" y="12"/>
                </a:cxn>
                <a:cxn ang="0">
                  <a:pos x="10" y="10"/>
                </a:cxn>
                <a:cxn ang="0">
                  <a:pos x="20" y="22"/>
                </a:cxn>
                <a:cxn ang="0">
                  <a:pos x="29" y="23"/>
                </a:cxn>
                <a:cxn ang="0">
                  <a:pos x="36" y="15"/>
                </a:cxn>
                <a:cxn ang="0">
                  <a:pos x="45" y="16"/>
                </a:cxn>
                <a:cxn ang="0">
                  <a:pos x="49" y="13"/>
                </a:cxn>
                <a:cxn ang="0">
                  <a:pos x="49" y="11"/>
                </a:cxn>
              </a:cxnLst>
              <a:rect l="0" t="0" r="r" b="b"/>
              <a:pathLst>
                <a:path w="50" h="24">
                  <a:moveTo>
                    <a:pt x="49" y="11"/>
                  </a:moveTo>
                  <a:lnTo>
                    <a:pt x="41" y="11"/>
                  </a:lnTo>
                  <a:lnTo>
                    <a:pt x="35" y="6"/>
                  </a:lnTo>
                  <a:lnTo>
                    <a:pt x="15" y="4"/>
                  </a:lnTo>
                  <a:lnTo>
                    <a:pt x="10" y="0"/>
                  </a:lnTo>
                  <a:lnTo>
                    <a:pt x="0" y="4"/>
                  </a:lnTo>
                  <a:lnTo>
                    <a:pt x="3" y="12"/>
                  </a:lnTo>
                  <a:lnTo>
                    <a:pt x="10" y="10"/>
                  </a:lnTo>
                  <a:lnTo>
                    <a:pt x="20" y="22"/>
                  </a:lnTo>
                  <a:lnTo>
                    <a:pt x="29" y="23"/>
                  </a:lnTo>
                  <a:lnTo>
                    <a:pt x="36" y="15"/>
                  </a:lnTo>
                  <a:lnTo>
                    <a:pt x="45" y="16"/>
                  </a:lnTo>
                  <a:lnTo>
                    <a:pt x="49" y="13"/>
                  </a:lnTo>
                  <a:lnTo>
                    <a:pt x="49" y="1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3" name="Freeform 85"/>
            <p:cNvSpPr>
              <a:spLocks/>
            </p:cNvSpPr>
            <p:nvPr/>
          </p:nvSpPr>
          <p:spPr bwMode="auto">
            <a:xfrm>
              <a:off x="2828" y="1735"/>
              <a:ext cx="165" cy="188"/>
            </a:xfrm>
            <a:custGeom>
              <a:avLst/>
              <a:gdLst/>
              <a:ahLst/>
              <a:cxnLst>
                <a:cxn ang="0">
                  <a:pos x="7" y="27"/>
                </a:cxn>
                <a:cxn ang="0">
                  <a:pos x="2" y="41"/>
                </a:cxn>
                <a:cxn ang="0">
                  <a:pos x="1" y="51"/>
                </a:cxn>
                <a:cxn ang="0">
                  <a:pos x="10" y="59"/>
                </a:cxn>
                <a:cxn ang="0">
                  <a:pos x="6" y="67"/>
                </a:cxn>
                <a:cxn ang="0">
                  <a:pos x="17" y="62"/>
                </a:cxn>
                <a:cxn ang="0">
                  <a:pos x="44" y="66"/>
                </a:cxn>
                <a:cxn ang="0">
                  <a:pos x="57" y="73"/>
                </a:cxn>
                <a:cxn ang="0">
                  <a:pos x="76" y="101"/>
                </a:cxn>
                <a:cxn ang="0">
                  <a:pos x="93" y="121"/>
                </a:cxn>
                <a:cxn ang="0">
                  <a:pos x="101" y="129"/>
                </a:cxn>
                <a:cxn ang="0">
                  <a:pos x="117" y="142"/>
                </a:cxn>
                <a:cxn ang="0">
                  <a:pos x="120" y="156"/>
                </a:cxn>
                <a:cxn ang="0">
                  <a:pos x="137" y="165"/>
                </a:cxn>
                <a:cxn ang="0">
                  <a:pos x="132" y="190"/>
                </a:cxn>
                <a:cxn ang="0">
                  <a:pos x="132" y="204"/>
                </a:cxn>
                <a:cxn ang="0">
                  <a:pos x="156" y="182"/>
                </a:cxn>
                <a:cxn ang="0">
                  <a:pos x="147" y="170"/>
                </a:cxn>
                <a:cxn ang="0">
                  <a:pos x="156" y="152"/>
                </a:cxn>
                <a:cxn ang="0">
                  <a:pos x="162" y="159"/>
                </a:cxn>
                <a:cxn ang="0">
                  <a:pos x="174" y="167"/>
                </a:cxn>
                <a:cxn ang="0">
                  <a:pos x="176" y="150"/>
                </a:cxn>
                <a:cxn ang="0">
                  <a:pos x="154" y="139"/>
                </a:cxn>
                <a:cxn ang="0">
                  <a:pos x="142" y="123"/>
                </a:cxn>
                <a:cxn ang="0">
                  <a:pos x="146" y="120"/>
                </a:cxn>
                <a:cxn ang="0">
                  <a:pos x="134" y="112"/>
                </a:cxn>
                <a:cxn ang="0">
                  <a:pos x="120" y="102"/>
                </a:cxn>
                <a:cxn ang="0">
                  <a:pos x="113" y="84"/>
                </a:cxn>
                <a:cxn ang="0">
                  <a:pos x="91" y="62"/>
                </a:cxn>
                <a:cxn ang="0">
                  <a:pos x="94" y="38"/>
                </a:cxn>
                <a:cxn ang="0">
                  <a:pos x="113" y="31"/>
                </a:cxn>
                <a:cxn ang="0">
                  <a:pos x="121" y="37"/>
                </a:cxn>
                <a:cxn ang="0">
                  <a:pos x="117" y="21"/>
                </a:cxn>
                <a:cxn ang="0">
                  <a:pos x="113" y="13"/>
                </a:cxn>
                <a:cxn ang="0">
                  <a:pos x="97" y="10"/>
                </a:cxn>
                <a:cxn ang="0">
                  <a:pos x="80" y="0"/>
                </a:cxn>
                <a:cxn ang="0">
                  <a:pos x="68" y="1"/>
                </a:cxn>
                <a:cxn ang="0">
                  <a:pos x="62" y="9"/>
                </a:cxn>
                <a:cxn ang="0">
                  <a:pos x="59" y="16"/>
                </a:cxn>
                <a:cxn ang="0">
                  <a:pos x="49" y="11"/>
                </a:cxn>
                <a:cxn ang="0">
                  <a:pos x="44" y="17"/>
                </a:cxn>
                <a:cxn ang="0">
                  <a:pos x="29" y="11"/>
                </a:cxn>
                <a:cxn ang="0">
                  <a:pos x="22" y="16"/>
                </a:cxn>
                <a:cxn ang="0">
                  <a:pos x="5" y="21"/>
                </a:cxn>
              </a:cxnLst>
              <a:rect l="0" t="0" r="r" b="b"/>
              <a:pathLst>
                <a:path w="179" h="205">
                  <a:moveTo>
                    <a:pt x="5" y="21"/>
                  </a:moveTo>
                  <a:lnTo>
                    <a:pt x="7" y="27"/>
                  </a:lnTo>
                  <a:lnTo>
                    <a:pt x="0" y="36"/>
                  </a:lnTo>
                  <a:lnTo>
                    <a:pt x="2" y="41"/>
                  </a:lnTo>
                  <a:lnTo>
                    <a:pt x="4" y="46"/>
                  </a:lnTo>
                  <a:lnTo>
                    <a:pt x="1" y="51"/>
                  </a:lnTo>
                  <a:lnTo>
                    <a:pt x="10" y="58"/>
                  </a:lnTo>
                  <a:lnTo>
                    <a:pt x="10" y="59"/>
                  </a:lnTo>
                  <a:lnTo>
                    <a:pt x="5" y="62"/>
                  </a:lnTo>
                  <a:lnTo>
                    <a:pt x="6" y="67"/>
                  </a:lnTo>
                  <a:lnTo>
                    <a:pt x="17" y="67"/>
                  </a:lnTo>
                  <a:lnTo>
                    <a:pt x="17" y="62"/>
                  </a:lnTo>
                  <a:lnTo>
                    <a:pt x="34" y="57"/>
                  </a:lnTo>
                  <a:lnTo>
                    <a:pt x="44" y="66"/>
                  </a:lnTo>
                  <a:lnTo>
                    <a:pt x="49" y="64"/>
                  </a:lnTo>
                  <a:lnTo>
                    <a:pt x="57" y="73"/>
                  </a:lnTo>
                  <a:lnTo>
                    <a:pt x="58" y="96"/>
                  </a:lnTo>
                  <a:lnTo>
                    <a:pt x="76" y="101"/>
                  </a:lnTo>
                  <a:lnTo>
                    <a:pt x="81" y="116"/>
                  </a:lnTo>
                  <a:lnTo>
                    <a:pt x="93" y="121"/>
                  </a:lnTo>
                  <a:lnTo>
                    <a:pt x="92" y="129"/>
                  </a:lnTo>
                  <a:lnTo>
                    <a:pt x="101" y="129"/>
                  </a:lnTo>
                  <a:lnTo>
                    <a:pt x="107" y="142"/>
                  </a:lnTo>
                  <a:lnTo>
                    <a:pt x="117" y="142"/>
                  </a:lnTo>
                  <a:lnTo>
                    <a:pt x="116" y="146"/>
                  </a:lnTo>
                  <a:lnTo>
                    <a:pt x="120" y="156"/>
                  </a:lnTo>
                  <a:lnTo>
                    <a:pt x="129" y="158"/>
                  </a:lnTo>
                  <a:lnTo>
                    <a:pt x="137" y="165"/>
                  </a:lnTo>
                  <a:lnTo>
                    <a:pt x="140" y="176"/>
                  </a:lnTo>
                  <a:lnTo>
                    <a:pt x="132" y="190"/>
                  </a:lnTo>
                  <a:lnTo>
                    <a:pt x="130" y="199"/>
                  </a:lnTo>
                  <a:lnTo>
                    <a:pt x="132" y="204"/>
                  </a:lnTo>
                  <a:lnTo>
                    <a:pt x="143" y="198"/>
                  </a:lnTo>
                  <a:lnTo>
                    <a:pt x="156" y="182"/>
                  </a:lnTo>
                  <a:lnTo>
                    <a:pt x="151" y="174"/>
                  </a:lnTo>
                  <a:lnTo>
                    <a:pt x="147" y="170"/>
                  </a:lnTo>
                  <a:lnTo>
                    <a:pt x="147" y="161"/>
                  </a:lnTo>
                  <a:lnTo>
                    <a:pt x="156" y="152"/>
                  </a:lnTo>
                  <a:lnTo>
                    <a:pt x="163" y="156"/>
                  </a:lnTo>
                  <a:lnTo>
                    <a:pt x="162" y="159"/>
                  </a:lnTo>
                  <a:lnTo>
                    <a:pt x="170" y="159"/>
                  </a:lnTo>
                  <a:lnTo>
                    <a:pt x="174" y="167"/>
                  </a:lnTo>
                  <a:lnTo>
                    <a:pt x="178" y="164"/>
                  </a:lnTo>
                  <a:lnTo>
                    <a:pt x="176" y="150"/>
                  </a:lnTo>
                  <a:lnTo>
                    <a:pt x="161" y="139"/>
                  </a:lnTo>
                  <a:lnTo>
                    <a:pt x="154" y="139"/>
                  </a:lnTo>
                  <a:lnTo>
                    <a:pt x="154" y="129"/>
                  </a:lnTo>
                  <a:lnTo>
                    <a:pt x="142" y="123"/>
                  </a:lnTo>
                  <a:lnTo>
                    <a:pt x="142" y="120"/>
                  </a:lnTo>
                  <a:lnTo>
                    <a:pt x="146" y="120"/>
                  </a:lnTo>
                  <a:lnTo>
                    <a:pt x="146" y="118"/>
                  </a:lnTo>
                  <a:lnTo>
                    <a:pt x="134" y="112"/>
                  </a:lnTo>
                  <a:lnTo>
                    <a:pt x="123" y="111"/>
                  </a:lnTo>
                  <a:lnTo>
                    <a:pt x="120" y="102"/>
                  </a:lnTo>
                  <a:lnTo>
                    <a:pt x="111" y="95"/>
                  </a:lnTo>
                  <a:lnTo>
                    <a:pt x="113" y="84"/>
                  </a:lnTo>
                  <a:lnTo>
                    <a:pt x="93" y="73"/>
                  </a:lnTo>
                  <a:lnTo>
                    <a:pt x="91" y="62"/>
                  </a:lnTo>
                  <a:lnTo>
                    <a:pt x="91" y="44"/>
                  </a:lnTo>
                  <a:lnTo>
                    <a:pt x="94" y="38"/>
                  </a:lnTo>
                  <a:lnTo>
                    <a:pt x="107" y="31"/>
                  </a:lnTo>
                  <a:lnTo>
                    <a:pt x="113" y="31"/>
                  </a:lnTo>
                  <a:lnTo>
                    <a:pt x="116" y="36"/>
                  </a:lnTo>
                  <a:lnTo>
                    <a:pt x="121" y="37"/>
                  </a:lnTo>
                  <a:lnTo>
                    <a:pt x="122" y="30"/>
                  </a:lnTo>
                  <a:lnTo>
                    <a:pt x="117" y="21"/>
                  </a:lnTo>
                  <a:lnTo>
                    <a:pt x="120" y="19"/>
                  </a:lnTo>
                  <a:lnTo>
                    <a:pt x="113" y="13"/>
                  </a:lnTo>
                  <a:lnTo>
                    <a:pt x="105" y="14"/>
                  </a:lnTo>
                  <a:lnTo>
                    <a:pt x="97" y="10"/>
                  </a:lnTo>
                  <a:lnTo>
                    <a:pt x="93" y="3"/>
                  </a:lnTo>
                  <a:lnTo>
                    <a:pt x="80" y="0"/>
                  </a:lnTo>
                  <a:lnTo>
                    <a:pt x="75" y="4"/>
                  </a:lnTo>
                  <a:lnTo>
                    <a:pt x="68" y="1"/>
                  </a:lnTo>
                  <a:lnTo>
                    <a:pt x="60" y="1"/>
                  </a:lnTo>
                  <a:lnTo>
                    <a:pt x="62" y="9"/>
                  </a:lnTo>
                  <a:lnTo>
                    <a:pt x="57" y="11"/>
                  </a:lnTo>
                  <a:lnTo>
                    <a:pt x="59" y="16"/>
                  </a:lnTo>
                  <a:lnTo>
                    <a:pt x="55" y="16"/>
                  </a:lnTo>
                  <a:lnTo>
                    <a:pt x="49" y="11"/>
                  </a:lnTo>
                  <a:lnTo>
                    <a:pt x="45" y="11"/>
                  </a:lnTo>
                  <a:lnTo>
                    <a:pt x="44" y="17"/>
                  </a:lnTo>
                  <a:lnTo>
                    <a:pt x="31" y="19"/>
                  </a:lnTo>
                  <a:lnTo>
                    <a:pt x="29" y="11"/>
                  </a:lnTo>
                  <a:lnTo>
                    <a:pt x="26" y="11"/>
                  </a:lnTo>
                  <a:lnTo>
                    <a:pt x="22" y="16"/>
                  </a:lnTo>
                  <a:lnTo>
                    <a:pt x="10" y="17"/>
                  </a:lnTo>
                  <a:lnTo>
                    <a:pt x="5" y="2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4" name="Freeform 86"/>
            <p:cNvSpPr>
              <a:spLocks/>
            </p:cNvSpPr>
            <p:nvPr/>
          </p:nvSpPr>
          <p:spPr bwMode="auto">
            <a:xfrm>
              <a:off x="2901" y="1913"/>
              <a:ext cx="44" cy="28"/>
            </a:xfrm>
            <a:custGeom>
              <a:avLst/>
              <a:gdLst/>
              <a:ahLst/>
              <a:cxnLst>
                <a:cxn ang="0">
                  <a:pos x="47" y="3"/>
                </a:cxn>
                <a:cxn ang="0">
                  <a:pos x="45" y="30"/>
                </a:cxn>
                <a:cxn ang="0">
                  <a:pos x="34" y="29"/>
                </a:cxn>
                <a:cxn ang="0">
                  <a:pos x="31" y="23"/>
                </a:cxn>
                <a:cxn ang="0">
                  <a:pos x="21" y="22"/>
                </a:cxn>
                <a:cxn ang="0">
                  <a:pos x="11" y="10"/>
                </a:cxn>
                <a:cxn ang="0">
                  <a:pos x="0" y="4"/>
                </a:cxn>
                <a:cxn ang="0">
                  <a:pos x="4" y="0"/>
                </a:cxn>
                <a:cxn ang="0">
                  <a:pos x="14" y="0"/>
                </a:cxn>
                <a:cxn ang="0">
                  <a:pos x="18" y="0"/>
                </a:cxn>
                <a:cxn ang="0">
                  <a:pos x="30" y="3"/>
                </a:cxn>
                <a:cxn ang="0">
                  <a:pos x="33" y="0"/>
                </a:cxn>
                <a:cxn ang="0">
                  <a:pos x="42" y="3"/>
                </a:cxn>
                <a:cxn ang="0">
                  <a:pos x="42" y="0"/>
                </a:cxn>
                <a:cxn ang="0">
                  <a:pos x="47" y="3"/>
                </a:cxn>
              </a:cxnLst>
              <a:rect l="0" t="0" r="r" b="b"/>
              <a:pathLst>
                <a:path w="48" h="31">
                  <a:moveTo>
                    <a:pt x="47" y="3"/>
                  </a:moveTo>
                  <a:lnTo>
                    <a:pt x="45" y="30"/>
                  </a:lnTo>
                  <a:lnTo>
                    <a:pt x="34" y="29"/>
                  </a:lnTo>
                  <a:lnTo>
                    <a:pt x="31" y="23"/>
                  </a:lnTo>
                  <a:lnTo>
                    <a:pt x="21" y="22"/>
                  </a:lnTo>
                  <a:lnTo>
                    <a:pt x="11" y="10"/>
                  </a:lnTo>
                  <a:lnTo>
                    <a:pt x="0" y="4"/>
                  </a:lnTo>
                  <a:lnTo>
                    <a:pt x="4" y="0"/>
                  </a:lnTo>
                  <a:lnTo>
                    <a:pt x="14" y="0"/>
                  </a:lnTo>
                  <a:lnTo>
                    <a:pt x="18" y="0"/>
                  </a:lnTo>
                  <a:lnTo>
                    <a:pt x="30" y="3"/>
                  </a:lnTo>
                  <a:lnTo>
                    <a:pt x="33" y="0"/>
                  </a:lnTo>
                  <a:lnTo>
                    <a:pt x="42" y="3"/>
                  </a:lnTo>
                  <a:lnTo>
                    <a:pt x="42" y="0"/>
                  </a:lnTo>
                  <a:lnTo>
                    <a:pt x="47" y="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5" name="Freeform 87"/>
            <p:cNvSpPr>
              <a:spLocks/>
            </p:cNvSpPr>
            <p:nvPr/>
          </p:nvSpPr>
          <p:spPr bwMode="auto">
            <a:xfrm>
              <a:off x="2837" y="1850"/>
              <a:ext cx="30" cy="47"/>
            </a:xfrm>
            <a:custGeom>
              <a:avLst/>
              <a:gdLst/>
              <a:ahLst/>
              <a:cxnLst>
                <a:cxn ang="0">
                  <a:pos x="25" y="0"/>
                </a:cxn>
                <a:cxn ang="0">
                  <a:pos x="21" y="0"/>
                </a:cxn>
                <a:cxn ang="0">
                  <a:pos x="15" y="6"/>
                </a:cxn>
                <a:cxn ang="0">
                  <a:pos x="7" y="4"/>
                </a:cxn>
                <a:cxn ang="0">
                  <a:pos x="5" y="8"/>
                </a:cxn>
                <a:cxn ang="0">
                  <a:pos x="6" y="27"/>
                </a:cxn>
                <a:cxn ang="0">
                  <a:pos x="0" y="31"/>
                </a:cxn>
                <a:cxn ang="0">
                  <a:pos x="5" y="49"/>
                </a:cxn>
                <a:cxn ang="0">
                  <a:pos x="12" y="51"/>
                </a:cxn>
                <a:cxn ang="0">
                  <a:pos x="18" y="45"/>
                </a:cxn>
                <a:cxn ang="0">
                  <a:pos x="24" y="46"/>
                </a:cxn>
                <a:cxn ang="0">
                  <a:pos x="29" y="37"/>
                </a:cxn>
                <a:cxn ang="0">
                  <a:pos x="26" y="27"/>
                </a:cxn>
                <a:cxn ang="0">
                  <a:pos x="27" y="21"/>
                </a:cxn>
                <a:cxn ang="0">
                  <a:pos x="25" y="15"/>
                </a:cxn>
                <a:cxn ang="0">
                  <a:pos x="30" y="11"/>
                </a:cxn>
                <a:cxn ang="0">
                  <a:pos x="25" y="0"/>
                </a:cxn>
              </a:cxnLst>
              <a:rect l="0" t="0" r="r" b="b"/>
              <a:pathLst>
                <a:path w="31" h="52">
                  <a:moveTo>
                    <a:pt x="25" y="0"/>
                  </a:moveTo>
                  <a:lnTo>
                    <a:pt x="21" y="0"/>
                  </a:lnTo>
                  <a:lnTo>
                    <a:pt x="15" y="6"/>
                  </a:lnTo>
                  <a:lnTo>
                    <a:pt x="7" y="4"/>
                  </a:lnTo>
                  <a:lnTo>
                    <a:pt x="5" y="8"/>
                  </a:lnTo>
                  <a:lnTo>
                    <a:pt x="6" y="27"/>
                  </a:lnTo>
                  <a:lnTo>
                    <a:pt x="0" y="31"/>
                  </a:lnTo>
                  <a:lnTo>
                    <a:pt x="5" y="49"/>
                  </a:lnTo>
                  <a:lnTo>
                    <a:pt x="12" y="51"/>
                  </a:lnTo>
                  <a:lnTo>
                    <a:pt x="18" y="45"/>
                  </a:lnTo>
                  <a:lnTo>
                    <a:pt x="24" y="46"/>
                  </a:lnTo>
                  <a:lnTo>
                    <a:pt x="29" y="37"/>
                  </a:lnTo>
                  <a:lnTo>
                    <a:pt x="26" y="27"/>
                  </a:lnTo>
                  <a:lnTo>
                    <a:pt x="27" y="21"/>
                  </a:lnTo>
                  <a:lnTo>
                    <a:pt x="25" y="15"/>
                  </a:lnTo>
                  <a:lnTo>
                    <a:pt x="30" y="11"/>
                  </a:lnTo>
                  <a:lnTo>
                    <a:pt x="25"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6" name="Freeform 88"/>
            <p:cNvSpPr>
              <a:spLocks/>
            </p:cNvSpPr>
            <p:nvPr/>
          </p:nvSpPr>
          <p:spPr bwMode="auto">
            <a:xfrm>
              <a:off x="2849" y="1818"/>
              <a:ext cx="17" cy="29"/>
            </a:xfrm>
            <a:custGeom>
              <a:avLst/>
              <a:gdLst/>
              <a:ahLst/>
              <a:cxnLst>
                <a:cxn ang="0">
                  <a:pos x="14" y="0"/>
                </a:cxn>
                <a:cxn ang="0">
                  <a:pos x="10" y="0"/>
                </a:cxn>
                <a:cxn ang="0">
                  <a:pos x="10" y="5"/>
                </a:cxn>
                <a:cxn ang="0">
                  <a:pos x="1" y="13"/>
                </a:cxn>
                <a:cxn ang="0">
                  <a:pos x="0" y="21"/>
                </a:cxn>
                <a:cxn ang="0">
                  <a:pos x="5" y="31"/>
                </a:cxn>
                <a:cxn ang="0">
                  <a:pos x="8" y="31"/>
                </a:cxn>
                <a:cxn ang="0">
                  <a:pos x="11" y="28"/>
                </a:cxn>
                <a:cxn ang="0">
                  <a:pos x="12" y="19"/>
                </a:cxn>
                <a:cxn ang="0">
                  <a:pos x="16" y="18"/>
                </a:cxn>
                <a:cxn ang="0">
                  <a:pos x="14" y="0"/>
                </a:cxn>
              </a:cxnLst>
              <a:rect l="0" t="0" r="r" b="b"/>
              <a:pathLst>
                <a:path w="17" h="32">
                  <a:moveTo>
                    <a:pt x="14" y="0"/>
                  </a:moveTo>
                  <a:lnTo>
                    <a:pt x="10" y="0"/>
                  </a:lnTo>
                  <a:lnTo>
                    <a:pt x="10" y="5"/>
                  </a:lnTo>
                  <a:lnTo>
                    <a:pt x="1" y="13"/>
                  </a:lnTo>
                  <a:lnTo>
                    <a:pt x="0" y="21"/>
                  </a:lnTo>
                  <a:lnTo>
                    <a:pt x="5" y="31"/>
                  </a:lnTo>
                  <a:lnTo>
                    <a:pt x="8" y="31"/>
                  </a:lnTo>
                  <a:lnTo>
                    <a:pt x="11" y="28"/>
                  </a:lnTo>
                  <a:lnTo>
                    <a:pt x="12" y="19"/>
                  </a:lnTo>
                  <a:lnTo>
                    <a:pt x="16" y="18"/>
                  </a:lnTo>
                  <a:lnTo>
                    <a:pt x="14"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7" name="Freeform 89"/>
            <p:cNvSpPr>
              <a:spLocks/>
            </p:cNvSpPr>
            <p:nvPr/>
          </p:nvSpPr>
          <p:spPr bwMode="auto">
            <a:xfrm>
              <a:off x="2658" y="1630"/>
              <a:ext cx="198" cy="195"/>
            </a:xfrm>
            <a:custGeom>
              <a:avLst/>
              <a:gdLst/>
              <a:ahLst/>
              <a:cxnLst>
                <a:cxn ang="0">
                  <a:pos x="188" y="101"/>
                </a:cxn>
                <a:cxn ang="0">
                  <a:pos x="174" y="128"/>
                </a:cxn>
                <a:cxn ang="0">
                  <a:pos x="184" y="124"/>
                </a:cxn>
                <a:cxn ang="0">
                  <a:pos x="195" y="132"/>
                </a:cxn>
                <a:cxn ang="0">
                  <a:pos x="192" y="142"/>
                </a:cxn>
                <a:cxn ang="0">
                  <a:pos x="187" y="156"/>
                </a:cxn>
                <a:cxn ang="0">
                  <a:pos x="186" y="166"/>
                </a:cxn>
                <a:cxn ang="0">
                  <a:pos x="195" y="174"/>
                </a:cxn>
                <a:cxn ang="0">
                  <a:pos x="192" y="182"/>
                </a:cxn>
                <a:cxn ang="0">
                  <a:pos x="167" y="194"/>
                </a:cxn>
                <a:cxn ang="0">
                  <a:pos x="159" y="189"/>
                </a:cxn>
                <a:cxn ang="0">
                  <a:pos x="152" y="185"/>
                </a:cxn>
                <a:cxn ang="0">
                  <a:pos x="141" y="181"/>
                </a:cxn>
                <a:cxn ang="0">
                  <a:pos x="123" y="202"/>
                </a:cxn>
                <a:cxn ang="0">
                  <a:pos x="111" y="212"/>
                </a:cxn>
                <a:cxn ang="0">
                  <a:pos x="88" y="200"/>
                </a:cxn>
                <a:cxn ang="0">
                  <a:pos x="55" y="192"/>
                </a:cxn>
                <a:cxn ang="0">
                  <a:pos x="50" y="183"/>
                </a:cxn>
                <a:cxn ang="0">
                  <a:pos x="52" y="174"/>
                </a:cxn>
                <a:cxn ang="0">
                  <a:pos x="58" y="137"/>
                </a:cxn>
                <a:cxn ang="0">
                  <a:pos x="58" y="126"/>
                </a:cxn>
                <a:cxn ang="0">
                  <a:pos x="49" y="111"/>
                </a:cxn>
                <a:cxn ang="0">
                  <a:pos x="26" y="91"/>
                </a:cxn>
                <a:cxn ang="0">
                  <a:pos x="13" y="84"/>
                </a:cxn>
                <a:cxn ang="0">
                  <a:pos x="4" y="70"/>
                </a:cxn>
                <a:cxn ang="0">
                  <a:pos x="9" y="65"/>
                </a:cxn>
                <a:cxn ang="0">
                  <a:pos x="12" y="56"/>
                </a:cxn>
                <a:cxn ang="0">
                  <a:pos x="22" y="51"/>
                </a:cxn>
                <a:cxn ang="0">
                  <a:pos x="35" y="59"/>
                </a:cxn>
                <a:cxn ang="0">
                  <a:pos x="44" y="61"/>
                </a:cxn>
                <a:cxn ang="0">
                  <a:pos x="54" y="49"/>
                </a:cxn>
                <a:cxn ang="0">
                  <a:pos x="58" y="39"/>
                </a:cxn>
                <a:cxn ang="0">
                  <a:pos x="68" y="49"/>
                </a:cxn>
                <a:cxn ang="0">
                  <a:pos x="85" y="49"/>
                </a:cxn>
                <a:cxn ang="0">
                  <a:pos x="93" y="40"/>
                </a:cxn>
                <a:cxn ang="0">
                  <a:pos x="108" y="5"/>
                </a:cxn>
                <a:cxn ang="0">
                  <a:pos x="123" y="0"/>
                </a:cxn>
                <a:cxn ang="0">
                  <a:pos x="133" y="13"/>
                </a:cxn>
                <a:cxn ang="0">
                  <a:pos x="135" y="19"/>
                </a:cxn>
                <a:cxn ang="0">
                  <a:pos x="148" y="26"/>
                </a:cxn>
                <a:cxn ang="0">
                  <a:pos x="149" y="36"/>
                </a:cxn>
                <a:cxn ang="0">
                  <a:pos x="161" y="39"/>
                </a:cxn>
                <a:cxn ang="0">
                  <a:pos x="171" y="44"/>
                </a:cxn>
                <a:cxn ang="0">
                  <a:pos x="183" y="49"/>
                </a:cxn>
                <a:cxn ang="0">
                  <a:pos x="197" y="61"/>
                </a:cxn>
                <a:cxn ang="0">
                  <a:pos x="206" y="57"/>
                </a:cxn>
                <a:cxn ang="0">
                  <a:pos x="213" y="61"/>
                </a:cxn>
                <a:cxn ang="0">
                  <a:pos x="211" y="73"/>
                </a:cxn>
                <a:cxn ang="0">
                  <a:pos x="201" y="86"/>
                </a:cxn>
                <a:cxn ang="0">
                  <a:pos x="192" y="94"/>
                </a:cxn>
              </a:cxnLst>
              <a:rect l="0" t="0" r="r" b="b"/>
              <a:pathLst>
                <a:path w="215" h="213">
                  <a:moveTo>
                    <a:pt x="192" y="94"/>
                  </a:moveTo>
                  <a:lnTo>
                    <a:pt x="188" y="101"/>
                  </a:lnTo>
                  <a:lnTo>
                    <a:pt x="179" y="104"/>
                  </a:lnTo>
                  <a:lnTo>
                    <a:pt x="174" y="128"/>
                  </a:lnTo>
                  <a:lnTo>
                    <a:pt x="178" y="129"/>
                  </a:lnTo>
                  <a:lnTo>
                    <a:pt x="184" y="124"/>
                  </a:lnTo>
                  <a:lnTo>
                    <a:pt x="192" y="128"/>
                  </a:lnTo>
                  <a:lnTo>
                    <a:pt x="195" y="132"/>
                  </a:lnTo>
                  <a:lnTo>
                    <a:pt x="191" y="136"/>
                  </a:lnTo>
                  <a:lnTo>
                    <a:pt x="192" y="142"/>
                  </a:lnTo>
                  <a:lnTo>
                    <a:pt x="185" y="151"/>
                  </a:lnTo>
                  <a:lnTo>
                    <a:pt x="187" y="156"/>
                  </a:lnTo>
                  <a:lnTo>
                    <a:pt x="189" y="161"/>
                  </a:lnTo>
                  <a:lnTo>
                    <a:pt x="186" y="166"/>
                  </a:lnTo>
                  <a:lnTo>
                    <a:pt x="195" y="172"/>
                  </a:lnTo>
                  <a:lnTo>
                    <a:pt x="195" y="174"/>
                  </a:lnTo>
                  <a:lnTo>
                    <a:pt x="191" y="177"/>
                  </a:lnTo>
                  <a:lnTo>
                    <a:pt x="192" y="182"/>
                  </a:lnTo>
                  <a:lnTo>
                    <a:pt x="184" y="188"/>
                  </a:lnTo>
                  <a:lnTo>
                    <a:pt x="167" y="194"/>
                  </a:lnTo>
                  <a:lnTo>
                    <a:pt x="165" y="190"/>
                  </a:lnTo>
                  <a:lnTo>
                    <a:pt x="159" y="189"/>
                  </a:lnTo>
                  <a:lnTo>
                    <a:pt x="158" y="185"/>
                  </a:lnTo>
                  <a:lnTo>
                    <a:pt x="152" y="185"/>
                  </a:lnTo>
                  <a:lnTo>
                    <a:pt x="146" y="185"/>
                  </a:lnTo>
                  <a:lnTo>
                    <a:pt x="141" y="181"/>
                  </a:lnTo>
                  <a:lnTo>
                    <a:pt x="124" y="190"/>
                  </a:lnTo>
                  <a:lnTo>
                    <a:pt x="123" y="202"/>
                  </a:lnTo>
                  <a:lnTo>
                    <a:pt x="126" y="206"/>
                  </a:lnTo>
                  <a:lnTo>
                    <a:pt x="111" y="212"/>
                  </a:lnTo>
                  <a:lnTo>
                    <a:pt x="90" y="206"/>
                  </a:lnTo>
                  <a:lnTo>
                    <a:pt x="88" y="200"/>
                  </a:lnTo>
                  <a:lnTo>
                    <a:pt x="80" y="202"/>
                  </a:lnTo>
                  <a:lnTo>
                    <a:pt x="55" y="192"/>
                  </a:lnTo>
                  <a:lnTo>
                    <a:pt x="50" y="188"/>
                  </a:lnTo>
                  <a:lnTo>
                    <a:pt x="50" y="183"/>
                  </a:lnTo>
                  <a:lnTo>
                    <a:pt x="48" y="180"/>
                  </a:lnTo>
                  <a:lnTo>
                    <a:pt x="52" y="174"/>
                  </a:lnTo>
                  <a:lnTo>
                    <a:pt x="58" y="158"/>
                  </a:lnTo>
                  <a:lnTo>
                    <a:pt x="58" y="137"/>
                  </a:lnTo>
                  <a:lnTo>
                    <a:pt x="54" y="129"/>
                  </a:lnTo>
                  <a:lnTo>
                    <a:pt x="58" y="126"/>
                  </a:lnTo>
                  <a:lnTo>
                    <a:pt x="58" y="116"/>
                  </a:lnTo>
                  <a:lnTo>
                    <a:pt x="49" y="111"/>
                  </a:lnTo>
                  <a:lnTo>
                    <a:pt x="40" y="91"/>
                  </a:lnTo>
                  <a:lnTo>
                    <a:pt x="26" y="91"/>
                  </a:lnTo>
                  <a:lnTo>
                    <a:pt x="19" y="81"/>
                  </a:lnTo>
                  <a:lnTo>
                    <a:pt x="13" y="84"/>
                  </a:lnTo>
                  <a:lnTo>
                    <a:pt x="0" y="75"/>
                  </a:lnTo>
                  <a:lnTo>
                    <a:pt x="4" y="70"/>
                  </a:lnTo>
                  <a:lnTo>
                    <a:pt x="3" y="66"/>
                  </a:lnTo>
                  <a:lnTo>
                    <a:pt x="9" y="65"/>
                  </a:lnTo>
                  <a:lnTo>
                    <a:pt x="5" y="59"/>
                  </a:lnTo>
                  <a:lnTo>
                    <a:pt x="12" y="56"/>
                  </a:lnTo>
                  <a:lnTo>
                    <a:pt x="22" y="55"/>
                  </a:lnTo>
                  <a:lnTo>
                    <a:pt x="22" y="51"/>
                  </a:lnTo>
                  <a:lnTo>
                    <a:pt x="30" y="53"/>
                  </a:lnTo>
                  <a:lnTo>
                    <a:pt x="35" y="59"/>
                  </a:lnTo>
                  <a:lnTo>
                    <a:pt x="43" y="56"/>
                  </a:lnTo>
                  <a:lnTo>
                    <a:pt x="44" y="61"/>
                  </a:lnTo>
                  <a:lnTo>
                    <a:pt x="58" y="61"/>
                  </a:lnTo>
                  <a:lnTo>
                    <a:pt x="54" y="49"/>
                  </a:lnTo>
                  <a:lnTo>
                    <a:pt x="47" y="38"/>
                  </a:lnTo>
                  <a:lnTo>
                    <a:pt x="58" y="39"/>
                  </a:lnTo>
                  <a:lnTo>
                    <a:pt x="60" y="48"/>
                  </a:lnTo>
                  <a:lnTo>
                    <a:pt x="68" y="49"/>
                  </a:lnTo>
                  <a:lnTo>
                    <a:pt x="76" y="51"/>
                  </a:lnTo>
                  <a:lnTo>
                    <a:pt x="85" y="49"/>
                  </a:lnTo>
                  <a:lnTo>
                    <a:pt x="87" y="40"/>
                  </a:lnTo>
                  <a:lnTo>
                    <a:pt x="93" y="40"/>
                  </a:lnTo>
                  <a:lnTo>
                    <a:pt x="106" y="31"/>
                  </a:lnTo>
                  <a:lnTo>
                    <a:pt x="108" y="5"/>
                  </a:lnTo>
                  <a:lnTo>
                    <a:pt x="119" y="0"/>
                  </a:lnTo>
                  <a:lnTo>
                    <a:pt x="123" y="0"/>
                  </a:lnTo>
                  <a:lnTo>
                    <a:pt x="126" y="8"/>
                  </a:lnTo>
                  <a:lnTo>
                    <a:pt x="133" y="13"/>
                  </a:lnTo>
                  <a:lnTo>
                    <a:pt x="136" y="15"/>
                  </a:lnTo>
                  <a:lnTo>
                    <a:pt x="135" y="19"/>
                  </a:lnTo>
                  <a:lnTo>
                    <a:pt x="138" y="24"/>
                  </a:lnTo>
                  <a:lnTo>
                    <a:pt x="148" y="26"/>
                  </a:lnTo>
                  <a:lnTo>
                    <a:pt x="147" y="34"/>
                  </a:lnTo>
                  <a:lnTo>
                    <a:pt x="149" y="36"/>
                  </a:lnTo>
                  <a:lnTo>
                    <a:pt x="161" y="33"/>
                  </a:lnTo>
                  <a:lnTo>
                    <a:pt x="161" y="39"/>
                  </a:lnTo>
                  <a:lnTo>
                    <a:pt x="164" y="43"/>
                  </a:lnTo>
                  <a:lnTo>
                    <a:pt x="171" y="44"/>
                  </a:lnTo>
                  <a:lnTo>
                    <a:pt x="176" y="45"/>
                  </a:lnTo>
                  <a:lnTo>
                    <a:pt x="183" y="49"/>
                  </a:lnTo>
                  <a:lnTo>
                    <a:pt x="188" y="49"/>
                  </a:lnTo>
                  <a:lnTo>
                    <a:pt x="197" y="61"/>
                  </a:lnTo>
                  <a:lnTo>
                    <a:pt x="202" y="59"/>
                  </a:lnTo>
                  <a:lnTo>
                    <a:pt x="206" y="57"/>
                  </a:lnTo>
                  <a:lnTo>
                    <a:pt x="208" y="61"/>
                  </a:lnTo>
                  <a:lnTo>
                    <a:pt x="213" y="61"/>
                  </a:lnTo>
                  <a:lnTo>
                    <a:pt x="214" y="66"/>
                  </a:lnTo>
                  <a:lnTo>
                    <a:pt x="211" y="73"/>
                  </a:lnTo>
                  <a:lnTo>
                    <a:pt x="201" y="82"/>
                  </a:lnTo>
                  <a:lnTo>
                    <a:pt x="201" y="86"/>
                  </a:lnTo>
                  <a:lnTo>
                    <a:pt x="203" y="93"/>
                  </a:lnTo>
                  <a:lnTo>
                    <a:pt x="192" y="9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8" name="Freeform 90"/>
            <p:cNvSpPr>
              <a:spLocks/>
            </p:cNvSpPr>
            <p:nvPr/>
          </p:nvSpPr>
          <p:spPr bwMode="auto">
            <a:xfrm>
              <a:off x="2585" y="1781"/>
              <a:ext cx="190" cy="149"/>
            </a:xfrm>
            <a:custGeom>
              <a:avLst/>
              <a:gdLst/>
              <a:ahLst/>
              <a:cxnLst>
                <a:cxn ang="0">
                  <a:pos x="200" y="54"/>
                </a:cxn>
                <a:cxn ang="0">
                  <a:pos x="174" y="67"/>
                </a:cxn>
                <a:cxn ang="0">
                  <a:pos x="157" y="86"/>
                </a:cxn>
                <a:cxn ang="0">
                  <a:pos x="143" y="98"/>
                </a:cxn>
                <a:cxn ang="0">
                  <a:pos x="146" y="122"/>
                </a:cxn>
                <a:cxn ang="0">
                  <a:pos x="137" y="128"/>
                </a:cxn>
                <a:cxn ang="0">
                  <a:pos x="134" y="140"/>
                </a:cxn>
                <a:cxn ang="0">
                  <a:pos x="114" y="153"/>
                </a:cxn>
                <a:cxn ang="0">
                  <a:pos x="89" y="153"/>
                </a:cxn>
                <a:cxn ang="0">
                  <a:pos x="52" y="162"/>
                </a:cxn>
                <a:cxn ang="0">
                  <a:pos x="41" y="156"/>
                </a:cxn>
                <a:cxn ang="0">
                  <a:pos x="26" y="142"/>
                </a:cxn>
                <a:cxn ang="0">
                  <a:pos x="33" y="128"/>
                </a:cxn>
                <a:cxn ang="0">
                  <a:pos x="38" y="109"/>
                </a:cxn>
                <a:cxn ang="0">
                  <a:pos x="31" y="89"/>
                </a:cxn>
                <a:cxn ang="0">
                  <a:pos x="40" y="89"/>
                </a:cxn>
                <a:cxn ang="0">
                  <a:pos x="41" y="79"/>
                </a:cxn>
                <a:cxn ang="0">
                  <a:pos x="50" y="54"/>
                </a:cxn>
                <a:cxn ang="0">
                  <a:pos x="51" y="41"/>
                </a:cxn>
                <a:cxn ang="0">
                  <a:pos x="20" y="40"/>
                </a:cxn>
                <a:cxn ang="0">
                  <a:pos x="8" y="35"/>
                </a:cxn>
                <a:cxn ang="0">
                  <a:pos x="0" y="23"/>
                </a:cxn>
                <a:cxn ang="0">
                  <a:pos x="18" y="9"/>
                </a:cxn>
                <a:cxn ang="0">
                  <a:pos x="30" y="1"/>
                </a:cxn>
                <a:cxn ang="0">
                  <a:pos x="56" y="10"/>
                </a:cxn>
                <a:cxn ang="0">
                  <a:pos x="66" y="11"/>
                </a:cxn>
                <a:cxn ang="0">
                  <a:pos x="99" y="12"/>
                </a:cxn>
                <a:cxn ang="0">
                  <a:pos x="114" y="12"/>
                </a:cxn>
                <a:cxn ang="0">
                  <a:pos x="126" y="15"/>
                </a:cxn>
                <a:cxn ang="0">
                  <a:pos x="129" y="23"/>
                </a:cxn>
                <a:cxn ang="0">
                  <a:pos x="159" y="38"/>
                </a:cxn>
                <a:cxn ang="0">
                  <a:pos x="169" y="41"/>
                </a:cxn>
                <a:cxn ang="0">
                  <a:pos x="205" y="41"/>
                </a:cxn>
              </a:cxnLst>
              <a:rect l="0" t="0" r="r" b="b"/>
              <a:pathLst>
                <a:path w="206" h="163">
                  <a:moveTo>
                    <a:pt x="204" y="51"/>
                  </a:moveTo>
                  <a:lnTo>
                    <a:pt x="200" y="54"/>
                  </a:lnTo>
                  <a:lnTo>
                    <a:pt x="185" y="67"/>
                  </a:lnTo>
                  <a:lnTo>
                    <a:pt x="174" y="67"/>
                  </a:lnTo>
                  <a:lnTo>
                    <a:pt x="157" y="75"/>
                  </a:lnTo>
                  <a:lnTo>
                    <a:pt x="157" y="86"/>
                  </a:lnTo>
                  <a:lnTo>
                    <a:pt x="151" y="90"/>
                  </a:lnTo>
                  <a:lnTo>
                    <a:pt x="143" y="98"/>
                  </a:lnTo>
                  <a:lnTo>
                    <a:pt x="141" y="119"/>
                  </a:lnTo>
                  <a:lnTo>
                    <a:pt x="146" y="122"/>
                  </a:lnTo>
                  <a:lnTo>
                    <a:pt x="144" y="127"/>
                  </a:lnTo>
                  <a:lnTo>
                    <a:pt x="137" y="128"/>
                  </a:lnTo>
                  <a:lnTo>
                    <a:pt x="137" y="134"/>
                  </a:lnTo>
                  <a:lnTo>
                    <a:pt x="134" y="140"/>
                  </a:lnTo>
                  <a:lnTo>
                    <a:pt x="115" y="143"/>
                  </a:lnTo>
                  <a:lnTo>
                    <a:pt x="114" y="153"/>
                  </a:lnTo>
                  <a:lnTo>
                    <a:pt x="106" y="156"/>
                  </a:lnTo>
                  <a:lnTo>
                    <a:pt x="89" y="153"/>
                  </a:lnTo>
                  <a:lnTo>
                    <a:pt x="59" y="157"/>
                  </a:lnTo>
                  <a:lnTo>
                    <a:pt x="52" y="162"/>
                  </a:lnTo>
                  <a:lnTo>
                    <a:pt x="47" y="161"/>
                  </a:lnTo>
                  <a:lnTo>
                    <a:pt x="41" y="156"/>
                  </a:lnTo>
                  <a:lnTo>
                    <a:pt x="37" y="144"/>
                  </a:lnTo>
                  <a:lnTo>
                    <a:pt x="26" y="142"/>
                  </a:lnTo>
                  <a:lnTo>
                    <a:pt x="26" y="134"/>
                  </a:lnTo>
                  <a:lnTo>
                    <a:pt x="33" y="128"/>
                  </a:lnTo>
                  <a:lnTo>
                    <a:pt x="33" y="121"/>
                  </a:lnTo>
                  <a:lnTo>
                    <a:pt x="38" y="109"/>
                  </a:lnTo>
                  <a:lnTo>
                    <a:pt x="34" y="103"/>
                  </a:lnTo>
                  <a:lnTo>
                    <a:pt x="31" y="89"/>
                  </a:lnTo>
                  <a:lnTo>
                    <a:pt x="37" y="93"/>
                  </a:lnTo>
                  <a:lnTo>
                    <a:pt x="40" y="89"/>
                  </a:lnTo>
                  <a:lnTo>
                    <a:pt x="38" y="80"/>
                  </a:lnTo>
                  <a:lnTo>
                    <a:pt x="41" y="79"/>
                  </a:lnTo>
                  <a:lnTo>
                    <a:pt x="41" y="61"/>
                  </a:lnTo>
                  <a:lnTo>
                    <a:pt x="50" y="54"/>
                  </a:lnTo>
                  <a:lnTo>
                    <a:pt x="49" y="46"/>
                  </a:lnTo>
                  <a:lnTo>
                    <a:pt x="51" y="41"/>
                  </a:lnTo>
                  <a:lnTo>
                    <a:pt x="33" y="44"/>
                  </a:lnTo>
                  <a:lnTo>
                    <a:pt x="20" y="40"/>
                  </a:lnTo>
                  <a:lnTo>
                    <a:pt x="21" y="35"/>
                  </a:lnTo>
                  <a:lnTo>
                    <a:pt x="8" y="35"/>
                  </a:lnTo>
                  <a:lnTo>
                    <a:pt x="8" y="26"/>
                  </a:lnTo>
                  <a:lnTo>
                    <a:pt x="0" y="23"/>
                  </a:lnTo>
                  <a:lnTo>
                    <a:pt x="5" y="10"/>
                  </a:lnTo>
                  <a:lnTo>
                    <a:pt x="18" y="9"/>
                  </a:lnTo>
                  <a:lnTo>
                    <a:pt x="22" y="0"/>
                  </a:lnTo>
                  <a:lnTo>
                    <a:pt x="30" y="1"/>
                  </a:lnTo>
                  <a:lnTo>
                    <a:pt x="37" y="5"/>
                  </a:lnTo>
                  <a:lnTo>
                    <a:pt x="56" y="10"/>
                  </a:lnTo>
                  <a:lnTo>
                    <a:pt x="65" y="8"/>
                  </a:lnTo>
                  <a:lnTo>
                    <a:pt x="66" y="11"/>
                  </a:lnTo>
                  <a:lnTo>
                    <a:pt x="98" y="14"/>
                  </a:lnTo>
                  <a:lnTo>
                    <a:pt x="99" y="12"/>
                  </a:lnTo>
                  <a:lnTo>
                    <a:pt x="107" y="15"/>
                  </a:lnTo>
                  <a:lnTo>
                    <a:pt x="114" y="12"/>
                  </a:lnTo>
                  <a:lnTo>
                    <a:pt x="121" y="18"/>
                  </a:lnTo>
                  <a:lnTo>
                    <a:pt x="126" y="15"/>
                  </a:lnTo>
                  <a:lnTo>
                    <a:pt x="129" y="19"/>
                  </a:lnTo>
                  <a:lnTo>
                    <a:pt x="129" y="23"/>
                  </a:lnTo>
                  <a:lnTo>
                    <a:pt x="134" y="28"/>
                  </a:lnTo>
                  <a:lnTo>
                    <a:pt x="159" y="38"/>
                  </a:lnTo>
                  <a:lnTo>
                    <a:pt x="167" y="36"/>
                  </a:lnTo>
                  <a:lnTo>
                    <a:pt x="169" y="41"/>
                  </a:lnTo>
                  <a:lnTo>
                    <a:pt x="191" y="48"/>
                  </a:lnTo>
                  <a:lnTo>
                    <a:pt x="205" y="41"/>
                  </a:lnTo>
                  <a:lnTo>
                    <a:pt x="204" y="5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59" name="Freeform 91"/>
            <p:cNvSpPr>
              <a:spLocks/>
            </p:cNvSpPr>
            <p:nvPr/>
          </p:nvSpPr>
          <p:spPr bwMode="auto">
            <a:xfrm>
              <a:off x="2576" y="1813"/>
              <a:ext cx="57" cy="100"/>
            </a:xfrm>
            <a:custGeom>
              <a:avLst/>
              <a:gdLst/>
              <a:ahLst/>
              <a:cxnLst>
                <a:cxn ang="0">
                  <a:pos x="17" y="6"/>
                </a:cxn>
                <a:cxn ang="0">
                  <a:pos x="14" y="14"/>
                </a:cxn>
                <a:cxn ang="0">
                  <a:pos x="17" y="19"/>
                </a:cxn>
                <a:cxn ang="0">
                  <a:pos x="17" y="36"/>
                </a:cxn>
                <a:cxn ang="0">
                  <a:pos x="15" y="38"/>
                </a:cxn>
                <a:cxn ang="0">
                  <a:pos x="13" y="52"/>
                </a:cxn>
                <a:cxn ang="0">
                  <a:pos x="6" y="55"/>
                </a:cxn>
                <a:cxn ang="0">
                  <a:pos x="5" y="59"/>
                </a:cxn>
                <a:cxn ang="0">
                  <a:pos x="3" y="59"/>
                </a:cxn>
                <a:cxn ang="0">
                  <a:pos x="0" y="72"/>
                </a:cxn>
                <a:cxn ang="0">
                  <a:pos x="6" y="73"/>
                </a:cxn>
                <a:cxn ang="0">
                  <a:pos x="6" y="79"/>
                </a:cxn>
                <a:cxn ang="0">
                  <a:pos x="13" y="79"/>
                </a:cxn>
                <a:cxn ang="0">
                  <a:pos x="12" y="86"/>
                </a:cxn>
                <a:cxn ang="0">
                  <a:pos x="5" y="104"/>
                </a:cxn>
                <a:cxn ang="0">
                  <a:pos x="9" y="108"/>
                </a:cxn>
                <a:cxn ang="0">
                  <a:pos x="23" y="108"/>
                </a:cxn>
                <a:cxn ang="0">
                  <a:pos x="35" y="107"/>
                </a:cxn>
                <a:cxn ang="0">
                  <a:pos x="35" y="99"/>
                </a:cxn>
                <a:cxn ang="0">
                  <a:pos x="43" y="93"/>
                </a:cxn>
                <a:cxn ang="0">
                  <a:pos x="42" y="86"/>
                </a:cxn>
                <a:cxn ang="0">
                  <a:pos x="47" y="74"/>
                </a:cxn>
                <a:cxn ang="0">
                  <a:pos x="44" y="68"/>
                </a:cxn>
                <a:cxn ang="0">
                  <a:pos x="40" y="54"/>
                </a:cxn>
                <a:cxn ang="0">
                  <a:pos x="46" y="58"/>
                </a:cxn>
                <a:cxn ang="0">
                  <a:pos x="49" y="54"/>
                </a:cxn>
                <a:cxn ang="0">
                  <a:pos x="47" y="45"/>
                </a:cxn>
                <a:cxn ang="0">
                  <a:pos x="50" y="44"/>
                </a:cxn>
                <a:cxn ang="0">
                  <a:pos x="50" y="26"/>
                </a:cxn>
                <a:cxn ang="0">
                  <a:pos x="59" y="19"/>
                </a:cxn>
                <a:cxn ang="0">
                  <a:pos x="58" y="11"/>
                </a:cxn>
                <a:cxn ang="0">
                  <a:pos x="60" y="5"/>
                </a:cxn>
                <a:cxn ang="0">
                  <a:pos x="43" y="9"/>
                </a:cxn>
                <a:cxn ang="0">
                  <a:pos x="29" y="5"/>
                </a:cxn>
                <a:cxn ang="0">
                  <a:pos x="30" y="0"/>
                </a:cxn>
                <a:cxn ang="0">
                  <a:pos x="17" y="0"/>
                </a:cxn>
                <a:cxn ang="0">
                  <a:pos x="17" y="6"/>
                </a:cxn>
              </a:cxnLst>
              <a:rect l="0" t="0" r="r" b="b"/>
              <a:pathLst>
                <a:path w="61" h="109">
                  <a:moveTo>
                    <a:pt x="17" y="6"/>
                  </a:moveTo>
                  <a:lnTo>
                    <a:pt x="14" y="14"/>
                  </a:lnTo>
                  <a:lnTo>
                    <a:pt x="17" y="19"/>
                  </a:lnTo>
                  <a:lnTo>
                    <a:pt x="17" y="36"/>
                  </a:lnTo>
                  <a:lnTo>
                    <a:pt x="15" y="38"/>
                  </a:lnTo>
                  <a:lnTo>
                    <a:pt x="13" y="52"/>
                  </a:lnTo>
                  <a:lnTo>
                    <a:pt x="6" y="55"/>
                  </a:lnTo>
                  <a:lnTo>
                    <a:pt x="5" y="59"/>
                  </a:lnTo>
                  <a:lnTo>
                    <a:pt x="3" y="59"/>
                  </a:lnTo>
                  <a:lnTo>
                    <a:pt x="0" y="72"/>
                  </a:lnTo>
                  <a:lnTo>
                    <a:pt x="6" y="73"/>
                  </a:lnTo>
                  <a:lnTo>
                    <a:pt x="6" y="79"/>
                  </a:lnTo>
                  <a:lnTo>
                    <a:pt x="13" y="79"/>
                  </a:lnTo>
                  <a:lnTo>
                    <a:pt x="12" y="86"/>
                  </a:lnTo>
                  <a:lnTo>
                    <a:pt x="5" y="104"/>
                  </a:lnTo>
                  <a:lnTo>
                    <a:pt x="9" y="108"/>
                  </a:lnTo>
                  <a:lnTo>
                    <a:pt x="23" y="108"/>
                  </a:lnTo>
                  <a:lnTo>
                    <a:pt x="35" y="107"/>
                  </a:lnTo>
                  <a:lnTo>
                    <a:pt x="35" y="99"/>
                  </a:lnTo>
                  <a:lnTo>
                    <a:pt x="43" y="93"/>
                  </a:lnTo>
                  <a:lnTo>
                    <a:pt x="42" y="86"/>
                  </a:lnTo>
                  <a:lnTo>
                    <a:pt x="47" y="74"/>
                  </a:lnTo>
                  <a:lnTo>
                    <a:pt x="44" y="68"/>
                  </a:lnTo>
                  <a:lnTo>
                    <a:pt x="40" y="54"/>
                  </a:lnTo>
                  <a:lnTo>
                    <a:pt x="46" y="58"/>
                  </a:lnTo>
                  <a:lnTo>
                    <a:pt x="49" y="54"/>
                  </a:lnTo>
                  <a:lnTo>
                    <a:pt x="47" y="45"/>
                  </a:lnTo>
                  <a:lnTo>
                    <a:pt x="50" y="44"/>
                  </a:lnTo>
                  <a:lnTo>
                    <a:pt x="50" y="26"/>
                  </a:lnTo>
                  <a:lnTo>
                    <a:pt x="59" y="19"/>
                  </a:lnTo>
                  <a:lnTo>
                    <a:pt x="58" y="11"/>
                  </a:lnTo>
                  <a:lnTo>
                    <a:pt x="60" y="5"/>
                  </a:lnTo>
                  <a:lnTo>
                    <a:pt x="43" y="9"/>
                  </a:lnTo>
                  <a:lnTo>
                    <a:pt x="29" y="5"/>
                  </a:lnTo>
                  <a:lnTo>
                    <a:pt x="30" y="0"/>
                  </a:lnTo>
                  <a:lnTo>
                    <a:pt x="17" y="0"/>
                  </a:lnTo>
                  <a:lnTo>
                    <a:pt x="17"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0" name="Freeform 92"/>
            <p:cNvSpPr>
              <a:spLocks/>
            </p:cNvSpPr>
            <p:nvPr/>
          </p:nvSpPr>
          <p:spPr bwMode="auto">
            <a:xfrm>
              <a:off x="2646" y="1523"/>
              <a:ext cx="119" cy="132"/>
            </a:xfrm>
            <a:custGeom>
              <a:avLst/>
              <a:gdLst/>
              <a:ahLst/>
              <a:cxnLst>
                <a:cxn ang="0">
                  <a:pos x="59" y="102"/>
                </a:cxn>
                <a:cxn ang="0">
                  <a:pos x="55" y="96"/>
                </a:cxn>
                <a:cxn ang="0">
                  <a:pos x="58" y="90"/>
                </a:cxn>
                <a:cxn ang="0">
                  <a:pos x="58" y="84"/>
                </a:cxn>
                <a:cxn ang="0">
                  <a:pos x="53" y="85"/>
                </a:cxn>
                <a:cxn ang="0">
                  <a:pos x="55" y="74"/>
                </a:cxn>
                <a:cxn ang="0">
                  <a:pos x="50" y="69"/>
                </a:cxn>
                <a:cxn ang="0">
                  <a:pos x="55" y="63"/>
                </a:cxn>
                <a:cxn ang="0">
                  <a:pos x="52" y="60"/>
                </a:cxn>
                <a:cxn ang="0">
                  <a:pos x="52" y="50"/>
                </a:cxn>
                <a:cxn ang="0">
                  <a:pos x="55" y="33"/>
                </a:cxn>
                <a:cxn ang="0">
                  <a:pos x="48" y="39"/>
                </a:cxn>
                <a:cxn ang="0">
                  <a:pos x="45" y="22"/>
                </a:cxn>
                <a:cxn ang="0">
                  <a:pos x="69" y="10"/>
                </a:cxn>
                <a:cxn ang="0">
                  <a:pos x="74" y="0"/>
                </a:cxn>
                <a:cxn ang="0">
                  <a:pos x="80" y="7"/>
                </a:cxn>
                <a:cxn ang="0">
                  <a:pos x="83" y="21"/>
                </a:cxn>
                <a:cxn ang="0">
                  <a:pos x="101" y="37"/>
                </a:cxn>
                <a:cxn ang="0">
                  <a:pos x="105" y="48"/>
                </a:cxn>
                <a:cxn ang="0">
                  <a:pos x="119" y="70"/>
                </a:cxn>
                <a:cxn ang="0">
                  <a:pos x="124" y="100"/>
                </a:cxn>
                <a:cxn ang="0">
                  <a:pos x="116" y="111"/>
                </a:cxn>
                <a:cxn ang="0">
                  <a:pos x="120" y="117"/>
                </a:cxn>
                <a:cxn ang="0">
                  <a:pos x="110" y="130"/>
                </a:cxn>
                <a:cxn ang="0">
                  <a:pos x="94" y="130"/>
                </a:cxn>
                <a:cxn ang="0">
                  <a:pos x="76" y="130"/>
                </a:cxn>
                <a:cxn ang="0">
                  <a:pos x="75" y="139"/>
                </a:cxn>
                <a:cxn ang="0">
                  <a:pos x="38" y="140"/>
                </a:cxn>
                <a:cxn ang="0">
                  <a:pos x="16" y="140"/>
                </a:cxn>
                <a:cxn ang="0">
                  <a:pos x="0" y="139"/>
                </a:cxn>
                <a:cxn ang="0">
                  <a:pos x="16" y="128"/>
                </a:cxn>
                <a:cxn ang="0">
                  <a:pos x="23" y="128"/>
                </a:cxn>
                <a:cxn ang="0">
                  <a:pos x="36" y="111"/>
                </a:cxn>
                <a:cxn ang="0">
                  <a:pos x="56" y="104"/>
                </a:cxn>
              </a:cxnLst>
              <a:rect l="0" t="0" r="r" b="b"/>
              <a:pathLst>
                <a:path w="130" h="144">
                  <a:moveTo>
                    <a:pt x="56" y="102"/>
                  </a:moveTo>
                  <a:lnTo>
                    <a:pt x="59" y="102"/>
                  </a:lnTo>
                  <a:lnTo>
                    <a:pt x="59" y="100"/>
                  </a:lnTo>
                  <a:lnTo>
                    <a:pt x="55" y="96"/>
                  </a:lnTo>
                  <a:lnTo>
                    <a:pt x="55" y="92"/>
                  </a:lnTo>
                  <a:lnTo>
                    <a:pt x="58" y="90"/>
                  </a:lnTo>
                  <a:lnTo>
                    <a:pt x="56" y="87"/>
                  </a:lnTo>
                  <a:lnTo>
                    <a:pt x="58" y="84"/>
                  </a:lnTo>
                  <a:lnTo>
                    <a:pt x="58" y="79"/>
                  </a:lnTo>
                  <a:lnTo>
                    <a:pt x="53" y="85"/>
                  </a:lnTo>
                  <a:lnTo>
                    <a:pt x="52" y="79"/>
                  </a:lnTo>
                  <a:lnTo>
                    <a:pt x="55" y="74"/>
                  </a:lnTo>
                  <a:lnTo>
                    <a:pt x="51" y="71"/>
                  </a:lnTo>
                  <a:lnTo>
                    <a:pt x="50" y="69"/>
                  </a:lnTo>
                  <a:lnTo>
                    <a:pt x="57" y="65"/>
                  </a:lnTo>
                  <a:lnTo>
                    <a:pt x="55" y="63"/>
                  </a:lnTo>
                  <a:lnTo>
                    <a:pt x="52" y="65"/>
                  </a:lnTo>
                  <a:lnTo>
                    <a:pt x="52" y="60"/>
                  </a:lnTo>
                  <a:lnTo>
                    <a:pt x="56" y="53"/>
                  </a:lnTo>
                  <a:lnTo>
                    <a:pt x="52" y="50"/>
                  </a:lnTo>
                  <a:lnTo>
                    <a:pt x="59" y="39"/>
                  </a:lnTo>
                  <a:lnTo>
                    <a:pt x="55" y="33"/>
                  </a:lnTo>
                  <a:lnTo>
                    <a:pt x="52" y="40"/>
                  </a:lnTo>
                  <a:lnTo>
                    <a:pt x="48" y="39"/>
                  </a:lnTo>
                  <a:lnTo>
                    <a:pt x="42" y="31"/>
                  </a:lnTo>
                  <a:lnTo>
                    <a:pt x="45" y="22"/>
                  </a:lnTo>
                  <a:lnTo>
                    <a:pt x="55" y="14"/>
                  </a:lnTo>
                  <a:lnTo>
                    <a:pt x="69" y="10"/>
                  </a:lnTo>
                  <a:lnTo>
                    <a:pt x="66" y="2"/>
                  </a:lnTo>
                  <a:lnTo>
                    <a:pt x="74" y="0"/>
                  </a:lnTo>
                  <a:lnTo>
                    <a:pt x="74" y="5"/>
                  </a:lnTo>
                  <a:lnTo>
                    <a:pt x="80" y="7"/>
                  </a:lnTo>
                  <a:lnTo>
                    <a:pt x="79" y="17"/>
                  </a:lnTo>
                  <a:lnTo>
                    <a:pt x="83" y="21"/>
                  </a:lnTo>
                  <a:lnTo>
                    <a:pt x="91" y="22"/>
                  </a:lnTo>
                  <a:lnTo>
                    <a:pt x="101" y="37"/>
                  </a:lnTo>
                  <a:lnTo>
                    <a:pt x="100" y="45"/>
                  </a:lnTo>
                  <a:lnTo>
                    <a:pt x="105" y="48"/>
                  </a:lnTo>
                  <a:lnTo>
                    <a:pt x="107" y="70"/>
                  </a:lnTo>
                  <a:lnTo>
                    <a:pt x="119" y="70"/>
                  </a:lnTo>
                  <a:lnTo>
                    <a:pt x="129" y="84"/>
                  </a:lnTo>
                  <a:lnTo>
                    <a:pt x="124" y="100"/>
                  </a:lnTo>
                  <a:lnTo>
                    <a:pt x="110" y="107"/>
                  </a:lnTo>
                  <a:lnTo>
                    <a:pt x="116" y="111"/>
                  </a:lnTo>
                  <a:lnTo>
                    <a:pt x="124" y="111"/>
                  </a:lnTo>
                  <a:lnTo>
                    <a:pt x="120" y="117"/>
                  </a:lnTo>
                  <a:lnTo>
                    <a:pt x="111" y="124"/>
                  </a:lnTo>
                  <a:lnTo>
                    <a:pt x="110" y="130"/>
                  </a:lnTo>
                  <a:lnTo>
                    <a:pt x="103" y="132"/>
                  </a:lnTo>
                  <a:lnTo>
                    <a:pt x="94" y="130"/>
                  </a:lnTo>
                  <a:lnTo>
                    <a:pt x="81" y="131"/>
                  </a:lnTo>
                  <a:lnTo>
                    <a:pt x="76" y="130"/>
                  </a:lnTo>
                  <a:lnTo>
                    <a:pt x="75" y="137"/>
                  </a:lnTo>
                  <a:lnTo>
                    <a:pt x="75" y="139"/>
                  </a:lnTo>
                  <a:lnTo>
                    <a:pt x="44" y="139"/>
                  </a:lnTo>
                  <a:lnTo>
                    <a:pt x="38" y="140"/>
                  </a:lnTo>
                  <a:lnTo>
                    <a:pt x="30" y="139"/>
                  </a:lnTo>
                  <a:lnTo>
                    <a:pt x="16" y="140"/>
                  </a:lnTo>
                  <a:lnTo>
                    <a:pt x="14" y="143"/>
                  </a:lnTo>
                  <a:lnTo>
                    <a:pt x="0" y="139"/>
                  </a:lnTo>
                  <a:lnTo>
                    <a:pt x="12" y="133"/>
                  </a:lnTo>
                  <a:lnTo>
                    <a:pt x="16" y="128"/>
                  </a:lnTo>
                  <a:lnTo>
                    <a:pt x="19" y="128"/>
                  </a:lnTo>
                  <a:lnTo>
                    <a:pt x="23" y="128"/>
                  </a:lnTo>
                  <a:lnTo>
                    <a:pt x="23" y="118"/>
                  </a:lnTo>
                  <a:lnTo>
                    <a:pt x="36" y="111"/>
                  </a:lnTo>
                  <a:lnTo>
                    <a:pt x="49" y="112"/>
                  </a:lnTo>
                  <a:lnTo>
                    <a:pt x="56" y="104"/>
                  </a:lnTo>
                  <a:lnTo>
                    <a:pt x="56" y="10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1" name="Freeform 93"/>
            <p:cNvSpPr>
              <a:spLocks/>
            </p:cNvSpPr>
            <p:nvPr/>
          </p:nvSpPr>
          <p:spPr bwMode="auto">
            <a:xfrm>
              <a:off x="2654" y="1577"/>
              <a:ext cx="47" cy="44"/>
            </a:xfrm>
            <a:custGeom>
              <a:avLst/>
              <a:gdLst/>
              <a:ahLst/>
              <a:cxnLst>
                <a:cxn ang="0">
                  <a:pos x="47" y="42"/>
                </a:cxn>
                <a:cxn ang="0">
                  <a:pos x="50" y="42"/>
                </a:cxn>
                <a:cxn ang="0">
                  <a:pos x="50" y="41"/>
                </a:cxn>
                <a:cxn ang="0">
                  <a:pos x="46" y="37"/>
                </a:cxn>
                <a:cxn ang="0">
                  <a:pos x="46" y="33"/>
                </a:cxn>
                <a:cxn ang="0">
                  <a:pos x="49" y="31"/>
                </a:cxn>
                <a:cxn ang="0">
                  <a:pos x="47" y="28"/>
                </a:cxn>
                <a:cxn ang="0">
                  <a:pos x="49" y="24"/>
                </a:cxn>
                <a:cxn ang="0">
                  <a:pos x="49" y="20"/>
                </a:cxn>
                <a:cxn ang="0">
                  <a:pos x="45" y="25"/>
                </a:cxn>
                <a:cxn ang="0">
                  <a:pos x="44" y="20"/>
                </a:cxn>
                <a:cxn ang="0">
                  <a:pos x="46" y="14"/>
                </a:cxn>
                <a:cxn ang="0">
                  <a:pos x="43" y="12"/>
                </a:cxn>
                <a:cxn ang="0">
                  <a:pos x="41" y="10"/>
                </a:cxn>
                <a:cxn ang="0">
                  <a:pos x="48" y="5"/>
                </a:cxn>
                <a:cxn ang="0">
                  <a:pos x="46" y="4"/>
                </a:cxn>
                <a:cxn ang="0">
                  <a:pos x="44" y="5"/>
                </a:cxn>
                <a:cxn ang="0">
                  <a:pos x="44" y="1"/>
                </a:cxn>
                <a:cxn ang="0">
                  <a:pos x="43" y="3"/>
                </a:cxn>
                <a:cxn ang="0">
                  <a:pos x="29" y="0"/>
                </a:cxn>
                <a:cxn ang="0">
                  <a:pos x="17" y="1"/>
                </a:cxn>
                <a:cxn ang="0">
                  <a:pos x="15" y="11"/>
                </a:cxn>
                <a:cxn ang="0">
                  <a:pos x="18" y="11"/>
                </a:cxn>
                <a:cxn ang="0">
                  <a:pos x="27" y="5"/>
                </a:cxn>
                <a:cxn ang="0">
                  <a:pos x="29" y="8"/>
                </a:cxn>
                <a:cxn ang="0">
                  <a:pos x="26" y="16"/>
                </a:cxn>
                <a:cxn ang="0">
                  <a:pos x="23" y="20"/>
                </a:cxn>
                <a:cxn ang="0">
                  <a:pos x="23" y="24"/>
                </a:cxn>
                <a:cxn ang="0">
                  <a:pos x="25" y="29"/>
                </a:cxn>
                <a:cxn ang="0">
                  <a:pos x="17" y="33"/>
                </a:cxn>
                <a:cxn ang="0">
                  <a:pos x="8" y="33"/>
                </a:cxn>
                <a:cxn ang="0">
                  <a:pos x="0" y="39"/>
                </a:cxn>
                <a:cxn ang="0">
                  <a:pos x="11" y="44"/>
                </a:cxn>
                <a:cxn ang="0">
                  <a:pos x="24" y="44"/>
                </a:cxn>
                <a:cxn ang="0">
                  <a:pos x="26" y="45"/>
                </a:cxn>
                <a:cxn ang="0">
                  <a:pos x="35" y="47"/>
                </a:cxn>
                <a:cxn ang="0">
                  <a:pos x="35" y="45"/>
                </a:cxn>
                <a:cxn ang="0">
                  <a:pos x="47" y="42"/>
                </a:cxn>
              </a:cxnLst>
              <a:rect l="0" t="0" r="r" b="b"/>
              <a:pathLst>
                <a:path w="51" h="48">
                  <a:moveTo>
                    <a:pt x="47" y="42"/>
                  </a:moveTo>
                  <a:lnTo>
                    <a:pt x="50" y="42"/>
                  </a:lnTo>
                  <a:lnTo>
                    <a:pt x="50" y="41"/>
                  </a:lnTo>
                  <a:lnTo>
                    <a:pt x="46" y="37"/>
                  </a:lnTo>
                  <a:lnTo>
                    <a:pt x="46" y="33"/>
                  </a:lnTo>
                  <a:lnTo>
                    <a:pt x="49" y="31"/>
                  </a:lnTo>
                  <a:lnTo>
                    <a:pt x="47" y="28"/>
                  </a:lnTo>
                  <a:lnTo>
                    <a:pt x="49" y="24"/>
                  </a:lnTo>
                  <a:lnTo>
                    <a:pt x="49" y="20"/>
                  </a:lnTo>
                  <a:lnTo>
                    <a:pt x="45" y="25"/>
                  </a:lnTo>
                  <a:lnTo>
                    <a:pt x="44" y="20"/>
                  </a:lnTo>
                  <a:lnTo>
                    <a:pt x="46" y="14"/>
                  </a:lnTo>
                  <a:lnTo>
                    <a:pt x="43" y="12"/>
                  </a:lnTo>
                  <a:lnTo>
                    <a:pt x="41" y="10"/>
                  </a:lnTo>
                  <a:lnTo>
                    <a:pt x="48" y="5"/>
                  </a:lnTo>
                  <a:lnTo>
                    <a:pt x="46" y="4"/>
                  </a:lnTo>
                  <a:lnTo>
                    <a:pt x="44" y="5"/>
                  </a:lnTo>
                  <a:lnTo>
                    <a:pt x="44" y="1"/>
                  </a:lnTo>
                  <a:lnTo>
                    <a:pt x="43" y="3"/>
                  </a:lnTo>
                  <a:lnTo>
                    <a:pt x="29" y="0"/>
                  </a:lnTo>
                  <a:lnTo>
                    <a:pt x="17" y="1"/>
                  </a:lnTo>
                  <a:lnTo>
                    <a:pt x="15" y="11"/>
                  </a:lnTo>
                  <a:lnTo>
                    <a:pt x="18" y="11"/>
                  </a:lnTo>
                  <a:lnTo>
                    <a:pt x="27" y="5"/>
                  </a:lnTo>
                  <a:lnTo>
                    <a:pt x="29" y="8"/>
                  </a:lnTo>
                  <a:lnTo>
                    <a:pt x="26" y="16"/>
                  </a:lnTo>
                  <a:lnTo>
                    <a:pt x="23" y="20"/>
                  </a:lnTo>
                  <a:lnTo>
                    <a:pt x="23" y="24"/>
                  </a:lnTo>
                  <a:lnTo>
                    <a:pt x="25" y="29"/>
                  </a:lnTo>
                  <a:lnTo>
                    <a:pt x="17" y="33"/>
                  </a:lnTo>
                  <a:lnTo>
                    <a:pt x="8" y="33"/>
                  </a:lnTo>
                  <a:lnTo>
                    <a:pt x="0" y="39"/>
                  </a:lnTo>
                  <a:lnTo>
                    <a:pt x="11" y="44"/>
                  </a:lnTo>
                  <a:lnTo>
                    <a:pt x="24" y="44"/>
                  </a:lnTo>
                  <a:lnTo>
                    <a:pt x="26" y="45"/>
                  </a:lnTo>
                  <a:lnTo>
                    <a:pt x="35" y="47"/>
                  </a:lnTo>
                  <a:lnTo>
                    <a:pt x="35" y="45"/>
                  </a:lnTo>
                  <a:lnTo>
                    <a:pt x="47" y="4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2" name="Freeform 94"/>
            <p:cNvSpPr>
              <a:spLocks/>
            </p:cNvSpPr>
            <p:nvPr/>
          </p:nvSpPr>
          <p:spPr bwMode="auto">
            <a:xfrm>
              <a:off x="2654" y="1435"/>
              <a:ext cx="62" cy="108"/>
            </a:xfrm>
            <a:custGeom>
              <a:avLst/>
              <a:gdLst/>
              <a:ahLst/>
              <a:cxnLst>
                <a:cxn ang="0">
                  <a:pos x="57" y="98"/>
                </a:cxn>
                <a:cxn ang="0">
                  <a:pos x="60" y="106"/>
                </a:cxn>
                <a:cxn ang="0">
                  <a:pos x="46" y="111"/>
                </a:cxn>
                <a:cxn ang="0">
                  <a:pos x="30" y="112"/>
                </a:cxn>
                <a:cxn ang="0">
                  <a:pos x="23" y="112"/>
                </a:cxn>
                <a:cxn ang="0">
                  <a:pos x="24" y="116"/>
                </a:cxn>
                <a:cxn ang="0">
                  <a:pos x="13" y="117"/>
                </a:cxn>
                <a:cxn ang="0">
                  <a:pos x="8" y="103"/>
                </a:cxn>
                <a:cxn ang="0">
                  <a:pos x="15" y="102"/>
                </a:cxn>
                <a:cxn ang="0">
                  <a:pos x="22" y="91"/>
                </a:cxn>
                <a:cxn ang="0">
                  <a:pos x="17" y="85"/>
                </a:cxn>
                <a:cxn ang="0">
                  <a:pos x="18" y="79"/>
                </a:cxn>
                <a:cxn ang="0">
                  <a:pos x="11" y="83"/>
                </a:cxn>
                <a:cxn ang="0">
                  <a:pos x="10" y="93"/>
                </a:cxn>
                <a:cxn ang="0">
                  <a:pos x="5" y="97"/>
                </a:cxn>
                <a:cxn ang="0">
                  <a:pos x="1" y="93"/>
                </a:cxn>
                <a:cxn ang="0">
                  <a:pos x="5" y="81"/>
                </a:cxn>
                <a:cxn ang="0">
                  <a:pos x="8" y="79"/>
                </a:cxn>
                <a:cxn ang="0">
                  <a:pos x="7" y="75"/>
                </a:cxn>
                <a:cxn ang="0">
                  <a:pos x="13" y="71"/>
                </a:cxn>
                <a:cxn ang="0">
                  <a:pos x="13" y="64"/>
                </a:cxn>
                <a:cxn ang="0">
                  <a:pos x="7" y="66"/>
                </a:cxn>
                <a:cxn ang="0">
                  <a:pos x="0" y="60"/>
                </a:cxn>
                <a:cxn ang="0">
                  <a:pos x="0" y="56"/>
                </a:cxn>
                <a:cxn ang="0">
                  <a:pos x="7" y="51"/>
                </a:cxn>
                <a:cxn ang="0">
                  <a:pos x="12" y="47"/>
                </a:cxn>
                <a:cxn ang="0">
                  <a:pos x="13" y="43"/>
                </a:cxn>
                <a:cxn ang="0">
                  <a:pos x="7" y="39"/>
                </a:cxn>
                <a:cxn ang="0">
                  <a:pos x="8" y="24"/>
                </a:cxn>
                <a:cxn ang="0">
                  <a:pos x="11" y="24"/>
                </a:cxn>
                <a:cxn ang="0">
                  <a:pos x="15" y="23"/>
                </a:cxn>
                <a:cxn ang="0">
                  <a:pos x="11" y="19"/>
                </a:cxn>
                <a:cxn ang="0">
                  <a:pos x="14" y="0"/>
                </a:cxn>
                <a:cxn ang="0">
                  <a:pos x="28" y="2"/>
                </a:cxn>
                <a:cxn ang="0">
                  <a:pos x="35" y="5"/>
                </a:cxn>
                <a:cxn ang="0">
                  <a:pos x="42" y="4"/>
                </a:cxn>
                <a:cxn ang="0">
                  <a:pos x="50" y="4"/>
                </a:cxn>
                <a:cxn ang="0">
                  <a:pos x="49" y="14"/>
                </a:cxn>
                <a:cxn ang="0">
                  <a:pos x="33" y="26"/>
                </a:cxn>
                <a:cxn ang="0">
                  <a:pos x="37" y="32"/>
                </a:cxn>
                <a:cxn ang="0">
                  <a:pos x="35" y="36"/>
                </a:cxn>
                <a:cxn ang="0">
                  <a:pos x="66" y="38"/>
                </a:cxn>
                <a:cxn ang="0">
                  <a:pos x="63" y="56"/>
                </a:cxn>
                <a:cxn ang="0">
                  <a:pos x="52" y="69"/>
                </a:cxn>
                <a:cxn ang="0">
                  <a:pos x="56" y="73"/>
                </a:cxn>
                <a:cxn ang="0">
                  <a:pos x="40" y="84"/>
                </a:cxn>
                <a:cxn ang="0">
                  <a:pos x="39" y="86"/>
                </a:cxn>
                <a:cxn ang="0">
                  <a:pos x="49" y="82"/>
                </a:cxn>
                <a:cxn ang="0">
                  <a:pos x="63" y="83"/>
                </a:cxn>
                <a:cxn ang="0">
                  <a:pos x="65" y="96"/>
                </a:cxn>
                <a:cxn ang="0">
                  <a:pos x="57" y="98"/>
                </a:cxn>
              </a:cxnLst>
              <a:rect l="0" t="0" r="r" b="b"/>
              <a:pathLst>
                <a:path w="67" h="118">
                  <a:moveTo>
                    <a:pt x="57" y="98"/>
                  </a:moveTo>
                  <a:lnTo>
                    <a:pt x="60" y="106"/>
                  </a:lnTo>
                  <a:lnTo>
                    <a:pt x="46" y="111"/>
                  </a:lnTo>
                  <a:lnTo>
                    <a:pt x="30" y="112"/>
                  </a:lnTo>
                  <a:lnTo>
                    <a:pt x="23" y="112"/>
                  </a:lnTo>
                  <a:lnTo>
                    <a:pt x="24" y="116"/>
                  </a:lnTo>
                  <a:lnTo>
                    <a:pt x="13" y="117"/>
                  </a:lnTo>
                  <a:lnTo>
                    <a:pt x="8" y="103"/>
                  </a:lnTo>
                  <a:lnTo>
                    <a:pt x="15" y="102"/>
                  </a:lnTo>
                  <a:lnTo>
                    <a:pt x="22" y="91"/>
                  </a:lnTo>
                  <a:lnTo>
                    <a:pt x="17" y="85"/>
                  </a:lnTo>
                  <a:lnTo>
                    <a:pt x="18" y="79"/>
                  </a:lnTo>
                  <a:lnTo>
                    <a:pt x="11" y="83"/>
                  </a:lnTo>
                  <a:lnTo>
                    <a:pt x="10" y="93"/>
                  </a:lnTo>
                  <a:lnTo>
                    <a:pt x="5" y="97"/>
                  </a:lnTo>
                  <a:lnTo>
                    <a:pt x="1" y="93"/>
                  </a:lnTo>
                  <a:lnTo>
                    <a:pt x="5" y="81"/>
                  </a:lnTo>
                  <a:lnTo>
                    <a:pt x="8" y="79"/>
                  </a:lnTo>
                  <a:lnTo>
                    <a:pt x="7" y="75"/>
                  </a:lnTo>
                  <a:lnTo>
                    <a:pt x="13" y="71"/>
                  </a:lnTo>
                  <a:lnTo>
                    <a:pt x="13" y="64"/>
                  </a:lnTo>
                  <a:lnTo>
                    <a:pt x="7" y="66"/>
                  </a:lnTo>
                  <a:lnTo>
                    <a:pt x="0" y="60"/>
                  </a:lnTo>
                  <a:lnTo>
                    <a:pt x="0" y="56"/>
                  </a:lnTo>
                  <a:lnTo>
                    <a:pt x="7" y="51"/>
                  </a:lnTo>
                  <a:lnTo>
                    <a:pt x="12" y="47"/>
                  </a:lnTo>
                  <a:lnTo>
                    <a:pt x="13" y="43"/>
                  </a:lnTo>
                  <a:lnTo>
                    <a:pt x="7" y="39"/>
                  </a:lnTo>
                  <a:lnTo>
                    <a:pt x="8" y="24"/>
                  </a:lnTo>
                  <a:lnTo>
                    <a:pt x="11" y="24"/>
                  </a:lnTo>
                  <a:lnTo>
                    <a:pt x="15" y="23"/>
                  </a:lnTo>
                  <a:lnTo>
                    <a:pt x="11" y="19"/>
                  </a:lnTo>
                  <a:lnTo>
                    <a:pt x="14" y="0"/>
                  </a:lnTo>
                  <a:lnTo>
                    <a:pt x="28" y="2"/>
                  </a:lnTo>
                  <a:lnTo>
                    <a:pt x="35" y="5"/>
                  </a:lnTo>
                  <a:lnTo>
                    <a:pt x="42" y="4"/>
                  </a:lnTo>
                  <a:lnTo>
                    <a:pt x="50" y="4"/>
                  </a:lnTo>
                  <a:lnTo>
                    <a:pt x="49" y="14"/>
                  </a:lnTo>
                  <a:lnTo>
                    <a:pt x="33" y="26"/>
                  </a:lnTo>
                  <a:lnTo>
                    <a:pt x="37" y="32"/>
                  </a:lnTo>
                  <a:lnTo>
                    <a:pt x="35" y="36"/>
                  </a:lnTo>
                  <a:lnTo>
                    <a:pt x="66" y="38"/>
                  </a:lnTo>
                  <a:lnTo>
                    <a:pt x="63" y="56"/>
                  </a:lnTo>
                  <a:lnTo>
                    <a:pt x="52" y="69"/>
                  </a:lnTo>
                  <a:lnTo>
                    <a:pt x="56" y="73"/>
                  </a:lnTo>
                  <a:lnTo>
                    <a:pt x="40" y="84"/>
                  </a:lnTo>
                  <a:lnTo>
                    <a:pt x="39" y="86"/>
                  </a:lnTo>
                  <a:lnTo>
                    <a:pt x="49" y="82"/>
                  </a:lnTo>
                  <a:lnTo>
                    <a:pt x="63" y="83"/>
                  </a:lnTo>
                  <a:lnTo>
                    <a:pt x="65" y="96"/>
                  </a:lnTo>
                  <a:lnTo>
                    <a:pt x="57" y="9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3" name="Freeform 95"/>
            <p:cNvSpPr>
              <a:spLocks/>
            </p:cNvSpPr>
            <p:nvPr/>
          </p:nvSpPr>
          <p:spPr bwMode="auto">
            <a:xfrm>
              <a:off x="2642" y="1461"/>
              <a:ext cx="16" cy="18"/>
            </a:xfrm>
            <a:custGeom>
              <a:avLst/>
              <a:gdLst/>
              <a:ahLst/>
              <a:cxnLst>
                <a:cxn ang="0">
                  <a:pos x="16" y="15"/>
                </a:cxn>
                <a:cxn ang="0">
                  <a:pos x="16" y="19"/>
                </a:cxn>
                <a:cxn ang="0">
                  <a:pos x="6" y="13"/>
                </a:cxn>
                <a:cxn ang="0">
                  <a:pos x="0" y="12"/>
                </a:cxn>
                <a:cxn ang="0">
                  <a:pos x="2" y="6"/>
                </a:cxn>
                <a:cxn ang="0">
                  <a:pos x="6" y="7"/>
                </a:cxn>
                <a:cxn ang="0">
                  <a:pos x="6" y="1"/>
                </a:cxn>
                <a:cxn ang="0">
                  <a:pos x="11" y="0"/>
                </a:cxn>
                <a:cxn ang="0">
                  <a:pos x="16" y="15"/>
                </a:cxn>
              </a:cxnLst>
              <a:rect l="0" t="0" r="r" b="b"/>
              <a:pathLst>
                <a:path w="17" h="20">
                  <a:moveTo>
                    <a:pt x="16" y="15"/>
                  </a:moveTo>
                  <a:lnTo>
                    <a:pt x="16" y="19"/>
                  </a:lnTo>
                  <a:lnTo>
                    <a:pt x="6" y="13"/>
                  </a:lnTo>
                  <a:lnTo>
                    <a:pt x="0" y="12"/>
                  </a:lnTo>
                  <a:lnTo>
                    <a:pt x="2" y="6"/>
                  </a:lnTo>
                  <a:lnTo>
                    <a:pt x="6" y="7"/>
                  </a:lnTo>
                  <a:lnTo>
                    <a:pt x="6" y="1"/>
                  </a:lnTo>
                  <a:lnTo>
                    <a:pt x="11" y="0"/>
                  </a:lnTo>
                  <a:lnTo>
                    <a:pt x="16" y="1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4" name="Freeform 96"/>
            <p:cNvSpPr>
              <a:spLocks/>
            </p:cNvSpPr>
            <p:nvPr/>
          </p:nvSpPr>
          <p:spPr bwMode="auto">
            <a:xfrm>
              <a:off x="2640" y="1438"/>
              <a:ext cx="17" cy="20"/>
            </a:xfrm>
            <a:custGeom>
              <a:avLst/>
              <a:gdLst/>
              <a:ahLst/>
              <a:cxnLst>
                <a:cxn ang="0">
                  <a:pos x="19" y="5"/>
                </a:cxn>
                <a:cxn ang="0">
                  <a:pos x="13" y="18"/>
                </a:cxn>
                <a:cxn ang="0">
                  <a:pos x="0" y="21"/>
                </a:cxn>
                <a:cxn ang="0">
                  <a:pos x="2" y="10"/>
                </a:cxn>
                <a:cxn ang="0">
                  <a:pos x="11" y="11"/>
                </a:cxn>
                <a:cxn ang="0">
                  <a:pos x="8" y="6"/>
                </a:cxn>
                <a:cxn ang="0">
                  <a:pos x="16" y="4"/>
                </a:cxn>
                <a:cxn ang="0">
                  <a:pos x="19" y="0"/>
                </a:cxn>
                <a:cxn ang="0">
                  <a:pos x="19" y="5"/>
                </a:cxn>
              </a:cxnLst>
              <a:rect l="0" t="0" r="r" b="b"/>
              <a:pathLst>
                <a:path w="20" h="22">
                  <a:moveTo>
                    <a:pt x="19" y="5"/>
                  </a:moveTo>
                  <a:lnTo>
                    <a:pt x="13" y="18"/>
                  </a:lnTo>
                  <a:lnTo>
                    <a:pt x="0" y="21"/>
                  </a:lnTo>
                  <a:lnTo>
                    <a:pt x="2" y="10"/>
                  </a:lnTo>
                  <a:lnTo>
                    <a:pt x="11" y="11"/>
                  </a:lnTo>
                  <a:lnTo>
                    <a:pt x="8" y="6"/>
                  </a:lnTo>
                  <a:lnTo>
                    <a:pt x="16" y="4"/>
                  </a:lnTo>
                  <a:lnTo>
                    <a:pt x="19" y="0"/>
                  </a:lnTo>
                  <a:lnTo>
                    <a:pt x="19"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5" name="Freeform 97"/>
            <p:cNvSpPr>
              <a:spLocks/>
            </p:cNvSpPr>
            <p:nvPr/>
          </p:nvSpPr>
          <p:spPr bwMode="auto">
            <a:xfrm>
              <a:off x="2579" y="1524"/>
              <a:ext cx="73" cy="93"/>
            </a:xfrm>
            <a:custGeom>
              <a:avLst/>
              <a:gdLst/>
              <a:ahLst/>
              <a:cxnLst>
                <a:cxn ang="0">
                  <a:pos x="76" y="39"/>
                </a:cxn>
                <a:cxn ang="0">
                  <a:pos x="72" y="41"/>
                </a:cxn>
                <a:cxn ang="0">
                  <a:pos x="78" y="51"/>
                </a:cxn>
                <a:cxn ang="0">
                  <a:pos x="74" y="56"/>
                </a:cxn>
                <a:cxn ang="0">
                  <a:pos x="76" y="71"/>
                </a:cxn>
                <a:cxn ang="0">
                  <a:pos x="63" y="88"/>
                </a:cxn>
                <a:cxn ang="0">
                  <a:pos x="37" y="97"/>
                </a:cxn>
                <a:cxn ang="0">
                  <a:pos x="33" y="96"/>
                </a:cxn>
                <a:cxn ang="0">
                  <a:pos x="29" y="101"/>
                </a:cxn>
                <a:cxn ang="0">
                  <a:pos x="14" y="101"/>
                </a:cxn>
                <a:cxn ang="0">
                  <a:pos x="15" y="92"/>
                </a:cxn>
                <a:cxn ang="0">
                  <a:pos x="3" y="92"/>
                </a:cxn>
                <a:cxn ang="0">
                  <a:pos x="0" y="87"/>
                </a:cxn>
                <a:cxn ang="0">
                  <a:pos x="10" y="84"/>
                </a:cxn>
                <a:cxn ang="0">
                  <a:pos x="18" y="74"/>
                </a:cxn>
                <a:cxn ang="0">
                  <a:pos x="12" y="73"/>
                </a:cxn>
                <a:cxn ang="0">
                  <a:pos x="14" y="65"/>
                </a:cxn>
                <a:cxn ang="0">
                  <a:pos x="24" y="57"/>
                </a:cxn>
                <a:cxn ang="0">
                  <a:pos x="26" y="52"/>
                </a:cxn>
                <a:cxn ang="0">
                  <a:pos x="20" y="55"/>
                </a:cxn>
                <a:cxn ang="0">
                  <a:pos x="14" y="49"/>
                </a:cxn>
                <a:cxn ang="0">
                  <a:pos x="17" y="36"/>
                </a:cxn>
                <a:cxn ang="0">
                  <a:pos x="9" y="31"/>
                </a:cxn>
                <a:cxn ang="0">
                  <a:pos x="10" y="23"/>
                </a:cxn>
                <a:cxn ang="0">
                  <a:pos x="14" y="24"/>
                </a:cxn>
                <a:cxn ang="0">
                  <a:pos x="14" y="21"/>
                </a:cxn>
                <a:cxn ang="0">
                  <a:pos x="27" y="24"/>
                </a:cxn>
                <a:cxn ang="0">
                  <a:pos x="35" y="25"/>
                </a:cxn>
                <a:cxn ang="0">
                  <a:pos x="35" y="22"/>
                </a:cxn>
                <a:cxn ang="0">
                  <a:pos x="39" y="22"/>
                </a:cxn>
                <a:cxn ang="0">
                  <a:pos x="39" y="20"/>
                </a:cxn>
                <a:cxn ang="0">
                  <a:pos x="35" y="15"/>
                </a:cxn>
                <a:cxn ang="0">
                  <a:pos x="36" y="9"/>
                </a:cxn>
                <a:cxn ang="0">
                  <a:pos x="44" y="5"/>
                </a:cxn>
                <a:cxn ang="0">
                  <a:pos x="57" y="6"/>
                </a:cxn>
                <a:cxn ang="0">
                  <a:pos x="58" y="0"/>
                </a:cxn>
                <a:cxn ang="0">
                  <a:pos x="65" y="0"/>
                </a:cxn>
                <a:cxn ang="0">
                  <a:pos x="67" y="5"/>
                </a:cxn>
                <a:cxn ang="0">
                  <a:pos x="64" y="6"/>
                </a:cxn>
                <a:cxn ang="0">
                  <a:pos x="56" y="14"/>
                </a:cxn>
                <a:cxn ang="0">
                  <a:pos x="53" y="27"/>
                </a:cxn>
                <a:cxn ang="0">
                  <a:pos x="49" y="29"/>
                </a:cxn>
                <a:cxn ang="0">
                  <a:pos x="53" y="31"/>
                </a:cxn>
                <a:cxn ang="0">
                  <a:pos x="61" y="32"/>
                </a:cxn>
                <a:cxn ang="0">
                  <a:pos x="62" y="26"/>
                </a:cxn>
                <a:cxn ang="0">
                  <a:pos x="68" y="27"/>
                </a:cxn>
                <a:cxn ang="0">
                  <a:pos x="69" y="32"/>
                </a:cxn>
                <a:cxn ang="0">
                  <a:pos x="78" y="35"/>
                </a:cxn>
                <a:cxn ang="0">
                  <a:pos x="76" y="39"/>
                </a:cxn>
              </a:cxnLst>
              <a:rect l="0" t="0" r="r" b="b"/>
              <a:pathLst>
                <a:path w="79" h="102">
                  <a:moveTo>
                    <a:pt x="76" y="39"/>
                  </a:moveTo>
                  <a:lnTo>
                    <a:pt x="72" y="41"/>
                  </a:lnTo>
                  <a:lnTo>
                    <a:pt x="78" y="51"/>
                  </a:lnTo>
                  <a:lnTo>
                    <a:pt x="74" y="56"/>
                  </a:lnTo>
                  <a:lnTo>
                    <a:pt x="76" y="71"/>
                  </a:lnTo>
                  <a:lnTo>
                    <a:pt x="63" y="88"/>
                  </a:lnTo>
                  <a:lnTo>
                    <a:pt x="37" y="97"/>
                  </a:lnTo>
                  <a:lnTo>
                    <a:pt x="33" y="96"/>
                  </a:lnTo>
                  <a:lnTo>
                    <a:pt x="29" y="101"/>
                  </a:lnTo>
                  <a:lnTo>
                    <a:pt x="14" y="101"/>
                  </a:lnTo>
                  <a:lnTo>
                    <a:pt x="15" y="92"/>
                  </a:lnTo>
                  <a:lnTo>
                    <a:pt x="3" y="92"/>
                  </a:lnTo>
                  <a:lnTo>
                    <a:pt x="0" y="87"/>
                  </a:lnTo>
                  <a:lnTo>
                    <a:pt x="10" y="84"/>
                  </a:lnTo>
                  <a:lnTo>
                    <a:pt x="18" y="74"/>
                  </a:lnTo>
                  <a:lnTo>
                    <a:pt x="12" y="73"/>
                  </a:lnTo>
                  <a:lnTo>
                    <a:pt x="14" y="65"/>
                  </a:lnTo>
                  <a:lnTo>
                    <a:pt x="24" y="57"/>
                  </a:lnTo>
                  <a:lnTo>
                    <a:pt x="26" y="52"/>
                  </a:lnTo>
                  <a:lnTo>
                    <a:pt x="20" y="55"/>
                  </a:lnTo>
                  <a:lnTo>
                    <a:pt x="14" y="49"/>
                  </a:lnTo>
                  <a:lnTo>
                    <a:pt x="17" y="36"/>
                  </a:lnTo>
                  <a:lnTo>
                    <a:pt x="9" y="31"/>
                  </a:lnTo>
                  <a:lnTo>
                    <a:pt x="10" y="23"/>
                  </a:lnTo>
                  <a:lnTo>
                    <a:pt x="14" y="24"/>
                  </a:lnTo>
                  <a:lnTo>
                    <a:pt x="14" y="21"/>
                  </a:lnTo>
                  <a:lnTo>
                    <a:pt x="27" y="24"/>
                  </a:lnTo>
                  <a:lnTo>
                    <a:pt x="35" y="25"/>
                  </a:lnTo>
                  <a:lnTo>
                    <a:pt x="35" y="22"/>
                  </a:lnTo>
                  <a:lnTo>
                    <a:pt x="39" y="22"/>
                  </a:lnTo>
                  <a:lnTo>
                    <a:pt x="39" y="20"/>
                  </a:lnTo>
                  <a:lnTo>
                    <a:pt x="35" y="15"/>
                  </a:lnTo>
                  <a:lnTo>
                    <a:pt x="36" y="9"/>
                  </a:lnTo>
                  <a:lnTo>
                    <a:pt x="44" y="5"/>
                  </a:lnTo>
                  <a:lnTo>
                    <a:pt x="57" y="6"/>
                  </a:lnTo>
                  <a:lnTo>
                    <a:pt x="58" y="0"/>
                  </a:lnTo>
                  <a:lnTo>
                    <a:pt x="65" y="0"/>
                  </a:lnTo>
                  <a:lnTo>
                    <a:pt x="67" y="5"/>
                  </a:lnTo>
                  <a:lnTo>
                    <a:pt x="64" y="6"/>
                  </a:lnTo>
                  <a:lnTo>
                    <a:pt x="56" y="14"/>
                  </a:lnTo>
                  <a:lnTo>
                    <a:pt x="53" y="27"/>
                  </a:lnTo>
                  <a:lnTo>
                    <a:pt x="49" y="29"/>
                  </a:lnTo>
                  <a:lnTo>
                    <a:pt x="53" y="31"/>
                  </a:lnTo>
                  <a:lnTo>
                    <a:pt x="61" y="32"/>
                  </a:lnTo>
                  <a:lnTo>
                    <a:pt x="62" y="26"/>
                  </a:lnTo>
                  <a:lnTo>
                    <a:pt x="68" y="27"/>
                  </a:lnTo>
                  <a:lnTo>
                    <a:pt x="69" y="32"/>
                  </a:lnTo>
                  <a:lnTo>
                    <a:pt x="78" y="35"/>
                  </a:lnTo>
                  <a:lnTo>
                    <a:pt x="76" y="3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6" name="Freeform 98"/>
            <p:cNvSpPr>
              <a:spLocks/>
            </p:cNvSpPr>
            <p:nvPr/>
          </p:nvSpPr>
          <p:spPr bwMode="auto">
            <a:xfrm>
              <a:off x="2625" y="1526"/>
              <a:ext cx="36" cy="31"/>
            </a:xfrm>
            <a:custGeom>
              <a:avLst/>
              <a:gdLst/>
              <a:ahLst/>
              <a:cxnLst>
                <a:cxn ang="0">
                  <a:pos x="18" y="3"/>
                </a:cxn>
                <a:cxn ang="0">
                  <a:pos x="15" y="5"/>
                </a:cxn>
                <a:cxn ang="0">
                  <a:pos x="7" y="12"/>
                </a:cxn>
                <a:cxn ang="0">
                  <a:pos x="4" y="25"/>
                </a:cxn>
                <a:cxn ang="0">
                  <a:pos x="0" y="27"/>
                </a:cxn>
                <a:cxn ang="0">
                  <a:pos x="4" y="28"/>
                </a:cxn>
                <a:cxn ang="0">
                  <a:pos x="11" y="29"/>
                </a:cxn>
                <a:cxn ang="0">
                  <a:pos x="12" y="24"/>
                </a:cxn>
                <a:cxn ang="0">
                  <a:pos x="19" y="25"/>
                </a:cxn>
                <a:cxn ang="0">
                  <a:pos x="19" y="30"/>
                </a:cxn>
                <a:cxn ang="0">
                  <a:pos x="28" y="33"/>
                </a:cxn>
                <a:cxn ang="0">
                  <a:pos x="38" y="26"/>
                </a:cxn>
                <a:cxn ang="0">
                  <a:pos x="38" y="19"/>
                </a:cxn>
                <a:cxn ang="0">
                  <a:pos x="34" y="17"/>
                </a:cxn>
                <a:cxn ang="0">
                  <a:pos x="33" y="15"/>
                </a:cxn>
                <a:cxn ang="0">
                  <a:pos x="33" y="6"/>
                </a:cxn>
                <a:cxn ang="0">
                  <a:pos x="27" y="0"/>
                </a:cxn>
                <a:cxn ang="0">
                  <a:pos x="27" y="2"/>
                </a:cxn>
                <a:cxn ang="0">
                  <a:pos x="24" y="2"/>
                </a:cxn>
                <a:cxn ang="0">
                  <a:pos x="18" y="3"/>
                </a:cxn>
              </a:cxnLst>
              <a:rect l="0" t="0" r="r" b="b"/>
              <a:pathLst>
                <a:path w="39" h="34">
                  <a:moveTo>
                    <a:pt x="18" y="3"/>
                  </a:moveTo>
                  <a:lnTo>
                    <a:pt x="15" y="5"/>
                  </a:lnTo>
                  <a:lnTo>
                    <a:pt x="7" y="12"/>
                  </a:lnTo>
                  <a:lnTo>
                    <a:pt x="4" y="25"/>
                  </a:lnTo>
                  <a:lnTo>
                    <a:pt x="0" y="27"/>
                  </a:lnTo>
                  <a:lnTo>
                    <a:pt x="4" y="28"/>
                  </a:lnTo>
                  <a:lnTo>
                    <a:pt x="11" y="29"/>
                  </a:lnTo>
                  <a:lnTo>
                    <a:pt x="12" y="24"/>
                  </a:lnTo>
                  <a:lnTo>
                    <a:pt x="19" y="25"/>
                  </a:lnTo>
                  <a:lnTo>
                    <a:pt x="19" y="30"/>
                  </a:lnTo>
                  <a:lnTo>
                    <a:pt x="28" y="33"/>
                  </a:lnTo>
                  <a:lnTo>
                    <a:pt x="38" y="26"/>
                  </a:lnTo>
                  <a:lnTo>
                    <a:pt x="38" y="19"/>
                  </a:lnTo>
                  <a:lnTo>
                    <a:pt x="34" y="17"/>
                  </a:lnTo>
                  <a:lnTo>
                    <a:pt x="33" y="15"/>
                  </a:lnTo>
                  <a:lnTo>
                    <a:pt x="33" y="6"/>
                  </a:lnTo>
                  <a:lnTo>
                    <a:pt x="27" y="0"/>
                  </a:lnTo>
                  <a:lnTo>
                    <a:pt x="27" y="2"/>
                  </a:lnTo>
                  <a:lnTo>
                    <a:pt x="24" y="2"/>
                  </a:lnTo>
                  <a:lnTo>
                    <a:pt x="18" y="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7" name="Freeform 99"/>
            <p:cNvSpPr>
              <a:spLocks/>
            </p:cNvSpPr>
            <p:nvPr/>
          </p:nvSpPr>
          <p:spPr bwMode="auto">
            <a:xfrm>
              <a:off x="2824" y="1552"/>
              <a:ext cx="138" cy="177"/>
            </a:xfrm>
            <a:custGeom>
              <a:avLst/>
              <a:gdLst/>
              <a:ahLst/>
              <a:cxnLst>
                <a:cxn ang="0">
                  <a:pos x="132" y="22"/>
                </a:cxn>
                <a:cxn ang="0">
                  <a:pos x="127" y="17"/>
                </a:cxn>
                <a:cxn ang="0">
                  <a:pos x="129" y="9"/>
                </a:cxn>
                <a:cxn ang="0">
                  <a:pos x="112" y="12"/>
                </a:cxn>
                <a:cxn ang="0">
                  <a:pos x="86" y="21"/>
                </a:cxn>
                <a:cxn ang="0">
                  <a:pos x="84" y="10"/>
                </a:cxn>
                <a:cxn ang="0">
                  <a:pos x="74" y="13"/>
                </a:cxn>
                <a:cxn ang="0">
                  <a:pos x="65" y="0"/>
                </a:cxn>
                <a:cxn ang="0">
                  <a:pos x="51" y="1"/>
                </a:cxn>
                <a:cxn ang="0">
                  <a:pos x="50" y="11"/>
                </a:cxn>
                <a:cxn ang="0">
                  <a:pos x="56" y="28"/>
                </a:cxn>
                <a:cxn ang="0">
                  <a:pos x="42" y="35"/>
                </a:cxn>
                <a:cxn ang="0">
                  <a:pos x="31" y="28"/>
                </a:cxn>
                <a:cxn ang="0">
                  <a:pos x="21" y="37"/>
                </a:cxn>
                <a:cxn ang="0">
                  <a:pos x="22" y="56"/>
                </a:cxn>
                <a:cxn ang="0">
                  <a:pos x="19" y="69"/>
                </a:cxn>
                <a:cxn ang="0">
                  <a:pos x="14" y="78"/>
                </a:cxn>
                <a:cxn ang="0">
                  <a:pos x="4" y="78"/>
                </a:cxn>
                <a:cxn ang="0">
                  <a:pos x="5" y="90"/>
                </a:cxn>
                <a:cxn ang="0">
                  <a:pos x="2" y="103"/>
                </a:cxn>
                <a:cxn ang="0">
                  <a:pos x="6" y="111"/>
                </a:cxn>
                <a:cxn ang="0">
                  <a:pos x="0" y="118"/>
                </a:cxn>
                <a:cxn ang="0">
                  <a:pos x="3" y="133"/>
                </a:cxn>
                <a:cxn ang="0">
                  <a:pos x="17" y="146"/>
                </a:cxn>
                <a:cxn ang="0">
                  <a:pos x="26" y="142"/>
                </a:cxn>
                <a:cxn ang="0">
                  <a:pos x="33" y="146"/>
                </a:cxn>
                <a:cxn ang="0">
                  <a:pos x="31" y="158"/>
                </a:cxn>
                <a:cxn ang="0">
                  <a:pos x="21" y="171"/>
                </a:cxn>
                <a:cxn ang="0">
                  <a:pos x="31" y="179"/>
                </a:cxn>
                <a:cxn ang="0">
                  <a:pos x="42" y="181"/>
                </a:cxn>
                <a:cxn ang="0">
                  <a:pos x="55" y="185"/>
                </a:cxn>
                <a:cxn ang="0">
                  <a:pos x="64" y="185"/>
                </a:cxn>
                <a:cxn ang="0">
                  <a:pos x="75" y="184"/>
                </a:cxn>
                <a:cxn ang="0">
                  <a:pos x="92" y="190"/>
                </a:cxn>
                <a:cxn ang="0">
                  <a:pos x="101" y="186"/>
                </a:cxn>
                <a:cxn ang="0">
                  <a:pos x="108" y="192"/>
                </a:cxn>
                <a:cxn ang="0">
                  <a:pos x="111" y="177"/>
                </a:cxn>
                <a:cxn ang="0">
                  <a:pos x="108" y="170"/>
                </a:cxn>
                <a:cxn ang="0">
                  <a:pos x="117" y="164"/>
                </a:cxn>
                <a:cxn ang="0">
                  <a:pos x="126" y="163"/>
                </a:cxn>
                <a:cxn ang="0">
                  <a:pos x="103" y="143"/>
                </a:cxn>
                <a:cxn ang="0">
                  <a:pos x="100" y="124"/>
                </a:cxn>
                <a:cxn ang="0">
                  <a:pos x="137" y="115"/>
                </a:cxn>
                <a:cxn ang="0">
                  <a:pos x="146" y="96"/>
                </a:cxn>
                <a:cxn ang="0">
                  <a:pos x="135" y="64"/>
                </a:cxn>
                <a:cxn ang="0">
                  <a:pos x="137" y="39"/>
                </a:cxn>
              </a:cxnLst>
              <a:rect l="0" t="0" r="r" b="b"/>
              <a:pathLst>
                <a:path w="150" h="193">
                  <a:moveTo>
                    <a:pt x="131" y="26"/>
                  </a:moveTo>
                  <a:lnTo>
                    <a:pt x="132" y="22"/>
                  </a:lnTo>
                  <a:lnTo>
                    <a:pt x="127" y="22"/>
                  </a:lnTo>
                  <a:lnTo>
                    <a:pt x="127" y="17"/>
                  </a:lnTo>
                  <a:lnTo>
                    <a:pt x="133" y="17"/>
                  </a:lnTo>
                  <a:lnTo>
                    <a:pt x="129" y="9"/>
                  </a:lnTo>
                  <a:lnTo>
                    <a:pt x="125" y="13"/>
                  </a:lnTo>
                  <a:lnTo>
                    <a:pt x="112" y="12"/>
                  </a:lnTo>
                  <a:lnTo>
                    <a:pt x="102" y="23"/>
                  </a:lnTo>
                  <a:lnTo>
                    <a:pt x="86" y="21"/>
                  </a:lnTo>
                  <a:lnTo>
                    <a:pt x="91" y="13"/>
                  </a:lnTo>
                  <a:lnTo>
                    <a:pt x="84" y="10"/>
                  </a:lnTo>
                  <a:lnTo>
                    <a:pt x="80" y="14"/>
                  </a:lnTo>
                  <a:lnTo>
                    <a:pt x="74" y="13"/>
                  </a:lnTo>
                  <a:lnTo>
                    <a:pt x="67" y="0"/>
                  </a:lnTo>
                  <a:lnTo>
                    <a:pt x="65" y="0"/>
                  </a:lnTo>
                  <a:lnTo>
                    <a:pt x="58" y="1"/>
                  </a:lnTo>
                  <a:lnTo>
                    <a:pt x="51" y="1"/>
                  </a:lnTo>
                  <a:lnTo>
                    <a:pt x="54" y="8"/>
                  </a:lnTo>
                  <a:lnTo>
                    <a:pt x="50" y="11"/>
                  </a:lnTo>
                  <a:lnTo>
                    <a:pt x="52" y="23"/>
                  </a:lnTo>
                  <a:lnTo>
                    <a:pt x="56" y="28"/>
                  </a:lnTo>
                  <a:lnTo>
                    <a:pt x="48" y="28"/>
                  </a:lnTo>
                  <a:lnTo>
                    <a:pt x="42" y="35"/>
                  </a:lnTo>
                  <a:lnTo>
                    <a:pt x="38" y="34"/>
                  </a:lnTo>
                  <a:lnTo>
                    <a:pt x="31" y="28"/>
                  </a:lnTo>
                  <a:lnTo>
                    <a:pt x="23" y="28"/>
                  </a:lnTo>
                  <a:lnTo>
                    <a:pt x="21" y="37"/>
                  </a:lnTo>
                  <a:lnTo>
                    <a:pt x="24" y="43"/>
                  </a:lnTo>
                  <a:lnTo>
                    <a:pt x="22" y="56"/>
                  </a:lnTo>
                  <a:lnTo>
                    <a:pt x="25" y="61"/>
                  </a:lnTo>
                  <a:lnTo>
                    <a:pt x="19" y="69"/>
                  </a:lnTo>
                  <a:lnTo>
                    <a:pt x="18" y="77"/>
                  </a:lnTo>
                  <a:lnTo>
                    <a:pt x="14" y="78"/>
                  </a:lnTo>
                  <a:lnTo>
                    <a:pt x="6" y="77"/>
                  </a:lnTo>
                  <a:lnTo>
                    <a:pt x="4" y="78"/>
                  </a:lnTo>
                  <a:lnTo>
                    <a:pt x="4" y="85"/>
                  </a:lnTo>
                  <a:lnTo>
                    <a:pt x="5" y="90"/>
                  </a:lnTo>
                  <a:lnTo>
                    <a:pt x="3" y="96"/>
                  </a:lnTo>
                  <a:lnTo>
                    <a:pt x="2" y="103"/>
                  </a:lnTo>
                  <a:lnTo>
                    <a:pt x="7" y="106"/>
                  </a:lnTo>
                  <a:lnTo>
                    <a:pt x="6" y="111"/>
                  </a:lnTo>
                  <a:lnTo>
                    <a:pt x="0" y="114"/>
                  </a:lnTo>
                  <a:lnTo>
                    <a:pt x="0" y="118"/>
                  </a:lnTo>
                  <a:lnTo>
                    <a:pt x="0" y="123"/>
                  </a:lnTo>
                  <a:lnTo>
                    <a:pt x="3" y="133"/>
                  </a:lnTo>
                  <a:lnTo>
                    <a:pt x="8" y="134"/>
                  </a:lnTo>
                  <a:lnTo>
                    <a:pt x="17" y="146"/>
                  </a:lnTo>
                  <a:lnTo>
                    <a:pt x="22" y="144"/>
                  </a:lnTo>
                  <a:lnTo>
                    <a:pt x="26" y="142"/>
                  </a:lnTo>
                  <a:lnTo>
                    <a:pt x="28" y="146"/>
                  </a:lnTo>
                  <a:lnTo>
                    <a:pt x="33" y="146"/>
                  </a:lnTo>
                  <a:lnTo>
                    <a:pt x="34" y="151"/>
                  </a:lnTo>
                  <a:lnTo>
                    <a:pt x="31" y="158"/>
                  </a:lnTo>
                  <a:lnTo>
                    <a:pt x="22" y="167"/>
                  </a:lnTo>
                  <a:lnTo>
                    <a:pt x="21" y="171"/>
                  </a:lnTo>
                  <a:lnTo>
                    <a:pt x="23" y="178"/>
                  </a:lnTo>
                  <a:lnTo>
                    <a:pt x="31" y="179"/>
                  </a:lnTo>
                  <a:lnTo>
                    <a:pt x="39" y="177"/>
                  </a:lnTo>
                  <a:lnTo>
                    <a:pt x="42" y="181"/>
                  </a:lnTo>
                  <a:lnTo>
                    <a:pt x="50" y="182"/>
                  </a:lnTo>
                  <a:lnTo>
                    <a:pt x="55" y="185"/>
                  </a:lnTo>
                  <a:lnTo>
                    <a:pt x="60" y="184"/>
                  </a:lnTo>
                  <a:lnTo>
                    <a:pt x="64" y="185"/>
                  </a:lnTo>
                  <a:lnTo>
                    <a:pt x="71" y="186"/>
                  </a:lnTo>
                  <a:lnTo>
                    <a:pt x="75" y="184"/>
                  </a:lnTo>
                  <a:lnTo>
                    <a:pt x="80" y="192"/>
                  </a:lnTo>
                  <a:lnTo>
                    <a:pt x="92" y="190"/>
                  </a:lnTo>
                  <a:lnTo>
                    <a:pt x="94" y="186"/>
                  </a:lnTo>
                  <a:lnTo>
                    <a:pt x="101" y="186"/>
                  </a:lnTo>
                  <a:lnTo>
                    <a:pt x="105" y="190"/>
                  </a:lnTo>
                  <a:lnTo>
                    <a:pt x="108" y="192"/>
                  </a:lnTo>
                  <a:lnTo>
                    <a:pt x="110" y="186"/>
                  </a:lnTo>
                  <a:lnTo>
                    <a:pt x="111" y="177"/>
                  </a:lnTo>
                  <a:lnTo>
                    <a:pt x="107" y="172"/>
                  </a:lnTo>
                  <a:lnTo>
                    <a:pt x="108" y="170"/>
                  </a:lnTo>
                  <a:lnTo>
                    <a:pt x="112" y="162"/>
                  </a:lnTo>
                  <a:lnTo>
                    <a:pt x="117" y="164"/>
                  </a:lnTo>
                  <a:lnTo>
                    <a:pt x="123" y="164"/>
                  </a:lnTo>
                  <a:lnTo>
                    <a:pt x="126" y="163"/>
                  </a:lnTo>
                  <a:lnTo>
                    <a:pt x="126" y="155"/>
                  </a:lnTo>
                  <a:lnTo>
                    <a:pt x="103" y="143"/>
                  </a:lnTo>
                  <a:lnTo>
                    <a:pt x="101" y="128"/>
                  </a:lnTo>
                  <a:lnTo>
                    <a:pt x="100" y="124"/>
                  </a:lnTo>
                  <a:lnTo>
                    <a:pt x="100" y="121"/>
                  </a:lnTo>
                  <a:lnTo>
                    <a:pt x="137" y="115"/>
                  </a:lnTo>
                  <a:lnTo>
                    <a:pt x="149" y="107"/>
                  </a:lnTo>
                  <a:lnTo>
                    <a:pt x="146" y="96"/>
                  </a:lnTo>
                  <a:lnTo>
                    <a:pt x="147" y="78"/>
                  </a:lnTo>
                  <a:lnTo>
                    <a:pt x="135" y="64"/>
                  </a:lnTo>
                  <a:lnTo>
                    <a:pt x="142" y="43"/>
                  </a:lnTo>
                  <a:lnTo>
                    <a:pt x="137" y="39"/>
                  </a:lnTo>
                  <a:lnTo>
                    <a:pt x="131" y="2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8" name="Freeform 100"/>
            <p:cNvSpPr>
              <a:spLocks/>
            </p:cNvSpPr>
            <p:nvPr/>
          </p:nvSpPr>
          <p:spPr bwMode="auto">
            <a:xfrm>
              <a:off x="3124" y="1715"/>
              <a:ext cx="56" cy="67"/>
            </a:xfrm>
            <a:custGeom>
              <a:avLst/>
              <a:gdLst/>
              <a:ahLst/>
              <a:cxnLst>
                <a:cxn ang="0">
                  <a:pos x="0" y="6"/>
                </a:cxn>
                <a:cxn ang="0">
                  <a:pos x="10" y="2"/>
                </a:cxn>
                <a:cxn ang="0">
                  <a:pos x="20" y="0"/>
                </a:cxn>
                <a:cxn ang="0">
                  <a:pos x="25" y="3"/>
                </a:cxn>
                <a:cxn ang="0">
                  <a:pos x="33" y="5"/>
                </a:cxn>
                <a:cxn ang="0">
                  <a:pos x="39" y="12"/>
                </a:cxn>
                <a:cxn ang="0">
                  <a:pos x="47" y="14"/>
                </a:cxn>
                <a:cxn ang="0">
                  <a:pos x="50" y="22"/>
                </a:cxn>
                <a:cxn ang="0">
                  <a:pos x="60" y="27"/>
                </a:cxn>
                <a:cxn ang="0">
                  <a:pos x="45" y="36"/>
                </a:cxn>
                <a:cxn ang="0">
                  <a:pos x="40" y="51"/>
                </a:cxn>
                <a:cxn ang="0">
                  <a:pos x="38" y="54"/>
                </a:cxn>
                <a:cxn ang="0">
                  <a:pos x="34" y="63"/>
                </a:cxn>
                <a:cxn ang="0">
                  <a:pos x="32" y="68"/>
                </a:cxn>
                <a:cxn ang="0">
                  <a:pos x="26" y="72"/>
                </a:cxn>
                <a:cxn ang="0">
                  <a:pos x="26" y="59"/>
                </a:cxn>
                <a:cxn ang="0">
                  <a:pos x="30" y="54"/>
                </a:cxn>
                <a:cxn ang="0">
                  <a:pos x="28" y="39"/>
                </a:cxn>
                <a:cxn ang="0">
                  <a:pos x="23" y="35"/>
                </a:cxn>
                <a:cxn ang="0">
                  <a:pos x="8" y="7"/>
                </a:cxn>
                <a:cxn ang="0">
                  <a:pos x="0" y="6"/>
                </a:cxn>
              </a:cxnLst>
              <a:rect l="0" t="0" r="r" b="b"/>
              <a:pathLst>
                <a:path w="61" h="73">
                  <a:moveTo>
                    <a:pt x="0" y="6"/>
                  </a:moveTo>
                  <a:lnTo>
                    <a:pt x="10" y="2"/>
                  </a:lnTo>
                  <a:lnTo>
                    <a:pt x="20" y="0"/>
                  </a:lnTo>
                  <a:lnTo>
                    <a:pt x="25" y="3"/>
                  </a:lnTo>
                  <a:lnTo>
                    <a:pt x="33" y="5"/>
                  </a:lnTo>
                  <a:lnTo>
                    <a:pt x="39" y="12"/>
                  </a:lnTo>
                  <a:lnTo>
                    <a:pt x="47" y="14"/>
                  </a:lnTo>
                  <a:lnTo>
                    <a:pt x="50" y="22"/>
                  </a:lnTo>
                  <a:lnTo>
                    <a:pt x="60" y="27"/>
                  </a:lnTo>
                  <a:lnTo>
                    <a:pt x="45" y="36"/>
                  </a:lnTo>
                  <a:lnTo>
                    <a:pt x="40" y="51"/>
                  </a:lnTo>
                  <a:lnTo>
                    <a:pt x="38" y="54"/>
                  </a:lnTo>
                  <a:lnTo>
                    <a:pt x="34" y="63"/>
                  </a:lnTo>
                  <a:lnTo>
                    <a:pt x="32" y="68"/>
                  </a:lnTo>
                  <a:lnTo>
                    <a:pt x="26" y="72"/>
                  </a:lnTo>
                  <a:lnTo>
                    <a:pt x="26" y="59"/>
                  </a:lnTo>
                  <a:lnTo>
                    <a:pt x="30" y="54"/>
                  </a:lnTo>
                  <a:lnTo>
                    <a:pt x="28" y="39"/>
                  </a:lnTo>
                  <a:lnTo>
                    <a:pt x="23" y="35"/>
                  </a:lnTo>
                  <a:lnTo>
                    <a:pt x="8" y="7"/>
                  </a:lnTo>
                  <a:lnTo>
                    <a:pt x="0"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69" name="Freeform 101"/>
            <p:cNvSpPr>
              <a:spLocks/>
            </p:cNvSpPr>
            <p:nvPr/>
          </p:nvSpPr>
          <p:spPr bwMode="auto">
            <a:xfrm>
              <a:off x="3097" y="1438"/>
              <a:ext cx="67" cy="64"/>
            </a:xfrm>
            <a:custGeom>
              <a:avLst/>
              <a:gdLst/>
              <a:ahLst/>
              <a:cxnLst>
                <a:cxn ang="0">
                  <a:pos x="37" y="0"/>
                </a:cxn>
                <a:cxn ang="0">
                  <a:pos x="55" y="8"/>
                </a:cxn>
                <a:cxn ang="0">
                  <a:pos x="71" y="9"/>
                </a:cxn>
                <a:cxn ang="0">
                  <a:pos x="60" y="27"/>
                </a:cxn>
                <a:cxn ang="0">
                  <a:pos x="58" y="38"/>
                </a:cxn>
                <a:cxn ang="0">
                  <a:pos x="54" y="48"/>
                </a:cxn>
                <a:cxn ang="0">
                  <a:pos x="57" y="58"/>
                </a:cxn>
                <a:cxn ang="0">
                  <a:pos x="49" y="61"/>
                </a:cxn>
                <a:cxn ang="0">
                  <a:pos x="44" y="69"/>
                </a:cxn>
                <a:cxn ang="0">
                  <a:pos x="34" y="65"/>
                </a:cxn>
                <a:cxn ang="0">
                  <a:pos x="22" y="54"/>
                </a:cxn>
                <a:cxn ang="0">
                  <a:pos x="10" y="55"/>
                </a:cxn>
                <a:cxn ang="0">
                  <a:pos x="11" y="42"/>
                </a:cxn>
                <a:cxn ang="0">
                  <a:pos x="4" y="45"/>
                </a:cxn>
                <a:cxn ang="0">
                  <a:pos x="0" y="35"/>
                </a:cxn>
                <a:cxn ang="0">
                  <a:pos x="2" y="15"/>
                </a:cxn>
                <a:cxn ang="0">
                  <a:pos x="13" y="8"/>
                </a:cxn>
                <a:cxn ang="0">
                  <a:pos x="20" y="14"/>
                </a:cxn>
                <a:cxn ang="0">
                  <a:pos x="26" y="5"/>
                </a:cxn>
                <a:cxn ang="0">
                  <a:pos x="37" y="7"/>
                </a:cxn>
                <a:cxn ang="0">
                  <a:pos x="37" y="0"/>
                </a:cxn>
              </a:cxnLst>
              <a:rect l="0" t="0" r="r" b="b"/>
              <a:pathLst>
                <a:path w="72" h="70">
                  <a:moveTo>
                    <a:pt x="37" y="0"/>
                  </a:moveTo>
                  <a:lnTo>
                    <a:pt x="55" y="8"/>
                  </a:lnTo>
                  <a:lnTo>
                    <a:pt x="71" y="9"/>
                  </a:lnTo>
                  <a:lnTo>
                    <a:pt x="60" y="27"/>
                  </a:lnTo>
                  <a:lnTo>
                    <a:pt x="58" y="38"/>
                  </a:lnTo>
                  <a:lnTo>
                    <a:pt x="54" y="48"/>
                  </a:lnTo>
                  <a:lnTo>
                    <a:pt x="57" y="58"/>
                  </a:lnTo>
                  <a:lnTo>
                    <a:pt x="49" y="61"/>
                  </a:lnTo>
                  <a:lnTo>
                    <a:pt x="44" y="69"/>
                  </a:lnTo>
                  <a:lnTo>
                    <a:pt x="34" y="65"/>
                  </a:lnTo>
                  <a:lnTo>
                    <a:pt x="22" y="54"/>
                  </a:lnTo>
                  <a:lnTo>
                    <a:pt x="10" y="55"/>
                  </a:lnTo>
                  <a:lnTo>
                    <a:pt x="11" y="42"/>
                  </a:lnTo>
                  <a:lnTo>
                    <a:pt x="4" y="45"/>
                  </a:lnTo>
                  <a:lnTo>
                    <a:pt x="0" y="35"/>
                  </a:lnTo>
                  <a:lnTo>
                    <a:pt x="2" y="15"/>
                  </a:lnTo>
                  <a:lnTo>
                    <a:pt x="13" y="8"/>
                  </a:lnTo>
                  <a:lnTo>
                    <a:pt x="20" y="14"/>
                  </a:lnTo>
                  <a:lnTo>
                    <a:pt x="26" y="5"/>
                  </a:lnTo>
                  <a:lnTo>
                    <a:pt x="37" y="7"/>
                  </a:lnTo>
                  <a:lnTo>
                    <a:pt x="37"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0" name="Freeform 102"/>
            <p:cNvSpPr>
              <a:spLocks/>
            </p:cNvSpPr>
            <p:nvPr/>
          </p:nvSpPr>
          <p:spPr bwMode="auto">
            <a:xfrm>
              <a:off x="3051" y="1528"/>
              <a:ext cx="85" cy="75"/>
            </a:xfrm>
            <a:custGeom>
              <a:avLst/>
              <a:gdLst/>
              <a:ahLst/>
              <a:cxnLst>
                <a:cxn ang="0">
                  <a:pos x="0" y="6"/>
                </a:cxn>
                <a:cxn ang="0">
                  <a:pos x="21" y="1"/>
                </a:cxn>
                <a:cxn ang="0">
                  <a:pos x="38" y="5"/>
                </a:cxn>
                <a:cxn ang="0">
                  <a:pos x="50" y="3"/>
                </a:cxn>
                <a:cxn ang="0">
                  <a:pos x="60" y="0"/>
                </a:cxn>
                <a:cxn ang="0">
                  <a:pos x="67" y="5"/>
                </a:cxn>
                <a:cxn ang="0">
                  <a:pos x="78" y="7"/>
                </a:cxn>
                <a:cxn ang="0">
                  <a:pos x="80" y="13"/>
                </a:cxn>
                <a:cxn ang="0">
                  <a:pos x="86" y="17"/>
                </a:cxn>
                <a:cxn ang="0">
                  <a:pos x="91" y="32"/>
                </a:cxn>
                <a:cxn ang="0">
                  <a:pos x="80" y="43"/>
                </a:cxn>
                <a:cxn ang="0">
                  <a:pos x="74" y="52"/>
                </a:cxn>
                <a:cxn ang="0">
                  <a:pos x="73" y="68"/>
                </a:cxn>
                <a:cxn ang="0">
                  <a:pos x="61" y="68"/>
                </a:cxn>
                <a:cxn ang="0">
                  <a:pos x="58" y="77"/>
                </a:cxn>
                <a:cxn ang="0">
                  <a:pos x="41" y="81"/>
                </a:cxn>
                <a:cxn ang="0">
                  <a:pos x="42" y="72"/>
                </a:cxn>
                <a:cxn ang="0">
                  <a:pos x="29" y="57"/>
                </a:cxn>
                <a:cxn ang="0">
                  <a:pos x="32" y="49"/>
                </a:cxn>
                <a:cxn ang="0">
                  <a:pos x="31" y="42"/>
                </a:cxn>
                <a:cxn ang="0">
                  <a:pos x="29" y="39"/>
                </a:cxn>
                <a:cxn ang="0">
                  <a:pos x="23" y="38"/>
                </a:cxn>
                <a:cxn ang="0">
                  <a:pos x="17" y="33"/>
                </a:cxn>
                <a:cxn ang="0">
                  <a:pos x="7" y="32"/>
                </a:cxn>
                <a:cxn ang="0">
                  <a:pos x="3" y="27"/>
                </a:cxn>
                <a:cxn ang="0">
                  <a:pos x="0" y="6"/>
                </a:cxn>
              </a:cxnLst>
              <a:rect l="0" t="0" r="r" b="b"/>
              <a:pathLst>
                <a:path w="92" h="82">
                  <a:moveTo>
                    <a:pt x="0" y="6"/>
                  </a:moveTo>
                  <a:lnTo>
                    <a:pt x="21" y="1"/>
                  </a:lnTo>
                  <a:lnTo>
                    <a:pt x="38" y="5"/>
                  </a:lnTo>
                  <a:lnTo>
                    <a:pt x="50" y="3"/>
                  </a:lnTo>
                  <a:lnTo>
                    <a:pt x="60" y="0"/>
                  </a:lnTo>
                  <a:lnTo>
                    <a:pt x="67" y="5"/>
                  </a:lnTo>
                  <a:lnTo>
                    <a:pt x="78" y="7"/>
                  </a:lnTo>
                  <a:lnTo>
                    <a:pt x="80" y="13"/>
                  </a:lnTo>
                  <a:lnTo>
                    <a:pt x="86" y="17"/>
                  </a:lnTo>
                  <a:lnTo>
                    <a:pt x="91" y="32"/>
                  </a:lnTo>
                  <a:lnTo>
                    <a:pt x="80" y="43"/>
                  </a:lnTo>
                  <a:lnTo>
                    <a:pt x="74" y="52"/>
                  </a:lnTo>
                  <a:lnTo>
                    <a:pt x="73" y="68"/>
                  </a:lnTo>
                  <a:lnTo>
                    <a:pt x="61" y="68"/>
                  </a:lnTo>
                  <a:lnTo>
                    <a:pt x="58" y="77"/>
                  </a:lnTo>
                  <a:lnTo>
                    <a:pt x="41" y="81"/>
                  </a:lnTo>
                  <a:lnTo>
                    <a:pt x="42" y="72"/>
                  </a:lnTo>
                  <a:lnTo>
                    <a:pt x="29" y="57"/>
                  </a:lnTo>
                  <a:lnTo>
                    <a:pt x="32" y="49"/>
                  </a:lnTo>
                  <a:lnTo>
                    <a:pt x="31" y="42"/>
                  </a:lnTo>
                  <a:lnTo>
                    <a:pt x="29" y="39"/>
                  </a:lnTo>
                  <a:lnTo>
                    <a:pt x="23" y="38"/>
                  </a:lnTo>
                  <a:lnTo>
                    <a:pt x="17" y="33"/>
                  </a:lnTo>
                  <a:lnTo>
                    <a:pt x="7" y="32"/>
                  </a:lnTo>
                  <a:lnTo>
                    <a:pt x="3" y="27"/>
                  </a:lnTo>
                  <a:lnTo>
                    <a:pt x="0"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1" name="Freeform 103"/>
            <p:cNvSpPr>
              <a:spLocks/>
            </p:cNvSpPr>
            <p:nvPr/>
          </p:nvSpPr>
          <p:spPr bwMode="auto">
            <a:xfrm>
              <a:off x="3035" y="1554"/>
              <a:ext cx="47" cy="26"/>
            </a:xfrm>
            <a:custGeom>
              <a:avLst/>
              <a:gdLst/>
              <a:ahLst/>
              <a:cxnLst>
                <a:cxn ang="0">
                  <a:pos x="35" y="5"/>
                </a:cxn>
                <a:cxn ang="0">
                  <a:pos x="41" y="9"/>
                </a:cxn>
                <a:cxn ang="0">
                  <a:pos x="47" y="10"/>
                </a:cxn>
                <a:cxn ang="0">
                  <a:pos x="49" y="14"/>
                </a:cxn>
                <a:cxn ang="0">
                  <a:pos x="50" y="20"/>
                </a:cxn>
                <a:cxn ang="0">
                  <a:pos x="48" y="28"/>
                </a:cxn>
                <a:cxn ang="0">
                  <a:pos x="19" y="26"/>
                </a:cxn>
                <a:cxn ang="0">
                  <a:pos x="4" y="19"/>
                </a:cxn>
                <a:cxn ang="0">
                  <a:pos x="7" y="11"/>
                </a:cxn>
                <a:cxn ang="0">
                  <a:pos x="0" y="11"/>
                </a:cxn>
                <a:cxn ang="0">
                  <a:pos x="0" y="5"/>
                </a:cxn>
                <a:cxn ang="0">
                  <a:pos x="8" y="0"/>
                </a:cxn>
                <a:cxn ang="0">
                  <a:pos x="19" y="2"/>
                </a:cxn>
                <a:cxn ang="0">
                  <a:pos x="19" y="6"/>
                </a:cxn>
                <a:cxn ang="0">
                  <a:pos x="25" y="4"/>
                </a:cxn>
                <a:cxn ang="0">
                  <a:pos x="35" y="5"/>
                </a:cxn>
              </a:cxnLst>
              <a:rect l="0" t="0" r="r" b="b"/>
              <a:pathLst>
                <a:path w="51" h="29">
                  <a:moveTo>
                    <a:pt x="35" y="5"/>
                  </a:moveTo>
                  <a:lnTo>
                    <a:pt x="41" y="9"/>
                  </a:lnTo>
                  <a:lnTo>
                    <a:pt x="47" y="10"/>
                  </a:lnTo>
                  <a:lnTo>
                    <a:pt x="49" y="14"/>
                  </a:lnTo>
                  <a:lnTo>
                    <a:pt x="50" y="20"/>
                  </a:lnTo>
                  <a:lnTo>
                    <a:pt x="48" y="28"/>
                  </a:lnTo>
                  <a:lnTo>
                    <a:pt x="19" y="26"/>
                  </a:lnTo>
                  <a:lnTo>
                    <a:pt x="4" y="19"/>
                  </a:lnTo>
                  <a:lnTo>
                    <a:pt x="7" y="11"/>
                  </a:lnTo>
                  <a:lnTo>
                    <a:pt x="0" y="11"/>
                  </a:lnTo>
                  <a:lnTo>
                    <a:pt x="0" y="5"/>
                  </a:lnTo>
                  <a:lnTo>
                    <a:pt x="8" y="0"/>
                  </a:lnTo>
                  <a:lnTo>
                    <a:pt x="19" y="2"/>
                  </a:lnTo>
                  <a:lnTo>
                    <a:pt x="19" y="6"/>
                  </a:lnTo>
                  <a:lnTo>
                    <a:pt x="25" y="4"/>
                  </a:lnTo>
                  <a:lnTo>
                    <a:pt x="35"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2" name="Freeform 104"/>
            <p:cNvSpPr>
              <a:spLocks/>
            </p:cNvSpPr>
            <p:nvPr/>
          </p:nvSpPr>
          <p:spPr bwMode="auto">
            <a:xfrm>
              <a:off x="2347" y="1233"/>
              <a:ext cx="126" cy="87"/>
            </a:xfrm>
            <a:custGeom>
              <a:avLst/>
              <a:gdLst/>
              <a:ahLst/>
              <a:cxnLst>
                <a:cxn ang="0">
                  <a:pos x="48" y="85"/>
                </a:cxn>
                <a:cxn ang="0">
                  <a:pos x="59" y="88"/>
                </a:cxn>
                <a:cxn ang="0">
                  <a:pos x="58" y="92"/>
                </a:cxn>
                <a:cxn ang="0">
                  <a:pos x="74" y="94"/>
                </a:cxn>
                <a:cxn ang="0">
                  <a:pos x="87" y="91"/>
                </a:cxn>
                <a:cxn ang="0">
                  <a:pos x="88" y="89"/>
                </a:cxn>
                <a:cxn ang="0">
                  <a:pos x="92" y="80"/>
                </a:cxn>
                <a:cxn ang="0">
                  <a:pos x="102" y="75"/>
                </a:cxn>
                <a:cxn ang="0">
                  <a:pos x="118" y="61"/>
                </a:cxn>
                <a:cxn ang="0">
                  <a:pos x="121" y="59"/>
                </a:cxn>
                <a:cxn ang="0">
                  <a:pos x="125" y="59"/>
                </a:cxn>
                <a:cxn ang="0">
                  <a:pos x="129" y="46"/>
                </a:cxn>
                <a:cxn ang="0">
                  <a:pos x="135" y="41"/>
                </a:cxn>
                <a:cxn ang="0">
                  <a:pos x="132" y="38"/>
                </a:cxn>
                <a:cxn ang="0">
                  <a:pos x="130" y="36"/>
                </a:cxn>
                <a:cxn ang="0">
                  <a:pos x="132" y="30"/>
                </a:cxn>
                <a:cxn ang="0">
                  <a:pos x="131" y="19"/>
                </a:cxn>
                <a:cxn ang="0">
                  <a:pos x="120" y="16"/>
                </a:cxn>
                <a:cxn ang="0">
                  <a:pos x="115" y="8"/>
                </a:cxn>
                <a:cxn ang="0">
                  <a:pos x="110" y="5"/>
                </a:cxn>
                <a:cxn ang="0">
                  <a:pos x="106" y="7"/>
                </a:cxn>
                <a:cxn ang="0">
                  <a:pos x="100" y="3"/>
                </a:cxn>
                <a:cxn ang="0">
                  <a:pos x="95" y="0"/>
                </a:cxn>
                <a:cxn ang="0">
                  <a:pos x="91" y="1"/>
                </a:cxn>
                <a:cxn ang="0">
                  <a:pos x="93" y="10"/>
                </a:cxn>
                <a:cxn ang="0">
                  <a:pos x="85" y="13"/>
                </a:cxn>
                <a:cxn ang="0">
                  <a:pos x="81" y="18"/>
                </a:cxn>
                <a:cxn ang="0">
                  <a:pos x="76" y="23"/>
                </a:cxn>
                <a:cxn ang="0">
                  <a:pos x="73" y="23"/>
                </a:cxn>
                <a:cxn ang="0">
                  <a:pos x="59" y="22"/>
                </a:cxn>
                <a:cxn ang="0">
                  <a:pos x="50" y="23"/>
                </a:cxn>
                <a:cxn ang="0">
                  <a:pos x="50" y="35"/>
                </a:cxn>
                <a:cxn ang="0">
                  <a:pos x="44" y="36"/>
                </a:cxn>
                <a:cxn ang="0">
                  <a:pos x="41" y="42"/>
                </a:cxn>
                <a:cxn ang="0">
                  <a:pos x="36" y="41"/>
                </a:cxn>
                <a:cxn ang="0">
                  <a:pos x="37" y="35"/>
                </a:cxn>
                <a:cxn ang="0">
                  <a:pos x="31" y="26"/>
                </a:cxn>
                <a:cxn ang="0">
                  <a:pos x="22" y="18"/>
                </a:cxn>
                <a:cxn ang="0">
                  <a:pos x="17" y="22"/>
                </a:cxn>
                <a:cxn ang="0">
                  <a:pos x="20" y="27"/>
                </a:cxn>
                <a:cxn ang="0">
                  <a:pos x="20" y="31"/>
                </a:cxn>
                <a:cxn ang="0">
                  <a:pos x="10" y="29"/>
                </a:cxn>
                <a:cxn ang="0">
                  <a:pos x="10" y="35"/>
                </a:cxn>
                <a:cxn ang="0">
                  <a:pos x="14" y="38"/>
                </a:cxn>
                <a:cxn ang="0">
                  <a:pos x="4" y="40"/>
                </a:cxn>
                <a:cxn ang="0">
                  <a:pos x="0" y="49"/>
                </a:cxn>
                <a:cxn ang="0">
                  <a:pos x="14" y="46"/>
                </a:cxn>
                <a:cxn ang="0">
                  <a:pos x="27" y="41"/>
                </a:cxn>
                <a:cxn ang="0">
                  <a:pos x="33" y="44"/>
                </a:cxn>
                <a:cxn ang="0">
                  <a:pos x="34" y="52"/>
                </a:cxn>
                <a:cxn ang="0">
                  <a:pos x="7" y="64"/>
                </a:cxn>
                <a:cxn ang="0">
                  <a:pos x="23" y="65"/>
                </a:cxn>
                <a:cxn ang="0">
                  <a:pos x="34" y="71"/>
                </a:cxn>
                <a:cxn ang="0">
                  <a:pos x="36" y="75"/>
                </a:cxn>
                <a:cxn ang="0">
                  <a:pos x="32" y="87"/>
                </a:cxn>
                <a:cxn ang="0">
                  <a:pos x="40" y="89"/>
                </a:cxn>
              </a:cxnLst>
              <a:rect l="0" t="0" r="r" b="b"/>
              <a:pathLst>
                <a:path w="137" h="95">
                  <a:moveTo>
                    <a:pt x="40" y="89"/>
                  </a:moveTo>
                  <a:lnTo>
                    <a:pt x="42" y="89"/>
                  </a:lnTo>
                  <a:lnTo>
                    <a:pt x="48" y="85"/>
                  </a:lnTo>
                  <a:lnTo>
                    <a:pt x="49" y="87"/>
                  </a:lnTo>
                  <a:lnTo>
                    <a:pt x="55" y="86"/>
                  </a:lnTo>
                  <a:lnTo>
                    <a:pt x="59" y="88"/>
                  </a:lnTo>
                  <a:lnTo>
                    <a:pt x="57" y="89"/>
                  </a:lnTo>
                  <a:lnTo>
                    <a:pt x="55" y="89"/>
                  </a:lnTo>
                  <a:lnTo>
                    <a:pt x="58" y="92"/>
                  </a:lnTo>
                  <a:lnTo>
                    <a:pt x="63" y="94"/>
                  </a:lnTo>
                  <a:lnTo>
                    <a:pt x="68" y="93"/>
                  </a:lnTo>
                  <a:lnTo>
                    <a:pt x="74" y="94"/>
                  </a:lnTo>
                  <a:lnTo>
                    <a:pt x="77" y="94"/>
                  </a:lnTo>
                  <a:lnTo>
                    <a:pt x="79" y="93"/>
                  </a:lnTo>
                  <a:lnTo>
                    <a:pt x="87" y="91"/>
                  </a:lnTo>
                  <a:lnTo>
                    <a:pt x="86" y="88"/>
                  </a:lnTo>
                  <a:lnTo>
                    <a:pt x="87" y="89"/>
                  </a:lnTo>
                  <a:lnTo>
                    <a:pt x="88" y="89"/>
                  </a:lnTo>
                  <a:lnTo>
                    <a:pt x="92" y="84"/>
                  </a:lnTo>
                  <a:lnTo>
                    <a:pt x="90" y="80"/>
                  </a:lnTo>
                  <a:lnTo>
                    <a:pt x="92" y="80"/>
                  </a:lnTo>
                  <a:lnTo>
                    <a:pt x="93" y="78"/>
                  </a:lnTo>
                  <a:lnTo>
                    <a:pt x="95" y="80"/>
                  </a:lnTo>
                  <a:lnTo>
                    <a:pt x="102" y="75"/>
                  </a:lnTo>
                  <a:lnTo>
                    <a:pt x="103" y="76"/>
                  </a:lnTo>
                  <a:lnTo>
                    <a:pt x="107" y="73"/>
                  </a:lnTo>
                  <a:lnTo>
                    <a:pt x="118" y="61"/>
                  </a:lnTo>
                  <a:lnTo>
                    <a:pt x="118" y="58"/>
                  </a:lnTo>
                  <a:lnTo>
                    <a:pt x="120" y="57"/>
                  </a:lnTo>
                  <a:lnTo>
                    <a:pt x="121" y="59"/>
                  </a:lnTo>
                  <a:lnTo>
                    <a:pt x="122" y="59"/>
                  </a:lnTo>
                  <a:lnTo>
                    <a:pt x="122" y="61"/>
                  </a:lnTo>
                  <a:lnTo>
                    <a:pt x="125" y="59"/>
                  </a:lnTo>
                  <a:lnTo>
                    <a:pt x="125" y="57"/>
                  </a:lnTo>
                  <a:lnTo>
                    <a:pt x="128" y="53"/>
                  </a:lnTo>
                  <a:lnTo>
                    <a:pt x="129" y="46"/>
                  </a:lnTo>
                  <a:lnTo>
                    <a:pt x="130" y="45"/>
                  </a:lnTo>
                  <a:lnTo>
                    <a:pt x="129" y="44"/>
                  </a:lnTo>
                  <a:lnTo>
                    <a:pt x="135" y="41"/>
                  </a:lnTo>
                  <a:lnTo>
                    <a:pt x="136" y="40"/>
                  </a:lnTo>
                  <a:lnTo>
                    <a:pt x="133" y="38"/>
                  </a:lnTo>
                  <a:lnTo>
                    <a:pt x="132" y="38"/>
                  </a:lnTo>
                  <a:lnTo>
                    <a:pt x="135" y="37"/>
                  </a:lnTo>
                  <a:lnTo>
                    <a:pt x="133" y="36"/>
                  </a:lnTo>
                  <a:lnTo>
                    <a:pt x="130" y="36"/>
                  </a:lnTo>
                  <a:lnTo>
                    <a:pt x="136" y="32"/>
                  </a:lnTo>
                  <a:lnTo>
                    <a:pt x="133" y="30"/>
                  </a:lnTo>
                  <a:lnTo>
                    <a:pt x="132" y="30"/>
                  </a:lnTo>
                  <a:lnTo>
                    <a:pt x="135" y="28"/>
                  </a:lnTo>
                  <a:lnTo>
                    <a:pt x="131" y="24"/>
                  </a:lnTo>
                  <a:lnTo>
                    <a:pt x="131" y="19"/>
                  </a:lnTo>
                  <a:lnTo>
                    <a:pt x="130" y="20"/>
                  </a:lnTo>
                  <a:lnTo>
                    <a:pt x="122" y="19"/>
                  </a:lnTo>
                  <a:lnTo>
                    <a:pt x="120" y="16"/>
                  </a:lnTo>
                  <a:lnTo>
                    <a:pt x="115" y="16"/>
                  </a:lnTo>
                  <a:lnTo>
                    <a:pt x="116" y="10"/>
                  </a:lnTo>
                  <a:lnTo>
                    <a:pt x="115" y="8"/>
                  </a:lnTo>
                  <a:lnTo>
                    <a:pt x="111" y="10"/>
                  </a:lnTo>
                  <a:lnTo>
                    <a:pt x="111" y="6"/>
                  </a:lnTo>
                  <a:lnTo>
                    <a:pt x="110" y="5"/>
                  </a:lnTo>
                  <a:lnTo>
                    <a:pt x="113" y="0"/>
                  </a:lnTo>
                  <a:lnTo>
                    <a:pt x="107" y="4"/>
                  </a:lnTo>
                  <a:lnTo>
                    <a:pt x="106" y="7"/>
                  </a:lnTo>
                  <a:lnTo>
                    <a:pt x="100" y="5"/>
                  </a:lnTo>
                  <a:lnTo>
                    <a:pt x="101" y="3"/>
                  </a:lnTo>
                  <a:lnTo>
                    <a:pt x="100" y="3"/>
                  </a:lnTo>
                  <a:lnTo>
                    <a:pt x="98" y="1"/>
                  </a:lnTo>
                  <a:lnTo>
                    <a:pt x="97" y="0"/>
                  </a:lnTo>
                  <a:lnTo>
                    <a:pt x="95" y="0"/>
                  </a:lnTo>
                  <a:lnTo>
                    <a:pt x="94" y="0"/>
                  </a:lnTo>
                  <a:lnTo>
                    <a:pt x="94" y="2"/>
                  </a:lnTo>
                  <a:lnTo>
                    <a:pt x="91" y="1"/>
                  </a:lnTo>
                  <a:lnTo>
                    <a:pt x="91" y="4"/>
                  </a:lnTo>
                  <a:lnTo>
                    <a:pt x="92" y="6"/>
                  </a:lnTo>
                  <a:lnTo>
                    <a:pt x="93" y="10"/>
                  </a:lnTo>
                  <a:lnTo>
                    <a:pt x="89" y="14"/>
                  </a:lnTo>
                  <a:lnTo>
                    <a:pt x="86" y="12"/>
                  </a:lnTo>
                  <a:lnTo>
                    <a:pt x="85" y="13"/>
                  </a:lnTo>
                  <a:lnTo>
                    <a:pt x="84" y="14"/>
                  </a:lnTo>
                  <a:lnTo>
                    <a:pt x="83" y="17"/>
                  </a:lnTo>
                  <a:lnTo>
                    <a:pt x="81" y="18"/>
                  </a:lnTo>
                  <a:lnTo>
                    <a:pt x="74" y="15"/>
                  </a:lnTo>
                  <a:lnTo>
                    <a:pt x="71" y="17"/>
                  </a:lnTo>
                  <a:lnTo>
                    <a:pt x="76" y="23"/>
                  </a:lnTo>
                  <a:lnTo>
                    <a:pt x="77" y="26"/>
                  </a:lnTo>
                  <a:lnTo>
                    <a:pt x="77" y="28"/>
                  </a:lnTo>
                  <a:lnTo>
                    <a:pt x="73" y="23"/>
                  </a:lnTo>
                  <a:lnTo>
                    <a:pt x="66" y="17"/>
                  </a:lnTo>
                  <a:lnTo>
                    <a:pt x="62" y="21"/>
                  </a:lnTo>
                  <a:lnTo>
                    <a:pt x="59" y="22"/>
                  </a:lnTo>
                  <a:lnTo>
                    <a:pt x="61" y="30"/>
                  </a:lnTo>
                  <a:lnTo>
                    <a:pt x="59" y="30"/>
                  </a:lnTo>
                  <a:lnTo>
                    <a:pt x="50" y="23"/>
                  </a:lnTo>
                  <a:lnTo>
                    <a:pt x="48" y="23"/>
                  </a:lnTo>
                  <a:lnTo>
                    <a:pt x="47" y="25"/>
                  </a:lnTo>
                  <a:lnTo>
                    <a:pt x="50" y="35"/>
                  </a:lnTo>
                  <a:lnTo>
                    <a:pt x="49" y="38"/>
                  </a:lnTo>
                  <a:lnTo>
                    <a:pt x="50" y="40"/>
                  </a:lnTo>
                  <a:lnTo>
                    <a:pt x="44" y="36"/>
                  </a:lnTo>
                  <a:lnTo>
                    <a:pt x="42" y="39"/>
                  </a:lnTo>
                  <a:lnTo>
                    <a:pt x="41" y="48"/>
                  </a:lnTo>
                  <a:lnTo>
                    <a:pt x="41" y="42"/>
                  </a:lnTo>
                  <a:lnTo>
                    <a:pt x="38" y="43"/>
                  </a:lnTo>
                  <a:lnTo>
                    <a:pt x="39" y="40"/>
                  </a:lnTo>
                  <a:lnTo>
                    <a:pt x="36" y="41"/>
                  </a:lnTo>
                  <a:lnTo>
                    <a:pt x="32" y="36"/>
                  </a:lnTo>
                  <a:lnTo>
                    <a:pt x="33" y="36"/>
                  </a:lnTo>
                  <a:lnTo>
                    <a:pt x="37" y="35"/>
                  </a:lnTo>
                  <a:lnTo>
                    <a:pt x="37" y="32"/>
                  </a:lnTo>
                  <a:lnTo>
                    <a:pt x="32" y="26"/>
                  </a:lnTo>
                  <a:lnTo>
                    <a:pt x="31" y="26"/>
                  </a:lnTo>
                  <a:lnTo>
                    <a:pt x="30" y="24"/>
                  </a:lnTo>
                  <a:lnTo>
                    <a:pt x="23" y="21"/>
                  </a:lnTo>
                  <a:lnTo>
                    <a:pt x="22" y="18"/>
                  </a:lnTo>
                  <a:lnTo>
                    <a:pt x="16" y="17"/>
                  </a:lnTo>
                  <a:lnTo>
                    <a:pt x="13" y="22"/>
                  </a:lnTo>
                  <a:lnTo>
                    <a:pt x="17" y="22"/>
                  </a:lnTo>
                  <a:lnTo>
                    <a:pt x="21" y="24"/>
                  </a:lnTo>
                  <a:lnTo>
                    <a:pt x="15" y="25"/>
                  </a:lnTo>
                  <a:lnTo>
                    <a:pt x="20" y="27"/>
                  </a:lnTo>
                  <a:lnTo>
                    <a:pt x="24" y="30"/>
                  </a:lnTo>
                  <a:lnTo>
                    <a:pt x="23" y="33"/>
                  </a:lnTo>
                  <a:lnTo>
                    <a:pt x="20" y="31"/>
                  </a:lnTo>
                  <a:lnTo>
                    <a:pt x="19" y="32"/>
                  </a:lnTo>
                  <a:lnTo>
                    <a:pt x="16" y="31"/>
                  </a:lnTo>
                  <a:lnTo>
                    <a:pt x="10" y="29"/>
                  </a:lnTo>
                  <a:lnTo>
                    <a:pt x="8" y="33"/>
                  </a:lnTo>
                  <a:lnTo>
                    <a:pt x="10" y="34"/>
                  </a:lnTo>
                  <a:lnTo>
                    <a:pt x="10" y="35"/>
                  </a:lnTo>
                  <a:lnTo>
                    <a:pt x="5" y="36"/>
                  </a:lnTo>
                  <a:lnTo>
                    <a:pt x="7" y="39"/>
                  </a:lnTo>
                  <a:lnTo>
                    <a:pt x="14" y="38"/>
                  </a:lnTo>
                  <a:lnTo>
                    <a:pt x="12" y="42"/>
                  </a:lnTo>
                  <a:lnTo>
                    <a:pt x="6" y="41"/>
                  </a:lnTo>
                  <a:lnTo>
                    <a:pt x="4" y="40"/>
                  </a:lnTo>
                  <a:lnTo>
                    <a:pt x="6" y="43"/>
                  </a:lnTo>
                  <a:lnTo>
                    <a:pt x="0" y="45"/>
                  </a:lnTo>
                  <a:lnTo>
                    <a:pt x="0" y="49"/>
                  </a:lnTo>
                  <a:lnTo>
                    <a:pt x="9" y="50"/>
                  </a:lnTo>
                  <a:lnTo>
                    <a:pt x="10" y="47"/>
                  </a:lnTo>
                  <a:lnTo>
                    <a:pt x="14" y="46"/>
                  </a:lnTo>
                  <a:lnTo>
                    <a:pt x="18" y="42"/>
                  </a:lnTo>
                  <a:lnTo>
                    <a:pt x="22" y="44"/>
                  </a:lnTo>
                  <a:lnTo>
                    <a:pt x="27" y="41"/>
                  </a:lnTo>
                  <a:lnTo>
                    <a:pt x="26" y="45"/>
                  </a:lnTo>
                  <a:lnTo>
                    <a:pt x="30" y="43"/>
                  </a:lnTo>
                  <a:lnTo>
                    <a:pt x="33" y="44"/>
                  </a:lnTo>
                  <a:lnTo>
                    <a:pt x="25" y="54"/>
                  </a:lnTo>
                  <a:lnTo>
                    <a:pt x="31" y="53"/>
                  </a:lnTo>
                  <a:lnTo>
                    <a:pt x="34" y="52"/>
                  </a:lnTo>
                  <a:lnTo>
                    <a:pt x="33" y="56"/>
                  </a:lnTo>
                  <a:lnTo>
                    <a:pt x="14" y="63"/>
                  </a:lnTo>
                  <a:lnTo>
                    <a:pt x="7" y="64"/>
                  </a:lnTo>
                  <a:lnTo>
                    <a:pt x="11" y="68"/>
                  </a:lnTo>
                  <a:lnTo>
                    <a:pt x="22" y="64"/>
                  </a:lnTo>
                  <a:lnTo>
                    <a:pt x="23" y="65"/>
                  </a:lnTo>
                  <a:lnTo>
                    <a:pt x="27" y="63"/>
                  </a:lnTo>
                  <a:lnTo>
                    <a:pt x="32" y="71"/>
                  </a:lnTo>
                  <a:lnTo>
                    <a:pt x="34" y="71"/>
                  </a:lnTo>
                  <a:lnTo>
                    <a:pt x="35" y="70"/>
                  </a:lnTo>
                  <a:lnTo>
                    <a:pt x="35" y="72"/>
                  </a:lnTo>
                  <a:lnTo>
                    <a:pt x="36" y="75"/>
                  </a:lnTo>
                  <a:lnTo>
                    <a:pt x="38" y="75"/>
                  </a:lnTo>
                  <a:lnTo>
                    <a:pt x="35" y="84"/>
                  </a:lnTo>
                  <a:lnTo>
                    <a:pt x="32" y="87"/>
                  </a:lnTo>
                  <a:lnTo>
                    <a:pt x="27" y="85"/>
                  </a:lnTo>
                  <a:lnTo>
                    <a:pt x="29" y="93"/>
                  </a:lnTo>
                  <a:lnTo>
                    <a:pt x="40" y="8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3" name="Freeform 105"/>
            <p:cNvSpPr>
              <a:spLocks/>
            </p:cNvSpPr>
            <p:nvPr/>
          </p:nvSpPr>
          <p:spPr bwMode="auto">
            <a:xfrm>
              <a:off x="3286" y="2249"/>
              <a:ext cx="139" cy="82"/>
            </a:xfrm>
            <a:custGeom>
              <a:avLst/>
              <a:gdLst/>
              <a:ahLst/>
              <a:cxnLst>
                <a:cxn ang="0">
                  <a:pos x="82" y="22"/>
                </a:cxn>
                <a:cxn ang="0">
                  <a:pos x="90" y="8"/>
                </a:cxn>
                <a:cxn ang="0">
                  <a:pos x="105" y="1"/>
                </a:cxn>
                <a:cxn ang="0">
                  <a:pos x="137" y="0"/>
                </a:cxn>
                <a:cxn ang="0">
                  <a:pos x="149" y="30"/>
                </a:cxn>
                <a:cxn ang="0">
                  <a:pos x="129" y="60"/>
                </a:cxn>
                <a:cxn ang="0">
                  <a:pos x="104" y="60"/>
                </a:cxn>
                <a:cxn ang="0">
                  <a:pos x="89" y="73"/>
                </a:cxn>
                <a:cxn ang="0">
                  <a:pos x="74" y="83"/>
                </a:cxn>
                <a:cxn ang="0">
                  <a:pos x="40" y="83"/>
                </a:cxn>
                <a:cxn ang="0">
                  <a:pos x="20" y="88"/>
                </a:cxn>
                <a:cxn ang="0">
                  <a:pos x="12" y="83"/>
                </a:cxn>
                <a:cxn ang="0">
                  <a:pos x="0" y="45"/>
                </a:cxn>
                <a:cxn ang="0">
                  <a:pos x="6" y="37"/>
                </a:cxn>
                <a:cxn ang="0">
                  <a:pos x="11" y="12"/>
                </a:cxn>
                <a:cxn ang="0">
                  <a:pos x="28" y="18"/>
                </a:cxn>
                <a:cxn ang="0">
                  <a:pos x="30" y="30"/>
                </a:cxn>
                <a:cxn ang="0">
                  <a:pos x="39" y="41"/>
                </a:cxn>
                <a:cxn ang="0">
                  <a:pos x="40" y="48"/>
                </a:cxn>
                <a:cxn ang="0">
                  <a:pos x="82" y="22"/>
                </a:cxn>
              </a:cxnLst>
              <a:rect l="0" t="0" r="r" b="b"/>
              <a:pathLst>
                <a:path w="150" h="89">
                  <a:moveTo>
                    <a:pt x="82" y="22"/>
                  </a:moveTo>
                  <a:lnTo>
                    <a:pt x="90" y="8"/>
                  </a:lnTo>
                  <a:lnTo>
                    <a:pt x="105" y="1"/>
                  </a:lnTo>
                  <a:lnTo>
                    <a:pt x="137" y="0"/>
                  </a:lnTo>
                  <a:lnTo>
                    <a:pt x="149" y="30"/>
                  </a:lnTo>
                  <a:lnTo>
                    <a:pt x="129" y="60"/>
                  </a:lnTo>
                  <a:lnTo>
                    <a:pt x="104" y="60"/>
                  </a:lnTo>
                  <a:lnTo>
                    <a:pt x="89" y="73"/>
                  </a:lnTo>
                  <a:lnTo>
                    <a:pt x="74" y="83"/>
                  </a:lnTo>
                  <a:lnTo>
                    <a:pt x="40" y="83"/>
                  </a:lnTo>
                  <a:lnTo>
                    <a:pt x="20" y="88"/>
                  </a:lnTo>
                  <a:lnTo>
                    <a:pt x="12" y="83"/>
                  </a:lnTo>
                  <a:lnTo>
                    <a:pt x="0" y="45"/>
                  </a:lnTo>
                  <a:lnTo>
                    <a:pt x="6" y="37"/>
                  </a:lnTo>
                  <a:lnTo>
                    <a:pt x="11" y="12"/>
                  </a:lnTo>
                  <a:lnTo>
                    <a:pt x="28" y="18"/>
                  </a:lnTo>
                  <a:lnTo>
                    <a:pt x="30" y="30"/>
                  </a:lnTo>
                  <a:lnTo>
                    <a:pt x="39" y="41"/>
                  </a:lnTo>
                  <a:lnTo>
                    <a:pt x="40" y="48"/>
                  </a:lnTo>
                  <a:lnTo>
                    <a:pt x="82" y="2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4" name="Freeform 106"/>
            <p:cNvSpPr>
              <a:spLocks/>
            </p:cNvSpPr>
            <p:nvPr/>
          </p:nvSpPr>
          <p:spPr bwMode="auto">
            <a:xfrm>
              <a:off x="3933" y="1806"/>
              <a:ext cx="355" cy="177"/>
            </a:xfrm>
            <a:custGeom>
              <a:avLst/>
              <a:gdLst/>
              <a:ahLst/>
              <a:cxnLst>
                <a:cxn ang="0">
                  <a:pos x="5" y="62"/>
                </a:cxn>
                <a:cxn ang="0">
                  <a:pos x="22" y="70"/>
                </a:cxn>
                <a:cxn ang="0">
                  <a:pos x="26" y="84"/>
                </a:cxn>
                <a:cxn ang="0">
                  <a:pos x="19" y="104"/>
                </a:cxn>
                <a:cxn ang="0">
                  <a:pos x="29" y="113"/>
                </a:cxn>
                <a:cxn ang="0">
                  <a:pos x="40" y="115"/>
                </a:cxn>
                <a:cxn ang="0">
                  <a:pos x="47" y="111"/>
                </a:cxn>
                <a:cxn ang="0">
                  <a:pos x="78" y="148"/>
                </a:cxn>
                <a:cxn ang="0">
                  <a:pos x="94" y="163"/>
                </a:cxn>
                <a:cxn ang="0">
                  <a:pos x="104" y="163"/>
                </a:cxn>
                <a:cxn ang="0">
                  <a:pos x="117" y="179"/>
                </a:cxn>
                <a:cxn ang="0">
                  <a:pos x="178" y="179"/>
                </a:cxn>
                <a:cxn ang="0">
                  <a:pos x="204" y="177"/>
                </a:cxn>
                <a:cxn ang="0">
                  <a:pos x="209" y="193"/>
                </a:cxn>
                <a:cxn ang="0">
                  <a:pos x="231" y="193"/>
                </a:cxn>
                <a:cxn ang="0">
                  <a:pos x="273" y="182"/>
                </a:cxn>
                <a:cxn ang="0">
                  <a:pos x="290" y="177"/>
                </a:cxn>
                <a:cxn ang="0">
                  <a:pos x="290" y="157"/>
                </a:cxn>
                <a:cxn ang="0">
                  <a:pos x="293" y="146"/>
                </a:cxn>
                <a:cxn ang="0">
                  <a:pos x="300" y="145"/>
                </a:cxn>
                <a:cxn ang="0">
                  <a:pos x="307" y="138"/>
                </a:cxn>
                <a:cxn ang="0">
                  <a:pos x="323" y="143"/>
                </a:cxn>
                <a:cxn ang="0">
                  <a:pos x="328" y="123"/>
                </a:cxn>
                <a:cxn ang="0">
                  <a:pos x="344" y="121"/>
                </a:cxn>
                <a:cxn ang="0">
                  <a:pos x="361" y="98"/>
                </a:cxn>
                <a:cxn ang="0">
                  <a:pos x="375" y="98"/>
                </a:cxn>
                <a:cxn ang="0">
                  <a:pos x="385" y="93"/>
                </a:cxn>
                <a:cxn ang="0">
                  <a:pos x="378" y="86"/>
                </a:cxn>
                <a:cxn ang="0">
                  <a:pos x="372" y="86"/>
                </a:cxn>
                <a:cxn ang="0">
                  <a:pos x="370" y="76"/>
                </a:cxn>
                <a:cxn ang="0">
                  <a:pos x="352" y="80"/>
                </a:cxn>
                <a:cxn ang="0">
                  <a:pos x="343" y="78"/>
                </a:cxn>
                <a:cxn ang="0">
                  <a:pos x="340" y="74"/>
                </a:cxn>
                <a:cxn ang="0">
                  <a:pos x="344" y="62"/>
                </a:cxn>
                <a:cxn ang="0">
                  <a:pos x="345" y="43"/>
                </a:cxn>
                <a:cxn ang="0">
                  <a:pos x="198" y="37"/>
                </a:cxn>
                <a:cxn ang="0">
                  <a:pos x="156" y="0"/>
                </a:cxn>
                <a:cxn ang="0">
                  <a:pos x="141" y="42"/>
                </a:cxn>
                <a:cxn ang="0">
                  <a:pos x="59" y="24"/>
                </a:cxn>
                <a:cxn ang="0">
                  <a:pos x="0" y="51"/>
                </a:cxn>
                <a:cxn ang="0">
                  <a:pos x="5" y="62"/>
                </a:cxn>
              </a:cxnLst>
              <a:rect l="0" t="0" r="r" b="b"/>
              <a:pathLst>
                <a:path w="386" h="194">
                  <a:moveTo>
                    <a:pt x="5" y="62"/>
                  </a:moveTo>
                  <a:lnTo>
                    <a:pt x="22" y="70"/>
                  </a:lnTo>
                  <a:lnTo>
                    <a:pt x="26" y="84"/>
                  </a:lnTo>
                  <a:lnTo>
                    <a:pt x="19" y="104"/>
                  </a:lnTo>
                  <a:lnTo>
                    <a:pt x="29" y="113"/>
                  </a:lnTo>
                  <a:lnTo>
                    <a:pt x="40" y="115"/>
                  </a:lnTo>
                  <a:lnTo>
                    <a:pt x="47" y="111"/>
                  </a:lnTo>
                  <a:lnTo>
                    <a:pt x="78" y="148"/>
                  </a:lnTo>
                  <a:lnTo>
                    <a:pt x="94" y="163"/>
                  </a:lnTo>
                  <a:lnTo>
                    <a:pt x="104" y="163"/>
                  </a:lnTo>
                  <a:lnTo>
                    <a:pt x="117" y="179"/>
                  </a:lnTo>
                  <a:lnTo>
                    <a:pt x="178" y="179"/>
                  </a:lnTo>
                  <a:lnTo>
                    <a:pt x="204" y="177"/>
                  </a:lnTo>
                  <a:lnTo>
                    <a:pt x="209" y="193"/>
                  </a:lnTo>
                  <a:lnTo>
                    <a:pt x="231" y="193"/>
                  </a:lnTo>
                  <a:lnTo>
                    <a:pt x="273" y="182"/>
                  </a:lnTo>
                  <a:lnTo>
                    <a:pt x="290" y="177"/>
                  </a:lnTo>
                  <a:lnTo>
                    <a:pt x="290" y="157"/>
                  </a:lnTo>
                  <a:lnTo>
                    <a:pt x="293" y="146"/>
                  </a:lnTo>
                  <a:lnTo>
                    <a:pt x="300" y="145"/>
                  </a:lnTo>
                  <a:lnTo>
                    <a:pt x="307" y="138"/>
                  </a:lnTo>
                  <a:lnTo>
                    <a:pt x="323" y="143"/>
                  </a:lnTo>
                  <a:lnTo>
                    <a:pt x="328" y="123"/>
                  </a:lnTo>
                  <a:lnTo>
                    <a:pt x="344" y="121"/>
                  </a:lnTo>
                  <a:lnTo>
                    <a:pt x="361" y="98"/>
                  </a:lnTo>
                  <a:lnTo>
                    <a:pt x="375" y="98"/>
                  </a:lnTo>
                  <a:lnTo>
                    <a:pt x="385" y="93"/>
                  </a:lnTo>
                  <a:lnTo>
                    <a:pt x="378" y="86"/>
                  </a:lnTo>
                  <a:lnTo>
                    <a:pt x="372" y="86"/>
                  </a:lnTo>
                  <a:lnTo>
                    <a:pt x="370" y="76"/>
                  </a:lnTo>
                  <a:lnTo>
                    <a:pt x="352" y="80"/>
                  </a:lnTo>
                  <a:lnTo>
                    <a:pt x="343" y="78"/>
                  </a:lnTo>
                  <a:lnTo>
                    <a:pt x="340" y="74"/>
                  </a:lnTo>
                  <a:lnTo>
                    <a:pt x="344" y="62"/>
                  </a:lnTo>
                  <a:lnTo>
                    <a:pt x="345" y="43"/>
                  </a:lnTo>
                  <a:lnTo>
                    <a:pt x="198" y="37"/>
                  </a:lnTo>
                  <a:lnTo>
                    <a:pt x="156" y="0"/>
                  </a:lnTo>
                  <a:lnTo>
                    <a:pt x="141" y="42"/>
                  </a:lnTo>
                  <a:lnTo>
                    <a:pt x="59" y="24"/>
                  </a:lnTo>
                  <a:lnTo>
                    <a:pt x="0" y="51"/>
                  </a:lnTo>
                  <a:lnTo>
                    <a:pt x="5" y="6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5" name="Freeform 107"/>
            <p:cNvSpPr>
              <a:spLocks/>
            </p:cNvSpPr>
            <p:nvPr/>
          </p:nvSpPr>
          <p:spPr bwMode="auto">
            <a:xfrm>
              <a:off x="3346" y="1540"/>
              <a:ext cx="588" cy="354"/>
            </a:xfrm>
            <a:custGeom>
              <a:avLst/>
              <a:gdLst/>
              <a:ahLst/>
              <a:cxnLst>
                <a:cxn ang="0">
                  <a:pos x="567" y="353"/>
                </a:cxn>
                <a:cxn ang="0">
                  <a:pos x="531" y="368"/>
                </a:cxn>
                <a:cxn ang="0">
                  <a:pos x="525" y="354"/>
                </a:cxn>
                <a:cxn ang="0">
                  <a:pos x="513" y="354"/>
                </a:cxn>
                <a:cxn ang="0">
                  <a:pos x="473" y="343"/>
                </a:cxn>
                <a:cxn ang="0">
                  <a:pos x="448" y="352"/>
                </a:cxn>
                <a:cxn ang="0">
                  <a:pos x="416" y="373"/>
                </a:cxn>
                <a:cxn ang="0">
                  <a:pos x="382" y="381"/>
                </a:cxn>
                <a:cxn ang="0">
                  <a:pos x="355" y="350"/>
                </a:cxn>
                <a:cxn ang="0">
                  <a:pos x="341" y="304"/>
                </a:cxn>
                <a:cxn ang="0">
                  <a:pos x="302" y="272"/>
                </a:cxn>
                <a:cxn ang="0">
                  <a:pos x="267" y="245"/>
                </a:cxn>
                <a:cxn ang="0">
                  <a:pos x="286" y="230"/>
                </a:cxn>
                <a:cxn ang="0">
                  <a:pos x="281" y="195"/>
                </a:cxn>
                <a:cxn ang="0">
                  <a:pos x="293" y="168"/>
                </a:cxn>
                <a:cxn ang="0">
                  <a:pos x="274" y="166"/>
                </a:cxn>
                <a:cxn ang="0">
                  <a:pos x="268" y="174"/>
                </a:cxn>
                <a:cxn ang="0">
                  <a:pos x="256" y="179"/>
                </a:cxn>
                <a:cxn ang="0">
                  <a:pos x="243" y="177"/>
                </a:cxn>
                <a:cxn ang="0">
                  <a:pos x="228" y="196"/>
                </a:cxn>
                <a:cxn ang="0">
                  <a:pos x="172" y="337"/>
                </a:cxn>
                <a:cxn ang="0">
                  <a:pos x="148" y="298"/>
                </a:cxn>
                <a:cxn ang="0">
                  <a:pos x="109" y="317"/>
                </a:cxn>
                <a:cxn ang="0">
                  <a:pos x="88" y="279"/>
                </a:cxn>
                <a:cxn ang="0">
                  <a:pos x="103" y="252"/>
                </a:cxn>
                <a:cxn ang="0">
                  <a:pos x="102" y="212"/>
                </a:cxn>
                <a:cxn ang="0">
                  <a:pos x="123" y="182"/>
                </a:cxn>
                <a:cxn ang="0">
                  <a:pos x="118" y="144"/>
                </a:cxn>
                <a:cxn ang="0">
                  <a:pos x="84" y="156"/>
                </a:cxn>
                <a:cxn ang="0">
                  <a:pos x="54" y="192"/>
                </a:cxn>
                <a:cxn ang="0">
                  <a:pos x="9" y="111"/>
                </a:cxn>
                <a:cxn ang="0">
                  <a:pos x="26" y="71"/>
                </a:cxn>
                <a:cxn ang="0">
                  <a:pos x="58" y="65"/>
                </a:cxn>
                <a:cxn ang="0">
                  <a:pos x="106" y="63"/>
                </a:cxn>
                <a:cxn ang="0">
                  <a:pos x="133" y="85"/>
                </a:cxn>
                <a:cxn ang="0">
                  <a:pos x="192" y="89"/>
                </a:cxn>
                <a:cxn ang="0">
                  <a:pos x="242" y="111"/>
                </a:cxn>
                <a:cxn ang="0">
                  <a:pos x="270" y="87"/>
                </a:cxn>
                <a:cxn ang="0">
                  <a:pos x="251" y="63"/>
                </a:cxn>
                <a:cxn ang="0">
                  <a:pos x="285" y="38"/>
                </a:cxn>
                <a:cxn ang="0">
                  <a:pos x="288" y="19"/>
                </a:cxn>
                <a:cxn ang="0">
                  <a:pos x="339" y="6"/>
                </a:cxn>
                <a:cxn ang="0">
                  <a:pos x="372" y="13"/>
                </a:cxn>
                <a:cxn ang="0">
                  <a:pos x="400" y="43"/>
                </a:cxn>
                <a:cxn ang="0">
                  <a:pos x="428" y="66"/>
                </a:cxn>
                <a:cxn ang="0">
                  <a:pos x="456" y="51"/>
                </a:cxn>
                <a:cxn ang="0">
                  <a:pos x="479" y="89"/>
                </a:cxn>
                <a:cxn ang="0">
                  <a:pos x="516" y="172"/>
                </a:cxn>
                <a:cxn ang="0">
                  <a:pos x="550" y="206"/>
                </a:cxn>
                <a:cxn ang="0">
                  <a:pos x="588" y="244"/>
                </a:cxn>
                <a:cxn ang="0">
                  <a:pos x="618" y="306"/>
                </a:cxn>
                <a:cxn ang="0">
                  <a:pos x="636" y="342"/>
                </a:cxn>
              </a:cxnLst>
              <a:rect l="0" t="0" r="r" b="b"/>
              <a:pathLst>
                <a:path w="637" h="388">
                  <a:moveTo>
                    <a:pt x="636" y="342"/>
                  </a:moveTo>
                  <a:lnTo>
                    <a:pt x="623" y="328"/>
                  </a:lnTo>
                  <a:lnTo>
                    <a:pt x="567" y="353"/>
                  </a:lnTo>
                  <a:lnTo>
                    <a:pt x="561" y="371"/>
                  </a:lnTo>
                  <a:lnTo>
                    <a:pt x="539" y="371"/>
                  </a:lnTo>
                  <a:lnTo>
                    <a:pt x="531" y="368"/>
                  </a:lnTo>
                  <a:lnTo>
                    <a:pt x="528" y="363"/>
                  </a:lnTo>
                  <a:lnTo>
                    <a:pt x="526" y="362"/>
                  </a:lnTo>
                  <a:lnTo>
                    <a:pt x="525" y="354"/>
                  </a:lnTo>
                  <a:lnTo>
                    <a:pt x="522" y="348"/>
                  </a:lnTo>
                  <a:lnTo>
                    <a:pt x="519" y="348"/>
                  </a:lnTo>
                  <a:lnTo>
                    <a:pt x="513" y="354"/>
                  </a:lnTo>
                  <a:lnTo>
                    <a:pt x="479" y="349"/>
                  </a:lnTo>
                  <a:lnTo>
                    <a:pt x="478" y="346"/>
                  </a:lnTo>
                  <a:lnTo>
                    <a:pt x="473" y="343"/>
                  </a:lnTo>
                  <a:lnTo>
                    <a:pt x="472" y="342"/>
                  </a:lnTo>
                  <a:lnTo>
                    <a:pt x="461" y="353"/>
                  </a:lnTo>
                  <a:lnTo>
                    <a:pt x="448" y="352"/>
                  </a:lnTo>
                  <a:lnTo>
                    <a:pt x="439" y="361"/>
                  </a:lnTo>
                  <a:lnTo>
                    <a:pt x="425" y="365"/>
                  </a:lnTo>
                  <a:lnTo>
                    <a:pt x="416" y="373"/>
                  </a:lnTo>
                  <a:lnTo>
                    <a:pt x="408" y="378"/>
                  </a:lnTo>
                  <a:lnTo>
                    <a:pt x="397" y="387"/>
                  </a:lnTo>
                  <a:lnTo>
                    <a:pt x="382" y="381"/>
                  </a:lnTo>
                  <a:lnTo>
                    <a:pt x="365" y="382"/>
                  </a:lnTo>
                  <a:lnTo>
                    <a:pt x="353" y="371"/>
                  </a:lnTo>
                  <a:lnTo>
                    <a:pt x="355" y="350"/>
                  </a:lnTo>
                  <a:lnTo>
                    <a:pt x="356" y="325"/>
                  </a:lnTo>
                  <a:lnTo>
                    <a:pt x="349" y="326"/>
                  </a:lnTo>
                  <a:lnTo>
                    <a:pt x="341" y="304"/>
                  </a:lnTo>
                  <a:lnTo>
                    <a:pt x="338" y="292"/>
                  </a:lnTo>
                  <a:lnTo>
                    <a:pt x="317" y="284"/>
                  </a:lnTo>
                  <a:lnTo>
                    <a:pt x="302" y="272"/>
                  </a:lnTo>
                  <a:lnTo>
                    <a:pt x="291" y="272"/>
                  </a:lnTo>
                  <a:lnTo>
                    <a:pt x="263" y="263"/>
                  </a:lnTo>
                  <a:lnTo>
                    <a:pt x="267" y="245"/>
                  </a:lnTo>
                  <a:lnTo>
                    <a:pt x="270" y="238"/>
                  </a:lnTo>
                  <a:lnTo>
                    <a:pt x="277" y="233"/>
                  </a:lnTo>
                  <a:lnTo>
                    <a:pt x="286" y="230"/>
                  </a:lnTo>
                  <a:lnTo>
                    <a:pt x="290" y="220"/>
                  </a:lnTo>
                  <a:lnTo>
                    <a:pt x="282" y="209"/>
                  </a:lnTo>
                  <a:lnTo>
                    <a:pt x="281" y="195"/>
                  </a:lnTo>
                  <a:lnTo>
                    <a:pt x="285" y="192"/>
                  </a:lnTo>
                  <a:lnTo>
                    <a:pt x="288" y="178"/>
                  </a:lnTo>
                  <a:lnTo>
                    <a:pt x="293" y="168"/>
                  </a:lnTo>
                  <a:lnTo>
                    <a:pt x="292" y="165"/>
                  </a:lnTo>
                  <a:lnTo>
                    <a:pt x="282" y="162"/>
                  </a:lnTo>
                  <a:lnTo>
                    <a:pt x="274" y="166"/>
                  </a:lnTo>
                  <a:lnTo>
                    <a:pt x="272" y="170"/>
                  </a:lnTo>
                  <a:lnTo>
                    <a:pt x="271" y="173"/>
                  </a:lnTo>
                  <a:lnTo>
                    <a:pt x="268" y="174"/>
                  </a:lnTo>
                  <a:lnTo>
                    <a:pt x="265" y="176"/>
                  </a:lnTo>
                  <a:lnTo>
                    <a:pt x="260" y="174"/>
                  </a:lnTo>
                  <a:lnTo>
                    <a:pt x="256" y="179"/>
                  </a:lnTo>
                  <a:lnTo>
                    <a:pt x="254" y="175"/>
                  </a:lnTo>
                  <a:lnTo>
                    <a:pt x="249" y="173"/>
                  </a:lnTo>
                  <a:lnTo>
                    <a:pt x="243" y="177"/>
                  </a:lnTo>
                  <a:lnTo>
                    <a:pt x="233" y="185"/>
                  </a:lnTo>
                  <a:lnTo>
                    <a:pt x="229" y="190"/>
                  </a:lnTo>
                  <a:lnTo>
                    <a:pt x="228" y="196"/>
                  </a:lnTo>
                  <a:lnTo>
                    <a:pt x="175" y="226"/>
                  </a:lnTo>
                  <a:lnTo>
                    <a:pt x="182" y="340"/>
                  </a:lnTo>
                  <a:lnTo>
                    <a:pt x="172" y="337"/>
                  </a:lnTo>
                  <a:lnTo>
                    <a:pt x="170" y="318"/>
                  </a:lnTo>
                  <a:lnTo>
                    <a:pt x="156" y="308"/>
                  </a:lnTo>
                  <a:lnTo>
                    <a:pt x="148" y="298"/>
                  </a:lnTo>
                  <a:lnTo>
                    <a:pt x="135" y="294"/>
                  </a:lnTo>
                  <a:lnTo>
                    <a:pt x="121" y="299"/>
                  </a:lnTo>
                  <a:lnTo>
                    <a:pt x="109" y="317"/>
                  </a:lnTo>
                  <a:lnTo>
                    <a:pt x="105" y="310"/>
                  </a:lnTo>
                  <a:lnTo>
                    <a:pt x="107" y="286"/>
                  </a:lnTo>
                  <a:lnTo>
                    <a:pt x="88" y="279"/>
                  </a:lnTo>
                  <a:lnTo>
                    <a:pt x="86" y="269"/>
                  </a:lnTo>
                  <a:lnTo>
                    <a:pt x="77" y="259"/>
                  </a:lnTo>
                  <a:lnTo>
                    <a:pt x="103" y="252"/>
                  </a:lnTo>
                  <a:lnTo>
                    <a:pt x="92" y="244"/>
                  </a:lnTo>
                  <a:lnTo>
                    <a:pt x="92" y="231"/>
                  </a:lnTo>
                  <a:lnTo>
                    <a:pt x="102" y="212"/>
                  </a:lnTo>
                  <a:lnTo>
                    <a:pt x="116" y="203"/>
                  </a:lnTo>
                  <a:lnTo>
                    <a:pt x="129" y="188"/>
                  </a:lnTo>
                  <a:lnTo>
                    <a:pt x="123" y="182"/>
                  </a:lnTo>
                  <a:lnTo>
                    <a:pt x="125" y="169"/>
                  </a:lnTo>
                  <a:lnTo>
                    <a:pt x="123" y="155"/>
                  </a:lnTo>
                  <a:lnTo>
                    <a:pt x="118" y="144"/>
                  </a:lnTo>
                  <a:lnTo>
                    <a:pt x="109" y="146"/>
                  </a:lnTo>
                  <a:lnTo>
                    <a:pt x="95" y="146"/>
                  </a:lnTo>
                  <a:lnTo>
                    <a:pt x="84" y="156"/>
                  </a:lnTo>
                  <a:lnTo>
                    <a:pt x="73" y="157"/>
                  </a:lnTo>
                  <a:lnTo>
                    <a:pt x="65" y="168"/>
                  </a:lnTo>
                  <a:lnTo>
                    <a:pt x="54" y="192"/>
                  </a:lnTo>
                  <a:lnTo>
                    <a:pt x="31" y="141"/>
                  </a:lnTo>
                  <a:lnTo>
                    <a:pt x="0" y="123"/>
                  </a:lnTo>
                  <a:lnTo>
                    <a:pt x="9" y="111"/>
                  </a:lnTo>
                  <a:lnTo>
                    <a:pt x="5" y="102"/>
                  </a:lnTo>
                  <a:lnTo>
                    <a:pt x="16" y="95"/>
                  </a:lnTo>
                  <a:lnTo>
                    <a:pt x="26" y="71"/>
                  </a:lnTo>
                  <a:lnTo>
                    <a:pt x="49" y="77"/>
                  </a:lnTo>
                  <a:lnTo>
                    <a:pt x="48" y="63"/>
                  </a:lnTo>
                  <a:lnTo>
                    <a:pt x="58" y="65"/>
                  </a:lnTo>
                  <a:lnTo>
                    <a:pt x="80" y="50"/>
                  </a:lnTo>
                  <a:lnTo>
                    <a:pt x="101" y="47"/>
                  </a:lnTo>
                  <a:lnTo>
                    <a:pt x="106" y="63"/>
                  </a:lnTo>
                  <a:lnTo>
                    <a:pt x="119" y="74"/>
                  </a:lnTo>
                  <a:lnTo>
                    <a:pt x="126" y="97"/>
                  </a:lnTo>
                  <a:lnTo>
                    <a:pt x="133" y="85"/>
                  </a:lnTo>
                  <a:lnTo>
                    <a:pt x="142" y="95"/>
                  </a:lnTo>
                  <a:lnTo>
                    <a:pt x="170" y="95"/>
                  </a:lnTo>
                  <a:lnTo>
                    <a:pt x="192" y="89"/>
                  </a:lnTo>
                  <a:lnTo>
                    <a:pt x="210" y="104"/>
                  </a:lnTo>
                  <a:lnTo>
                    <a:pt x="227" y="104"/>
                  </a:lnTo>
                  <a:lnTo>
                    <a:pt x="242" y="111"/>
                  </a:lnTo>
                  <a:lnTo>
                    <a:pt x="272" y="114"/>
                  </a:lnTo>
                  <a:lnTo>
                    <a:pt x="281" y="96"/>
                  </a:lnTo>
                  <a:lnTo>
                    <a:pt x="270" y="87"/>
                  </a:lnTo>
                  <a:lnTo>
                    <a:pt x="260" y="87"/>
                  </a:lnTo>
                  <a:lnTo>
                    <a:pt x="256" y="76"/>
                  </a:lnTo>
                  <a:lnTo>
                    <a:pt x="251" y="63"/>
                  </a:lnTo>
                  <a:lnTo>
                    <a:pt x="269" y="61"/>
                  </a:lnTo>
                  <a:lnTo>
                    <a:pt x="281" y="43"/>
                  </a:lnTo>
                  <a:lnTo>
                    <a:pt x="285" y="38"/>
                  </a:lnTo>
                  <a:lnTo>
                    <a:pt x="289" y="32"/>
                  </a:lnTo>
                  <a:lnTo>
                    <a:pt x="295" y="31"/>
                  </a:lnTo>
                  <a:lnTo>
                    <a:pt x="288" y="19"/>
                  </a:lnTo>
                  <a:lnTo>
                    <a:pt x="302" y="17"/>
                  </a:lnTo>
                  <a:lnTo>
                    <a:pt x="309" y="18"/>
                  </a:lnTo>
                  <a:lnTo>
                    <a:pt x="339" y="6"/>
                  </a:lnTo>
                  <a:lnTo>
                    <a:pt x="342" y="0"/>
                  </a:lnTo>
                  <a:lnTo>
                    <a:pt x="363" y="2"/>
                  </a:lnTo>
                  <a:lnTo>
                    <a:pt x="372" y="13"/>
                  </a:lnTo>
                  <a:lnTo>
                    <a:pt x="376" y="32"/>
                  </a:lnTo>
                  <a:lnTo>
                    <a:pt x="398" y="35"/>
                  </a:lnTo>
                  <a:lnTo>
                    <a:pt x="400" y="43"/>
                  </a:lnTo>
                  <a:lnTo>
                    <a:pt x="408" y="45"/>
                  </a:lnTo>
                  <a:lnTo>
                    <a:pt x="408" y="62"/>
                  </a:lnTo>
                  <a:lnTo>
                    <a:pt x="428" y="66"/>
                  </a:lnTo>
                  <a:lnTo>
                    <a:pt x="431" y="59"/>
                  </a:lnTo>
                  <a:lnTo>
                    <a:pt x="446" y="56"/>
                  </a:lnTo>
                  <a:lnTo>
                    <a:pt x="456" y="51"/>
                  </a:lnTo>
                  <a:lnTo>
                    <a:pt x="455" y="65"/>
                  </a:lnTo>
                  <a:lnTo>
                    <a:pt x="468" y="72"/>
                  </a:lnTo>
                  <a:lnTo>
                    <a:pt x="479" y="89"/>
                  </a:lnTo>
                  <a:lnTo>
                    <a:pt x="492" y="126"/>
                  </a:lnTo>
                  <a:lnTo>
                    <a:pt x="504" y="174"/>
                  </a:lnTo>
                  <a:lnTo>
                    <a:pt x="516" y="172"/>
                  </a:lnTo>
                  <a:lnTo>
                    <a:pt x="524" y="195"/>
                  </a:lnTo>
                  <a:lnTo>
                    <a:pt x="544" y="192"/>
                  </a:lnTo>
                  <a:lnTo>
                    <a:pt x="550" y="206"/>
                  </a:lnTo>
                  <a:lnTo>
                    <a:pt x="550" y="216"/>
                  </a:lnTo>
                  <a:lnTo>
                    <a:pt x="568" y="228"/>
                  </a:lnTo>
                  <a:lnTo>
                    <a:pt x="588" y="244"/>
                  </a:lnTo>
                  <a:lnTo>
                    <a:pt x="600" y="262"/>
                  </a:lnTo>
                  <a:lnTo>
                    <a:pt x="610" y="271"/>
                  </a:lnTo>
                  <a:lnTo>
                    <a:pt x="618" y="306"/>
                  </a:lnTo>
                  <a:lnTo>
                    <a:pt x="630" y="315"/>
                  </a:lnTo>
                  <a:lnTo>
                    <a:pt x="633" y="329"/>
                  </a:lnTo>
                  <a:lnTo>
                    <a:pt x="636" y="34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6" name="Freeform 108"/>
            <p:cNvSpPr>
              <a:spLocks/>
            </p:cNvSpPr>
            <p:nvPr/>
          </p:nvSpPr>
          <p:spPr bwMode="auto">
            <a:xfrm>
              <a:off x="3713" y="1852"/>
              <a:ext cx="130" cy="114"/>
            </a:xfrm>
            <a:custGeom>
              <a:avLst/>
              <a:gdLst/>
              <a:ahLst/>
              <a:cxnLst>
                <a:cxn ang="0">
                  <a:pos x="142" y="29"/>
                </a:cxn>
                <a:cxn ang="0">
                  <a:pos x="134" y="26"/>
                </a:cxn>
                <a:cxn ang="0">
                  <a:pos x="131" y="21"/>
                </a:cxn>
                <a:cxn ang="0">
                  <a:pos x="129" y="20"/>
                </a:cxn>
                <a:cxn ang="0">
                  <a:pos x="128" y="12"/>
                </a:cxn>
                <a:cxn ang="0">
                  <a:pos x="125" y="7"/>
                </a:cxn>
                <a:cxn ang="0">
                  <a:pos x="122" y="7"/>
                </a:cxn>
                <a:cxn ang="0">
                  <a:pos x="116" y="12"/>
                </a:cxn>
                <a:cxn ang="0">
                  <a:pos x="82" y="8"/>
                </a:cxn>
                <a:cxn ang="0">
                  <a:pos x="81" y="5"/>
                </a:cxn>
                <a:cxn ang="0">
                  <a:pos x="76" y="1"/>
                </a:cxn>
                <a:cxn ang="0">
                  <a:pos x="75" y="0"/>
                </a:cxn>
                <a:cxn ang="0">
                  <a:pos x="64" y="11"/>
                </a:cxn>
                <a:cxn ang="0">
                  <a:pos x="51" y="10"/>
                </a:cxn>
                <a:cxn ang="0">
                  <a:pos x="42" y="19"/>
                </a:cxn>
                <a:cxn ang="0">
                  <a:pos x="28" y="23"/>
                </a:cxn>
                <a:cxn ang="0">
                  <a:pos x="37" y="31"/>
                </a:cxn>
                <a:cxn ang="0">
                  <a:pos x="25" y="43"/>
                </a:cxn>
                <a:cxn ang="0">
                  <a:pos x="40" y="46"/>
                </a:cxn>
                <a:cxn ang="0">
                  <a:pos x="53" y="57"/>
                </a:cxn>
                <a:cxn ang="0">
                  <a:pos x="43" y="59"/>
                </a:cxn>
                <a:cxn ang="0">
                  <a:pos x="33" y="64"/>
                </a:cxn>
                <a:cxn ang="0">
                  <a:pos x="21" y="66"/>
                </a:cxn>
                <a:cxn ang="0">
                  <a:pos x="21" y="72"/>
                </a:cxn>
                <a:cxn ang="0">
                  <a:pos x="15" y="74"/>
                </a:cxn>
                <a:cxn ang="0">
                  <a:pos x="4" y="83"/>
                </a:cxn>
                <a:cxn ang="0">
                  <a:pos x="0" y="117"/>
                </a:cxn>
                <a:cxn ang="0">
                  <a:pos x="21" y="123"/>
                </a:cxn>
                <a:cxn ang="0">
                  <a:pos x="47" y="114"/>
                </a:cxn>
                <a:cxn ang="0">
                  <a:pos x="96" y="75"/>
                </a:cxn>
                <a:cxn ang="0">
                  <a:pos x="142" y="29"/>
                </a:cxn>
              </a:cxnLst>
              <a:rect l="0" t="0" r="r" b="b"/>
              <a:pathLst>
                <a:path w="143" h="124">
                  <a:moveTo>
                    <a:pt x="142" y="29"/>
                  </a:moveTo>
                  <a:lnTo>
                    <a:pt x="134" y="26"/>
                  </a:lnTo>
                  <a:lnTo>
                    <a:pt x="131" y="21"/>
                  </a:lnTo>
                  <a:lnTo>
                    <a:pt x="129" y="20"/>
                  </a:lnTo>
                  <a:lnTo>
                    <a:pt x="128" y="12"/>
                  </a:lnTo>
                  <a:lnTo>
                    <a:pt x="125" y="7"/>
                  </a:lnTo>
                  <a:lnTo>
                    <a:pt x="122" y="7"/>
                  </a:lnTo>
                  <a:lnTo>
                    <a:pt x="116" y="12"/>
                  </a:lnTo>
                  <a:lnTo>
                    <a:pt x="82" y="8"/>
                  </a:lnTo>
                  <a:lnTo>
                    <a:pt x="81" y="5"/>
                  </a:lnTo>
                  <a:lnTo>
                    <a:pt x="76" y="1"/>
                  </a:lnTo>
                  <a:lnTo>
                    <a:pt x="75" y="0"/>
                  </a:lnTo>
                  <a:lnTo>
                    <a:pt x="64" y="11"/>
                  </a:lnTo>
                  <a:lnTo>
                    <a:pt x="51" y="10"/>
                  </a:lnTo>
                  <a:lnTo>
                    <a:pt x="42" y="19"/>
                  </a:lnTo>
                  <a:lnTo>
                    <a:pt x="28" y="23"/>
                  </a:lnTo>
                  <a:lnTo>
                    <a:pt x="37" y="31"/>
                  </a:lnTo>
                  <a:lnTo>
                    <a:pt x="25" y="43"/>
                  </a:lnTo>
                  <a:lnTo>
                    <a:pt x="40" y="46"/>
                  </a:lnTo>
                  <a:lnTo>
                    <a:pt x="53" y="57"/>
                  </a:lnTo>
                  <a:lnTo>
                    <a:pt x="43" y="59"/>
                  </a:lnTo>
                  <a:lnTo>
                    <a:pt x="33" y="64"/>
                  </a:lnTo>
                  <a:lnTo>
                    <a:pt x="21" y="66"/>
                  </a:lnTo>
                  <a:lnTo>
                    <a:pt x="21" y="72"/>
                  </a:lnTo>
                  <a:lnTo>
                    <a:pt x="15" y="74"/>
                  </a:lnTo>
                  <a:lnTo>
                    <a:pt x="4" y="83"/>
                  </a:lnTo>
                  <a:lnTo>
                    <a:pt x="0" y="117"/>
                  </a:lnTo>
                  <a:lnTo>
                    <a:pt x="21" y="123"/>
                  </a:lnTo>
                  <a:lnTo>
                    <a:pt x="47" y="114"/>
                  </a:lnTo>
                  <a:lnTo>
                    <a:pt x="96" y="75"/>
                  </a:lnTo>
                  <a:lnTo>
                    <a:pt x="142" y="2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7" name="Freeform 109"/>
            <p:cNvSpPr>
              <a:spLocks/>
            </p:cNvSpPr>
            <p:nvPr/>
          </p:nvSpPr>
          <p:spPr bwMode="auto">
            <a:xfrm>
              <a:off x="3507" y="1719"/>
              <a:ext cx="255" cy="284"/>
            </a:xfrm>
            <a:custGeom>
              <a:avLst/>
              <a:gdLst/>
              <a:ahLst/>
              <a:cxnLst>
                <a:cxn ang="0">
                  <a:pos x="260" y="177"/>
                </a:cxn>
                <a:cxn ang="0">
                  <a:pos x="263" y="192"/>
                </a:cxn>
                <a:cxn ang="0">
                  <a:pos x="266" y="206"/>
                </a:cxn>
                <a:cxn ang="0">
                  <a:pos x="244" y="212"/>
                </a:cxn>
                <a:cxn ang="0">
                  <a:pos x="224" y="213"/>
                </a:cxn>
                <a:cxn ang="0">
                  <a:pos x="207" y="223"/>
                </a:cxn>
                <a:cxn ang="0">
                  <a:pos x="212" y="257"/>
                </a:cxn>
                <a:cxn ang="0">
                  <a:pos x="194" y="307"/>
                </a:cxn>
                <a:cxn ang="0">
                  <a:pos x="180" y="294"/>
                </a:cxn>
                <a:cxn ang="0">
                  <a:pos x="180" y="262"/>
                </a:cxn>
                <a:cxn ang="0">
                  <a:pos x="145" y="249"/>
                </a:cxn>
                <a:cxn ang="0">
                  <a:pos x="110" y="225"/>
                </a:cxn>
                <a:cxn ang="0">
                  <a:pos x="97" y="204"/>
                </a:cxn>
                <a:cxn ang="0">
                  <a:pos x="74" y="187"/>
                </a:cxn>
                <a:cxn ang="0">
                  <a:pos x="62" y="169"/>
                </a:cxn>
                <a:cxn ang="0">
                  <a:pos x="55" y="152"/>
                </a:cxn>
                <a:cxn ang="0">
                  <a:pos x="49" y="133"/>
                </a:cxn>
                <a:cxn ang="0">
                  <a:pos x="30" y="124"/>
                </a:cxn>
                <a:cxn ang="0">
                  <a:pos x="23" y="126"/>
                </a:cxn>
                <a:cxn ang="0">
                  <a:pos x="7" y="144"/>
                </a:cxn>
                <a:cxn ang="0">
                  <a:pos x="53" y="0"/>
                </a:cxn>
                <a:cxn ang="0">
                  <a:pos x="50" y="11"/>
                </a:cxn>
                <a:cxn ang="0">
                  <a:pos x="44" y="25"/>
                </a:cxn>
                <a:cxn ang="0">
                  <a:pos x="38" y="52"/>
                </a:cxn>
                <a:cxn ang="0">
                  <a:pos x="49" y="71"/>
                </a:cxn>
                <a:cxn ang="0">
                  <a:pos x="62" y="76"/>
                </a:cxn>
                <a:cxn ang="0">
                  <a:pos x="83" y="75"/>
                </a:cxn>
                <a:cxn ang="0">
                  <a:pos x="116" y="76"/>
                </a:cxn>
                <a:cxn ang="0">
                  <a:pos x="143" y="88"/>
                </a:cxn>
                <a:cxn ang="0">
                  <a:pos x="167" y="108"/>
                </a:cxn>
                <a:cxn ang="0">
                  <a:pos x="182" y="129"/>
                </a:cxn>
                <a:cxn ang="0">
                  <a:pos x="179" y="175"/>
                </a:cxn>
                <a:cxn ang="0">
                  <a:pos x="208" y="185"/>
                </a:cxn>
                <a:cxn ang="0">
                  <a:pos x="234" y="183"/>
                </a:cxn>
                <a:cxn ang="0">
                  <a:pos x="251" y="169"/>
                </a:cxn>
              </a:cxnLst>
              <a:rect l="0" t="0" r="r" b="b"/>
              <a:pathLst>
                <a:path w="277" h="311">
                  <a:moveTo>
                    <a:pt x="251" y="169"/>
                  </a:moveTo>
                  <a:lnTo>
                    <a:pt x="260" y="177"/>
                  </a:lnTo>
                  <a:lnTo>
                    <a:pt x="248" y="189"/>
                  </a:lnTo>
                  <a:lnTo>
                    <a:pt x="263" y="192"/>
                  </a:lnTo>
                  <a:lnTo>
                    <a:pt x="276" y="204"/>
                  </a:lnTo>
                  <a:lnTo>
                    <a:pt x="266" y="206"/>
                  </a:lnTo>
                  <a:lnTo>
                    <a:pt x="256" y="211"/>
                  </a:lnTo>
                  <a:lnTo>
                    <a:pt x="244" y="212"/>
                  </a:lnTo>
                  <a:lnTo>
                    <a:pt x="235" y="206"/>
                  </a:lnTo>
                  <a:lnTo>
                    <a:pt x="224" y="213"/>
                  </a:lnTo>
                  <a:lnTo>
                    <a:pt x="215" y="211"/>
                  </a:lnTo>
                  <a:lnTo>
                    <a:pt x="207" y="223"/>
                  </a:lnTo>
                  <a:lnTo>
                    <a:pt x="211" y="238"/>
                  </a:lnTo>
                  <a:lnTo>
                    <a:pt x="212" y="257"/>
                  </a:lnTo>
                  <a:lnTo>
                    <a:pt x="209" y="288"/>
                  </a:lnTo>
                  <a:lnTo>
                    <a:pt x="194" y="307"/>
                  </a:lnTo>
                  <a:lnTo>
                    <a:pt x="182" y="310"/>
                  </a:lnTo>
                  <a:lnTo>
                    <a:pt x="180" y="294"/>
                  </a:lnTo>
                  <a:lnTo>
                    <a:pt x="184" y="274"/>
                  </a:lnTo>
                  <a:lnTo>
                    <a:pt x="180" y="262"/>
                  </a:lnTo>
                  <a:lnTo>
                    <a:pt x="168" y="259"/>
                  </a:lnTo>
                  <a:lnTo>
                    <a:pt x="145" y="249"/>
                  </a:lnTo>
                  <a:lnTo>
                    <a:pt x="122" y="237"/>
                  </a:lnTo>
                  <a:lnTo>
                    <a:pt x="110" y="225"/>
                  </a:lnTo>
                  <a:lnTo>
                    <a:pt x="101" y="219"/>
                  </a:lnTo>
                  <a:lnTo>
                    <a:pt x="97" y="204"/>
                  </a:lnTo>
                  <a:lnTo>
                    <a:pt x="89" y="191"/>
                  </a:lnTo>
                  <a:lnTo>
                    <a:pt x="74" y="187"/>
                  </a:lnTo>
                  <a:lnTo>
                    <a:pt x="66" y="179"/>
                  </a:lnTo>
                  <a:lnTo>
                    <a:pt x="62" y="169"/>
                  </a:lnTo>
                  <a:lnTo>
                    <a:pt x="68" y="157"/>
                  </a:lnTo>
                  <a:lnTo>
                    <a:pt x="55" y="152"/>
                  </a:lnTo>
                  <a:lnTo>
                    <a:pt x="57" y="137"/>
                  </a:lnTo>
                  <a:lnTo>
                    <a:pt x="49" y="133"/>
                  </a:lnTo>
                  <a:lnTo>
                    <a:pt x="43" y="127"/>
                  </a:lnTo>
                  <a:lnTo>
                    <a:pt x="30" y="124"/>
                  </a:lnTo>
                  <a:lnTo>
                    <a:pt x="30" y="131"/>
                  </a:lnTo>
                  <a:lnTo>
                    <a:pt x="23" y="126"/>
                  </a:lnTo>
                  <a:lnTo>
                    <a:pt x="16" y="137"/>
                  </a:lnTo>
                  <a:lnTo>
                    <a:pt x="7" y="144"/>
                  </a:lnTo>
                  <a:lnTo>
                    <a:pt x="0" y="30"/>
                  </a:lnTo>
                  <a:lnTo>
                    <a:pt x="53" y="0"/>
                  </a:lnTo>
                  <a:lnTo>
                    <a:pt x="53" y="4"/>
                  </a:lnTo>
                  <a:lnTo>
                    <a:pt x="50" y="11"/>
                  </a:lnTo>
                  <a:lnTo>
                    <a:pt x="44" y="14"/>
                  </a:lnTo>
                  <a:lnTo>
                    <a:pt x="44" y="25"/>
                  </a:lnTo>
                  <a:lnTo>
                    <a:pt x="43" y="38"/>
                  </a:lnTo>
                  <a:lnTo>
                    <a:pt x="38" y="52"/>
                  </a:lnTo>
                  <a:lnTo>
                    <a:pt x="45" y="70"/>
                  </a:lnTo>
                  <a:lnTo>
                    <a:pt x="49" y="71"/>
                  </a:lnTo>
                  <a:lnTo>
                    <a:pt x="53" y="70"/>
                  </a:lnTo>
                  <a:lnTo>
                    <a:pt x="62" y="76"/>
                  </a:lnTo>
                  <a:lnTo>
                    <a:pt x="70" y="78"/>
                  </a:lnTo>
                  <a:lnTo>
                    <a:pt x="83" y="75"/>
                  </a:lnTo>
                  <a:lnTo>
                    <a:pt x="89" y="67"/>
                  </a:lnTo>
                  <a:lnTo>
                    <a:pt x="116" y="76"/>
                  </a:lnTo>
                  <a:lnTo>
                    <a:pt x="128" y="76"/>
                  </a:lnTo>
                  <a:lnTo>
                    <a:pt x="143" y="88"/>
                  </a:lnTo>
                  <a:lnTo>
                    <a:pt x="164" y="97"/>
                  </a:lnTo>
                  <a:lnTo>
                    <a:pt x="167" y="108"/>
                  </a:lnTo>
                  <a:lnTo>
                    <a:pt x="175" y="130"/>
                  </a:lnTo>
                  <a:lnTo>
                    <a:pt x="182" y="129"/>
                  </a:lnTo>
                  <a:lnTo>
                    <a:pt x="181" y="155"/>
                  </a:lnTo>
                  <a:lnTo>
                    <a:pt x="179" y="175"/>
                  </a:lnTo>
                  <a:lnTo>
                    <a:pt x="191" y="186"/>
                  </a:lnTo>
                  <a:lnTo>
                    <a:pt x="208" y="185"/>
                  </a:lnTo>
                  <a:lnTo>
                    <a:pt x="223" y="191"/>
                  </a:lnTo>
                  <a:lnTo>
                    <a:pt x="234" y="183"/>
                  </a:lnTo>
                  <a:lnTo>
                    <a:pt x="242" y="177"/>
                  </a:lnTo>
                  <a:lnTo>
                    <a:pt x="251" y="16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8" name="Freeform 110"/>
            <p:cNvSpPr>
              <a:spLocks/>
            </p:cNvSpPr>
            <p:nvPr/>
          </p:nvSpPr>
          <p:spPr bwMode="auto">
            <a:xfrm>
              <a:off x="3447" y="1808"/>
              <a:ext cx="230" cy="200"/>
            </a:xfrm>
            <a:custGeom>
              <a:avLst/>
              <a:gdLst/>
              <a:ahLst/>
              <a:cxnLst>
                <a:cxn ang="0">
                  <a:pos x="244" y="195"/>
                </a:cxn>
                <a:cxn ang="0">
                  <a:pos x="249" y="176"/>
                </a:cxn>
                <a:cxn ang="0">
                  <a:pos x="244" y="163"/>
                </a:cxn>
                <a:cxn ang="0">
                  <a:pos x="233" y="160"/>
                </a:cxn>
                <a:cxn ang="0">
                  <a:pos x="210" y="150"/>
                </a:cxn>
                <a:cxn ang="0">
                  <a:pos x="187" y="138"/>
                </a:cxn>
                <a:cxn ang="0">
                  <a:pos x="175" y="126"/>
                </a:cxn>
                <a:cxn ang="0">
                  <a:pos x="166" y="121"/>
                </a:cxn>
                <a:cxn ang="0">
                  <a:pos x="162" y="105"/>
                </a:cxn>
                <a:cxn ang="0">
                  <a:pos x="154" y="93"/>
                </a:cxn>
                <a:cxn ang="0">
                  <a:pos x="140" y="89"/>
                </a:cxn>
                <a:cxn ang="0">
                  <a:pos x="131" y="80"/>
                </a:cxn>
                <a:cxn ang="0">
                  <a:pos x="128" y="70"/>
                </a:cxn>
                <a:cxn ang="0">
                  <a:pos x="133" y="59"/>
                </a:cxn>
                <a:cxn ang="0">
                  <a:pos x="120" y="53"/>
                </a:cxn>
                <a:cxn ang="0">
                  <a:pos x="122" y="39"/>
                </a:cxn>
                <a:cxn ang="0">
                  <a:pos x="114" y="35"/>
                </a:cxn>
                <a:cxn ang="0">
                  <a:pos x="109" y="28"/>
                </a:cxn>
                <a:cxn ang="0">
                  <a:pos x="96" y="25"/>
                </a:cxn>
                <a:cxn ang="0">
                  <a:pos x="96" y="33"/>
                </a:cxn>
                <a:cxn ang="0">
                  <a:pos x="88" y="27"/>
                </a:cxn>
                <a:cxn ang="0">
                  <a:pos x="81" y="39"/>
                </a:cxn>
                <a:cxn ang="0">
                  <a:pos x="73" y="45"/>
                </a:cxn>
                <a:cxn ang="0">
                  <a:pos x="63" y="42"/>
                </a:cxn>
                <a:cxn ang="0">
                  <a:pos x="61" y="23"/>
                </a:cxn>
                <a:cxn ang="0">
                  <a:pos x="47" y="14"/>
                </a:cxn>
                <a:cxn ang="0">
                  <a:pos x="39" y="4"/>
                </a:cxn>
                <a:cxn ang="0">
                  <a:pos x="26" y="0"/>
                </a:cxn>
                <a:cxn ang="0">
                  <a:pos x="12" y="5"/>
                </a:cxn>
                <a:cxn ang="0">
                  <a:pos x="0" y="22"/>
                </a:cxn>
                <a:cxn ang="0">
                  <a:pos x="5" y="29"/>
                </a:cxn>
                <a:cxn ang="0">
                  <a:pos x="13" y="12"/>
                </a:cxn>
                <a:cxn ang="0">
                  <a:pos x="26" y="13"/>
                </a:cxn>
                <a:cxn ang="0">
                  <a:pos x="34" y="21"/>
                </a:cxn>
                <a:cxn ang="0">
                  <a:pos x="47" y="28"/>
                </a:cxn>
                <a:cxn ang="0">
                  <a:pos x="41" y="40"/>
                </a:cxn>
                <a:cxn ang="0">
                  <a:pos x="25" y="45"/>
                </a:cxn>
                <a:cxn ang="0">
                  <a:pos x="16" y="52"/>
                </a:cxn>
                <a:cxn ang="0">
                  <a:pos x="1" y="44"/>
                </a:cxn>
                <a:cxn ang="0">
                  <a:pos x="8" y="80"/>
                </a:cxn>
                <a:cxn ang="0">
                  <a:pos x="19" y="80"/>
                </a:cxn>
                <a:cxn ang="0">
                  <a:pos x="20" y="90"/>
                </a:cxn>
                <a:cxn ang="0">
                  <a:pos x="30" y="95"/>
                </a:cxn>
                <a:cxn ang="0">
                  <a:pos x="14" y="96"/>
                </a:cxn>
                <a:cxn ang="0">
                  <a:pos x="8" y="109"/>
                </a:cxn>
                <a:cxn ang="0">
                  <a:pos x="34" y="125"/>
                </a:cxn>
                <a:cxn ang="0">
                  <a:pos x="31" y="151"/>
                </a:cxn>
                <a:cxn ang="0">
                  <a:pos x="36" y="176"/>
                </a:cxn>
                <a:cxn ang="0">
                  <a:pos x="47" y="173"/>
                </a:cxn>
                <a:cxn ang="0">
                  <a:pos x="93" y="215"/>
                </a:cxn>
                <a:cxn ang="0">
                  <a:pos x="99" y="208"/>
                </a:cxn>
                <a:cxn ang="0">
                  <a:pos x="149" y="217"/>
                </a:cxn>
                <a:cxn ang="0">
                  <a:pos x="176" y="196"/>
                </a:cxn>
                <a:cxn ang="0">
                  <a:pos x="230" y="197"/>
                </a:cxn>
                <a:cxn ang="0">
                  <a:pos x="240" y="185"/>
                </a:cxn>
                <a:cxn ang="0">
                  <a:pos x="244" y="195"/>
                </a:cxn>
              </a:cxnLst>
              <a:rect l="0" t="0" r="r" b="b"/>
              <a:pathLst>
                <a:path w="250" h="218">
                  <a:moveTo>
                    <a:pt x="244" y="195"/>
                  </a:moveTo>
                  <a:lnTo>
                    <a:pt x="249" y="176"/>
                  </a:lnTo>
                  <a:lnTo>
                    <a:pt x="244" y="163"/>
                  </a:lnTo>
                  <a:lnTo>
                    <a:pt x="233" y="160"/>
                  </a:lnTo>
                  <a:lnTo>
                    <a:pt x="210" y="150"/>
                  </a:lnTo>
                  <a:lnTo>
                    <a:pt x="187" y="138"/>
                  </a:lnTo>
                  <a:lnTo>
                    <a:pt x="175" y="126"/>
                  </a:lnTo>
                  <a:lnTo>
                    <a:pt x="166" y="121"/>
                  </a:lnTo>
                  <a:lnTo>
                    <a:pt x="162" y="105"/>
                  </a:lnTo>
                  <a:lnTo>
                    <a:pt x="154" y="93"/>
                  </a:lnTo>
                  <a:lnTo>
                    <a:pt x="140" y="89"/>
                  </a:lnTo>
                  <a:lnTo>
                    <a:pt x="131" y="80"/>
                  </a:lnTo>
                  <a:lnTo>
                    <a:pt x="128" y="70"/>
                  </a:lnTo>
                  <a:lnTo>
                    <a:pt x="133" y="59"/>
                  </a:lnTo>
                  <a:lnTo>
                    <a:pt x="120" y="53"/>
                  </a:lnTo>
                  <a:lnTo>
                    <a:pt x="122" y="39"/>
                  </a:lnTo>
                  <a:lnTo>
                    <a:pt x="114" y="35"/>
                  </a:lnTo>
                  <a:lnTo>
                    <a:pt x="109" y="28"/>
                  </a:lnTo>
                  <a:lnTo>
                    <a:pt x="96" y="25"/>
                  </a:lnTo>
                  <a:lnTo>
                    <a:pt x="96" y="33"/>
                  </a:lnTo>
                  <a:lnTo>
                    <a:pt x="88" y="27"/>
                  </a:lnTo>
                  <a:lnTo>
                    <a:pt x="81" y="39"/>
                  </a:lnTo>
                  <a:lnTo>
                    <a:pt x="73" y="45"/>
                  </a:lnTo>
                  <a:lnTo>
                    <a:pt x="63" y="42"/>
                  </a:lnTo>
                  <a:lnTo>
                    <a:pt x="61" y="23"/>
                  </a:lnTo>
                  <a:lnTo>
                    <a:pt x="47" y="14"/>
                  </a:lnTo>
                  <a:lnTo>
                    <a:pt x="39" y="4"/>
                  </a:lnTo>
                  <a:lnTo>
                    <a:pt x="26" y="0"/>
                  </a:lnTo>
                  <a:lnTo>
                    <a:pt x="12" y="5"/>
                  </a:lnTo>
                  <a:lnTo>
                    <a:pt x="0" y="22"/>
                  </a:lnTo>
                  <a:lnTo>
                    <a:pt x="5" y="29"/>
                  </a:lnTo>
                  <a:lnTo>
                    <a:pt x="13" y="12"/>
                  </a:lnTo>
                  <a:lnTo>
                    <a:pt x="26" y="13"/>
                  </a:lnTo>
                  <a:lnTo>
                    <a:pt x="34" y="21"/>
                  </a:lnTo>
                  <a:lnTo>
                    <a:pt x="47" y="28"/>
                  </a:lnTo>
                  <a:lnTo>
                    <a:pt x="41" y="40"/>
                  </a:lnTo>
                  <a:lnTo>
                    <a:pt x="25" y="45"/>
                  </a:lnTo>
                  <a:lnTo>
                    <a:pt x="16" y="52"/>
                  </a:lnTo>
                  <a:lnTo>
                    <a:pt x="1" y="44"/>
                  </a:lnTo>
                  <a:lnTo>
                    <a:pt x="8" y="80"/>
                  </a:lnTo>
                  <a:lnTo>
                    <a:pt x="19" y="80"/>
                  </a:lnTo>
                  <a:lnTo>
                    <a:pt x="20" y="90"/>
                  </a:lnTo>
                  <a:lnTo>
                    <a:pt x="30" y="95"/>
                  </a:lnTo>
                  <a:lnTo>
                    <a:pt x="14" y="96"/>
                  </a:lnTo>
                  <a:lnTo>
                    <a:pt x="8" y="109"/>
                  </a:lnTo>
                  <a:lnTo>
                    <a:pt x="34" y="125"/>
                  </a:lnTo>
                  <a:lnTo>
                    <a:pt x="31" y="151"/>
                  </a:lnTo>
                  <a:lnTo>
                    <a:pt x="36" y="176"/>
                  </a:lnTo>
                  <a:lnTo>
                    <a:pt x="47" y="173"/>
                  </a:lnTo>
                  <a:lnTo>
                    <a:pt x="93" y="215"/>
                  </a:lnTo>
                  <a:lnTo>
                    <a:pt x="99" y="208"/>
                  </a:lnTo>
                  <a:lnTo>
                    <a:pt x="149" y="217"/>
                  </a:lnTo>
                  <a:lnTo>
                    <a:pt x="176" y="196"/>
                  </a:lnTo>
                  <a:lnTo>
                    <a:pt x="230" y="197"/>
                  </a:lnTo>
                  <a:lnTo>
                    <a:pt x="240" y="185"/>
                  </a:lnTo>
                  <a:lnTo>
                    <a:pt x="244" y="19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79" name="Freeform 111"/>
            <p:cNvSpPr>
              <a:spLocks/>
            </p:cNvSpPr>
            <p:nvPr/>
          </p:nvSpPr>
          <p:spPr bwMode="auto">
            <a:xfrm>
              <a:off x="3316" y="1926"/>
              <a:ext cx="244" cy="240"/>
            </a:xfrm>
            <a:custGeom>
              <a:avLst/>
              <a:gdLst/>
              <a:ahLst/>
              <a:cxnLst>
                <a:cxn ang="0">
                  <a:pos x="229" y="196"/>
                </a:cxn>
                <a:cxn ang="0">
                  <a:pos x="231" y="208"/>
                </a:cxn>
                <a:cxn ang="0">
                  <a:pos x="235" y="215"/>
                </a:cxn>
                <a:cxn ang="0">
                  <a:pos x="250" y="217"/>
                </a:cxn>
                <a:cxn ang="0">
                  <a:pos x="256" y="232"/>
                </a:cxn>
                <a:cxn ang="0">
                  <a:pos x="264" y="243"/>
                </a:cxn>
                <a:cxn ang="0">
                  <a:pos x="258" y="246"/>
                </a:cxn>
                <a:cxn ang="0">
                  <a:pos x="241" y="246"/>
                </a:cxn>
                <a:cxn ang="0">
                  <a:pos x="239" y="261"/>
                </a:cxn>
                <a:cxn ang="0">
                  <a:pos x="192" y="248"/>
                </a:cxn>
                <a:cxn ang="0">
                  <a:pos x="182" y="228"/>
                </a:cxn>
                <a:cxn ang="0">
                  <a:pos x="168" y="222"/>
                </a:cxn>
                <a:cxn ang="0">
                  <a:pos x="153" y="228"/>
                </a:cxn>
                <a:cxn ang="0">
                  <a:pos x="134" y="228"/>
                </a:cxn>
                <a:cxn ang="0">
                  <a:pos x="110" y="215"/>
                </a:cxn>
                <a:cxn ang="0">
                  <a:pos x="84" y="169"/>
                </a:cxn>
                <a:cxn ang="0">
                  <a:pos x="66" y="169"/>
                </a:cxn>
                <a:cxn ang="0">
                  <a:pos x="55" y="172"/>
                </a:cxn>
                <a:cxn ang="0">
                  <a:pos x="49" y="163"/>
                </a:cxn>
                <a:cxn ang="0">
                  <a:pos x="41" y="155"/>
                </a:cxn>
                <a:cxn ang="0">
                  <a:pos x="41" y="134"/>
                </a:cxn>
                <a:cxn ang="0">
                  <a:pos x="26" y="134"/>
                </a:cxn>
                <a:cxn ang="0">
                  <a:pos x="23" y="129"/>
                </a:cxn>
                <a:cxn ang="0">
                  <a:pos x="23" y="117"/>
                </a:cxn>
                <a:cxn ang="0">
                  <a:pos x="14" y="118"/>
                </a:cxn>
                <a:cxn ang="0">
                  <a:pos x="9" y="114"/>
                </a:cxn>
                <a:cxn ang="0">
                  <a:pos x="9" y="100"/>
                </a:cxn>
                <a:cxn ang="0">
                  <a:pos x="17" y="92"/>
                </a:cxn>
                <a:cxn ang="0">
                  <a:pos x="14" y="79"/>
                </a:cxn>
                <a:cxn ang="0">
                  <a:pos x="4" y="70"/>
                </a:cxn>
                <a:cxn ang="0">
                  <a:pos x="3" y="61"/>
                </a:cxn>
                <a:cxn ang="0">
                  <a:pos x="10" y="40"/>
                </a:cxn>
                <a:cxn ang="0">
                  <a:pos x="3" y="29"/>
                </a:cxn>
                <a:cxn ang="0">
                  <a:pos x="0" y="14"/>
                </a:cxn>
                <a:cxn ang="0">
                  <a:pos x="12" y="0"/>
                </a:cxn>
                <a:cxn ang="0">
                  <a:pos x="14" y="2"/>
                </a:cxn>
                <a:cxn ang="0">
                  <a:pos x="43" y="26"/>
                </a:cxn>
                <a:cxn ang="0">
                  <a:pos x="44" y="20"/>
                </a:cxn>
                <a:cxn ang="0">
                  <a:pos x="46" y="12"/>
                </a:cxn>
                <a:cxn ang="0">
                  <a:pos x="56" y="4"/>
                </a:cxn>
                <a:cxn ang="0">
                  <a:pos x="66" y="16"/>
                </a:cxn>
                <a:cxn ang="0">
                  <a:pos x="77" y="20"/>
                </a:cxn>
                <a:cxn ang="0">
                  <a:pos x="74" y="30"/>
                </a:cxn>
                <a:cxn ang="0">
                  <a:pos x="70" y="40"/>
                </a:cxn>
                <a:cxn ang="0">
                  <a:pos x="100" y="61"/>
                </a:cxn>
                <a:cxn ang="0">
                  <a:pos x="122" y="75"/>
                </a:cxn>
                <a:cxn ang="0">
                  <a:pos x="151" y="64"/>
                </a:cxn>
                <a:cxn ang="0">
                  <a:pos x="178" y="48"/>
                </a:cxn>
                <a:cxn ang="0">
                  <a:pos x="189" y="44"/>
                </a:cxn>
                <a:cxn ang="0">
                  <a:pos x="235" y="87"/>
                </a:cxn>
                <a:cxn ang="0">
                  <a:pos x="234" y="111"/>
                </a:cxn>
                <a:cxn ang="0">
                  <a:pos x="223" y="120"/>
                </a:cxn>
                <a:cxn ang="0">
                  <a:pos x="234" y="130"/>
                </a:cxn>
                <a:cxn ang="0">
                  <a:pos x="231" y="138"/>
                </a:cxn>
                <a:cxn ang="0">
                  <a:pos x="220" y="147"/>
                </a:cxn>
                <a:cxn ang="0">
                  <a:pos x="234" y="167"/>
                </a:cxn>
                <a:cxn ang="0">
                  <a:pos x="243" y="167"/>
                </a:cxn>
                <a:cxn ang="0">
                  <a:pos x="243" y="178"/>
                </a:cxn>
                <a:cxn ang="0">
                  <a:pos x="229" y="191"/>
                </a:cxn>
                <a:cxn ang="0">
                  <a:pos x="229" y="196"/>
                </a:cxn>
              </a:cxnLst>
              <a:rect l="0" t="0" r="r" b="b"/>
              <a:pathLst>
                <a:path w="265" h="262">
                  <a:moveTo>
                    <a:pt x="229" y="196"/>
                  </a:moveTo>
                  <a:lnTo>
                    <a:pt x="231" y="208"/>
                  </a:lnTo>
                  <a:lnTo>
                    <a:pt x="235" y="215"/>
                  </a:lnTo>
                  <a:lnTo>
                    <a:pt x="250" y="217"/>
                  </a:lnTo>
                  <a:lnTo>
                    <a:pt x="256" y="232"/>
                  </a:lnTo>
                  <a:lnTo>
                    <a:pt x="264" y="243"/>
                  </a:lnTo>
                  <a:lnTo>
                    <a:pt x="258" y="246"/>
                  </a:lnTo>
                  <a:lnTo>
                    <a:pt x="241" y="246"/>
                  </a:lnTo>
                  <a:lnTo>
                    <a:pt x="239" y="261"/>
                  </a:lnTo>
                  <a:lnTo>
                    <a:pt x="192" y="248"/>
                  </a:lnTo>
                  <a:lnTo>
                    <a:pt x="182" y="228"/>
                  </a:lnTo>
                  <a:lnTo>
                    <a:pt x="168" y="222"/>
                  </a:lnTo>
                  <a:lnTo>
                    <a:pt x="153" y="228"/>
                  </a:lnTo>
                  <a:lnTo>
                    <a:pt x="134" y="228"/>
                  </a:lnTo>
                  <a:lnTo>
                    <a:pt x="110" y="215"/>
                  </a:lnTo>
                  <a:lnTo>
                    <a:pt x="84" y="169"/>
                  </a:lnTo>
                  <a:lnTo>
                    <a:pt x="66" y="169"/>
                  </a:lnTo>
                  <a:lnTo>
                    <a:pt x="55" y="172"/>
                  </a:lnTo>
                  <a:lnTo>
                    <a:pt x="49" y="163"/>
                  </a:lnTo>
                  <a:lnTo>
                    <a:pt x="41" y="155"/>
                  </a:lnTo>
                  <a:lnTo>
                    <a:pt x="41" y="134"/>
                  </a:lnTo>
                  <a:lnTo>
                    <a:pt x="26" y="134"/>
                  </a:lnTo>
                  <a:lnTo>
                    <a:pt x="23" y="129"/>
                  </a:lnTo>
                  <a:lnTo>
                    <a:pt x="23" y="117"/>
                  </a:lnTo>
                  <a:lnTo>
                    <a:pt x="14" y="118"/>
                  </a:lnTo>
                  <a:lnTo>
                    <a:pt x="9" y="114"/>
                  </a:lnTo>
                  <a:lnTo>
                    <a:pt x="9" y="100"/>
                  </a:lnTo>
                  <a:lnTo>
                    <a:pt x="17" y="92"/>
                  </a:lnTo>
                  <a:lnTo>
                    <a:pt x="14" y="79"/>
                  </a:lnTo>
                  <a:lnTo>
                    <a:pt x="4" y="70"/>
                  </a:lnTo>
                  <a:lnTo>
                    <a:pt x="3" y="61"/>
                  </a:lnTo>
                  <a:lnTo>
                    <a:pt x="10" y="40"/>
                  </a:lnTo>
                  <a:lnTo>
                    <a:pt x="3" y="29"/>
                  </a:lnTo>
                  <a:lnTo>
                    <a:pt x="0" y="14"/>
                  </a:lnTo>
                  <a:lnTo>
                    <a:pt x="12" y="0"/>
                  </a:lnTo>
                  <a:lnTo>
                    <a:pt x="14" y="2"/>
                  </a:lnTo>
                  <a:lnTo>
                    <a:pt x="43" y="26"/>
                  </a:lnTo>
                  <a:lnTo>
                    <a:pt x="44" y="20"/>
                  </a:lnTo>
                  <a:lnTo>
                    <a:pt x="46" y="12"/>
                  </a:lnTo>
                  <a:lnTo>
                    <a:pt x="56" y="4"/>
                  </a:lnTo>
                  <a:lnTo>
                    <a:pt x="66" y="16"/>
                  </a:lnTo>
                  <a:lnTo>
                    <a:pt x="77" y="20"/>
                  </a:lnTo>
                  <a:lnTo>
                    <a:pt x="74" y="30"/>
                  </a:lnTo>
                  <a:lnTo>
                    <a:pt x="70" y="40"/>
                  </a:lnTo>
                  <a:lnTo>
                    <a:pt x="100" y="61"/>
                  </a:lnTo>
                  <a:lnTo>
                    <a:pt x="122" y="75"/>
                  </a:lnTo>
                  <a:lnTo>
                    <a:pt x="151" y="64"/>
                  </a:lnTo>
                  <a:lnTo>
                    <a:pt x="178" y="48"/>
                  </a:lnTo>
                  <a:lnTo>
                    <a:pt x="189" y="44"/>
                  </a:lnTo>
                  <a:lnTo>
                    <a:pt x="235" y="87"/>
                  </a:lnTo>
                  <a:lnTo>
                    <a:pt x="234" y="111"/>
                  </a:lnTo>
                  <a:lnTo>
                    <a:pt x="223" y="120"/>
                  </a:lnTo>
                  <a:lnTo>
                    <a:pt x="234" y="130"/>
                  </a:lnTo>
                  <a:lnTo>
                    <a:pt x="231" y="138"/>
                  </a:lnTo>
                  <a:lnTo>
                    <a:pt x="220" y="147"/>
                  </a:lnTo>
                  <a:lnTo>
                    <a:pt x="234" y="167"/>
                  </a:lnTo>
                  <a:lnTo>
                    <a:pt x="243" y="167"/>
                  </a:lnTo>
                  <a:lnTo>
                    <a:pt x="243" y="178"/>
                  </a:lnTo>
                  <a:lnTo>
                    <a:pt x="229" y="191"/>
                  </a:lnTo>
                  <a:lnTo>
                    <a:pt x="229" y="19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0" name="Freeform 112"/>
            <p:cNvSpPr>
              <a:spLocks/>
            </p:cNvSpPr>
            <p:nvPr/>
          </p:nvSpPr>
          <p:spPr bwMode="auto">
            <a:xfrm>
              <a:off x="3299" y="1888"/>
              <a:ext cx="59" cy="57"/>
            </a:xfrm>
            <a:custGeom>
              <a:avLst/>
              <a:gdLst/>
              <a:ahLst/>
              <a:cxnLst>
                <a:cxn ang="0">
                  <a:pos x="63" y="53"/>
                </a:cxn>
                <a:cxn ang="0">
                  <a:pos x="59" y="49"/>
                </a:cxn>
                <a:cxn ang="0">
                  <a:pos x="59" y="40"/>
                </a:cxn>
                <a:cxn ang="0">
                  <a:pos x="52" y="40"/>
                </a:cxn>
                <a:cxn ang="0">
                  <a:pos x="47" y="17"/>
                </a:cxn>
                <a:cxn ang="0">
                  <a:pos x="41" y="12"/>
                </a:cxn>
                <a:cxn ang="0">
                  <a:pos x="45" y="5"/>
                </a:cxn>
                <a:cxn ang="0">
                  <a:pos x="32" y="9"/>
                </a:cxn>
                <a:cxn ang="0">
                  <a:pos x="24" y="0"/>
                </a:cxn>
                <a:cxn ang="0">
                  <a:pos x="14" y="5"/>
                </a:cxn>
                <a:cxn ang="0">
                  <a:pos x="0" y="9"/>
                </a:cxn>
                <a:cxn ang="0">
                  <a:pos x="30" y="42"/>
                </a:cxn>
                <a:cxn ang="0">
                  <a:pos x="32" y="44"/>
                </a:cxn>
                <a:cxn ang="0">
                  <a:pos x="43" y="43"/>
                </a:cxn>
                <a:cxn ang="0">
                  <a:pos x="47" y="46"/>
                </a:cxn>
                <a:cxn ang="0">
                  <a:pos x="54" y="54"/>
                </a:cxn>
                <a:cxn ang="0">
                  <a:pos x="60" y="62"/>
                </a:cxn>
                <a:cxn ang="0">
                  <a:pos x="63" y="53"/>
                </a:cxn>
              </a:cxnLst>
              <a:rect l="0" t="0" r="r" b="b"/>
              <a:pathLst>
                <a:path w="64" h="63">
                  <a:moveTo>
                    <a:pt x="63" y="53"/>
                  </a:moveTo>
                  <a:lnTo>
                    <a:pt x="59" y="49"/>
                  </a:lnTo>
                  <a:lnTo>
                    <a:pt x="59" y="40"/>
                  </a:lnTo>
                  <a:lnTo>
                    <a:pt x="52" y="40"/>
                  </a:lnTo>
                  <a:lnTo>
                    <a:pt x="47" y="17"/>
                  </a:lnTo>
                  <a:lnTo>
                    <a:pt x="41" y="12"/>
                  </a:lnTo>
                  <a:lnTo>
                    <a:pt x="45" y="5"/>
                  </a:lnTo>
                  <a:lnTo>
                    <a:pt x="32" y="9"/>
                  </a:lnTo>
                  <a:lnTo>
                    <a:pt x="24" y="0"/>
                  </a:lnTo>
                  <a:lnTo>
                    <a:pt x="14" y="5"/>
                  </a:lnTo>
                  <a:lnTo>
                    <a:pt x="0" y="9"/>
                  </a:lnTo>
                  <a:lnTo>
                    <a:pt x="30" y="42"/>
                  </a:lnTo>
                  <a:lnTo>
                    <a:pt x="32" y="44"/>
                  </a:lnTo>
                  <a:lnTo>
                    <a:pt x="43" y="43"/>
                  </a:lnTo>
                  <a:lnTo>
                    <a:pt x="47" y="46"/>
                  </a:lnTo>
                  <a:lnTo>
                    <a:pt x="54" y="54"/>
                  </a:lnTo>
                  <a:lnTo>
                    <a:pt x="60" y="62"/>
                  </a:lnTo>
                  <a:lnTo>
                    <a:pt x="63" y="5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1" name="Freeform 113"/>
            <p:cNvSpPr>
              <a:spLocks/>
            </p:cNvSpPr>
            <p:nvPr/>
          </p:nvSpPr>
          <p:spPr bwMode="auto">
            <a:xfrm>
              <a:off x="3291" y="1846"/>
              <a:ext cx="75" cy="49"/>
            </a:xfrm>
            <a:custGeom>
              <a:avLst/>
              <a:gdLst/>
              <a:ahLst/>
              <a:cxnLst>
                <a:cxn ang="0">
                  <a:pos x="17" y="0"/>
                </a:cxn>
                <a:cxn ang="0">
                  <a:pos x="26" y="14"/>
                </a:cxn>
                <a:cxn ang="0">
                  <a:pos x="24" y="27"/>
                </a:cxn>
                <a:cxn ang="0">
                  <a:pos x="8" y="34"/>
                </a:cxn>
                <a:cxn ang="0">
                  <a:pos x="0" y="44"/>
                </a:cxn>
                <a:cxn ang="0">
                  <a:pos x="9" y="53"/>
                </a:cxn>
                <a:cxn ang="0">
                  <a:pos x="24" y="50"/>
                </a:cxn>
                <a:cxn ang="0">
                  <a:pos x="33" y="44"/>
                </a:cxn>
                <a:cxn ang="0">
                  <a:pos x="41" y="53"/>
                </a:cxn>
                <a:cxn ang="0">
                  <a:pos x="55" y="50"/>
                </a:cxn>
                <a:cxn ang="0">
                  <a:pos x="69" y="44"/>
                </a:cxn>
                <a:cxn ang="0">
                  <a:pos x="79" y="46"/>
                </a:cxn>
                <a:cxn ang="0">
                  <a:pos x="80" y="44"/>
                </a:cxn>
                <a:cxn ang="0">
                  <a:pos x="68" y="34"/>
                </a:cxn>
                <a:cxn ang="0">
                  <a:pos x="72" y="30"/>
                </a:cxn>
                <a:cxn ang="0">
                  <a:pos x="72" y="27"/>
                </a:cxn>
                <a:cxn ang="0">
                  <a:pos x="64" y="24"/>
                </a:cxn>
                <a:cxn ang="0">
                  <a:pos x="68" y="19"/>
                </a:cxn>
                <a:cxn ang="0">
                  <a:pos x="57" y="16"/>
                </a:cxn>
                <a:cxn ang="0">
                  <a:pos x="55" y="18"/>
                </a:cxn>
                <a:cxn ang="0">
                  <a:pos x="47" y="8"/>
                </a:cxn>
                <a:cxn ang="0">
                  <a:pos x="34" y="7"/>
                </a:cxn>
                <a:cxn ang="0">
                  <a:pos x="24" y="0"/>
                </a:cxn>
                <a:cxn ang="0">
                  <a:pos x="17" y="0"/>
                </a:cxn>
              </a:cxnLst>
              <a:rect l="0" t="0" r="r" b="b"/>
              <a:pathLst>
                <a:path w="81" h="54">
                  <a:moveTo>
                    <a:pt x="17" y="0"/>
                  </a:moveTo>
                  <a:lnTo>
                    <a:pt x="26" y="14"/>
                  </a:lnTo>
                  <a:lnTo>
                    <a:pt x="24" y="27"/>
                  </a:lnTo>
                  <a:lnTo>
                    <a:pt x="8" y="34"/>
                  </a:lnTo>
                  <a:lnTo>
                    <a:pt x="0" y="44"/>
                  </a:lnTo>
                  <a:lnTo>
                    <a:pt x="9" y="53"/>
                  </a:lnTo>
                  <a:lnTo>
                    <a:pt x="24" y="50"/>
                  </a:lnTo>
                  <a:lnTo>
                    <a:pt x="33" y="44"/>
                  </a:lnTo>
                  <a:lnTo>
                    <a:pt x="41" y="53"/>
                  </a:lnTo>
                  <a:lnTo>
                    <a:pt x="55" y="50"/>
                  </a:lnTo>
                  <a:lnTo>
                    <a:pt x="69" y="44"/>
                  </a:lnTo>
                  <a:lnTo>
                    <a:pt x="79" y="46"/>
                  </a:lnTo>
                  <a:lnTo>
                    <a:pt x="80" y="44"/>
                  </a:lnTo>
                  <a:lnTo>
                    <a:pt x="68" y="34"/>
                  </a:lnTo>
                  <a:lnTo>
                    <a:pt x="72" y="30"/>
                  </a:lnTo>
                  <a:lnTo>
                    <a:pt x="72" y="27"/>
                  </a:lnTo>
                  <a:lnTo>
                    <a:pt x="64" y="24"/>
                  </a:lnTo>
                  <a:lnTo>
                    <a:pt x="68" y="19"/>
                  </a:lnTo>
                  <a:lnTo>
                    <a:pt x="57" y="16"/>
                  </a:lnTo>
                  <a:lnTo>
                    <a:pt x="55" y="18"/>
                  </a:lnTo>
                  <a:lnTo>
                    <a:pt x="47" y="8"/>
                  </a:lnTo>
                  <a:lnTo>
                    <a:pt x="34" y="7"/>
                  </a:lnTo>
                  <a:lnTo>
                    <a:pt x="24" y="0"/>
                  </a:lnTo>
                  <a:lnTo>
                    <a:pt x="17"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2" name="Freeform 114"/>
            <p:cNvSpPr>
              <a:spLocks/>
            </p:cNvSpPr>
            <p:nvPr/>
          </p:nvSpPr>
          <p:spPr bwMode="auto">
            <a:xfrm>
              <a:off x="3087" y="1867"/>
              <a:ext cx="240" cy="120"/>
            </a:xfrm>
            <a:custGeom>
              <a:avLst/>
              <a:gdLst/>
              <a:ahLst/>
              <a:cxnLst>
                <a:cxn ang="0">
                  <a:pos x="64" y="22"/>
                </a:cxn>
                <a:cxn ang="0">
                  <a:pos x="84" y="9"/>
                </a:cxn>
                <a:cxn ang="0">
                  <a:pos x="131" y="1"/>
                </a:cxn>
                <a:cxn ang="0">
                  <a:pos x="152" y="11"/>
                </a:cxn>
                <a:cxn ang="0">
                  <a:pos x="189" y="24"/>
                </a:cxn>
                <a:cxn ang="0">
                  <a:pos x="221" y="21"/>
                </a:cxn>
                <a:cxn ang="0">
                  <a:pos x="259" y="65"/>
                </a:cxn>
                <a:cxn ang="0">
                  <a:pos x="250" y="94"/>
                </a:cxn>
                <a:cxn ang="0">
                  <a:pos x="250" y="126"/>
                </a:cxn>
                <a:cxn ang="0">
                  <a:pos x="222" y="122"/>
                </a:cxn>
                <a:cxn ang="0">
                  <a:pos x="198" y="125"/>
                </a:cxn>
                <a:cxn ang="0">
                  <a:pos x="149" y="116"/>
                </a:cxn>
                <a:cxn ang="0">
                  <a:pos x="138" y="125"/>
                </a:cxn>
                <a:cxn ang="0">
                  <a:pos x="135" y="113"/>
                </a:cxn>
                <a:cxn ang="0">
                  <a:pos x="108" y="115"/>
                </a:cxn>
                <a:cxn ang="0">
                  <a:pos x="90" y="111"/>
                </a:cxn>
                <a:cxn ang="0">
                  <a:pos x="73" y="106"/>
                </a:cxn>
                <a:cxn ang="0">
                  <a:pos x="65" y="102"/>
                </a:cxn>
                <a:cxn ang="0">
                  <a:pos x="62" y="111"/>
                </a:cxn>
                <a:cxn ang="0">
                  <a:pos x="52" y="113"/>
                </a:cxn>
                <a:cxn ang="0">
                  <a:pos x="41" y="105"/>
                </a:cxn>
                <a:cxn ang="0">
                  <a:pos x="28" y="109"/>
                </a:cxn>
                <a:cxn ang="0">
                  <a:pos x="30" y="102"/>
                </a:cxn>
                <a:cxn ang="0">
                  <a:pos x="21" y="97"/>
                </a:cxn>
                <a:cxn ang="0">
                  <a:pos x="16" y="83"/>
                </a:cxn>
                <a:cxn ang="0">
                  <a:pos x="5" y="79"/>
                </a:cxn>
                <a:cxn ang="0">
                  <a:pos x="0" y="79"/>
                </a:cxn>
                <a:cxn ang="0">
                  <a:pos x="5" y="72"/>
                </a:cxn>
                <a:cxn ang="0">
                  <a:pos x="10" y="60"/>
                </a:cxn>
                <a:cxn ang="0">
                  <a:pos x="1" y="51"/>
                </a:cxn>
                <a:cxn ang="0">
                  <a:pos x="14" y="39"/>
                </a:cxn>
                <a:cxn ang="0">
                  <a:pos x="47" y="38"/>
                </a:cxn>
                <a:cxn ang="0">
                  <a:pos x="60" y="37"/>
                </a:cxn>
                <a:cxn ang="0">
                  <a:pos x="63" y="36"/>
                </a:cxn>
                <a:cxn ang="0">
                  <a:pos x="70" y="29"/>
                </a:cxn>
                <a:cxn ang="0">
                  <a:pos x="64" y="27"/>
                </a:cxn>
              </a:cxnLst>
              <a:rect l="0" t="0" r="r" b="b"/>
              <a:pathLst>
                <a:path w="260" h="130">
                  <a:moveTo>
                    <a:pt x="60" y="22"/>
                  </a:moveTo>
                  <a:lnTo>
                    <a:pt x="64" y="22"/>
                  </a:lnTo>
                  <a:lnTo>
                    <a:pt x="67" y="16"/>
                  </a:lnTo>
                  <a:lnTo>
                    <a:pt x="84" y="9"/>
                  </a:lnTo>
                  <a:lnTo>
                    <a:pt x="89" y="0"/>
                  </a:lnTo>
                  <a:lnTo>
                    <a:pt x="131" y="1"/>
                  </a:lnTo>
                  <a:lnTo>
                    <a:pt x="131" y="11"/>
                  </a:lnTo>
                  <a:lnTo>
                    <a:pt x="152" y="11"/>
                  </a:lnTo>
                  <a:lnTo>
                    <a:pt x="159" y="23"/>
                  </a:lnTo>
                  <a:lnTo>
                    <a:pt x="189" y="24"/>
                  </a:lnTo>
                  <a:lnTo>
                    <a:pt x="208" y="27"/>
                  </a:lnTo>
                  <a:lnTo>
                    <a:pt x="221" y="21"/>
                  </a:lnTo>
                  <a:lnTo>
                    <a:pt x="230" y="30"/>
                  </a:lnTo>
                  <a:lnTo>
                    <a:pt x="259" y="65"/>
                  </a:lnTo>
                  <a:lnTo>
                    <a:pt x="247" y="80"/>
                  </a:lnTo>
                  <a:lnTo>
                    <a:pt x="250" y="94"/>
                  </a:lnTo>
                  <a:lnTo>
                    <a:pt x="257" y="106"/>
                  </a:lnTo>
                  <a:lnTo>
                    <a:pt x="250" y="126"/>
                  </a:lnTo>
                  <a:lnTo>
                    <a:pt x="233" y="126"/>
                  </a:lnTo>
                  <a:lnTo>
                    <a:pt x="222" y="122"/>
                  </a:lnTo>
                  <a:lnTo>
                    <a:pt x="208" y="129"/>
                  </a:lnTo>
                  <a:lnTo>
                    <a:pt x="198" y="125"/>
                  </a:lnTo>
                  <a:lnTo>
                    <a:pt x="172" y="129"/>
                  </a:lnTo>
                  <a:lnTo>
                    <a:pt x="149" y="116"/>
                  </a:lnTo>
                  <a:lnTo>
                    <a:pt x="140" y="129"/>
                  </a:lnTo>
                  <a:lnTo>
                    <a:pt x="138" y="125"/>
                  </a:lnTo>
                  <a:lnTo>
                    <a:pt x="142" y="116"/>
                  </a:lnTo>
                  <a:lnTo>
                    <a:pt x="135" y="113"/>
                  </a:lnTo>
                  <a:lnTo>
                    <a:pt x="123" y="110"/>
                  </a:lnTo>
                  <a:lnTo>
                    <a:pt x="108" y="115"/>
                  </a:lnTo>
                  <a:lnTo>
                    <a:pt x="98" y="115"/>
                  </a:lnTo>
                  <a:lnTo>
                    <a:pt x="90" y="111"/>
                  </a:lnTo>
                  <a:lnTo>
                    <a:pt x="78" y="106"/>
                  </a:lnTo>
                  <a:lnTo>
                    <a:pt x="73" y="106"/>
                  </a:lnTo>
                  <a:lnTo>
                    <a:pt x="70" y="102"/>
                  </a:lnTo>
                  <a:lnTo>
                    <a:pt x="65" y="102"/>
                  </a:lnTo>
                  <a:lnTo>
                    <a:pt x="64" y="107"/>
                  </a:lnTo>
                  <a:lnTo>
                    <a:pt x="62" y="111"/>
                  </a:lnTo>
                  <a:lnTo>
                    <a:pt x="58" y="110"/>
                  </a:lnTo>
                  <a:lnTo>
                    <a:pt x="52" y="113"/>
                  </a:lnTo>
                  <a:lnTo>
                    <a:pt x="47" y="113"/>
                  </a:lnTo>
                  <a:lnTo>
                    <a:pt x="41" y="105"/>
                  </a:lnTo>
                  <a:lnTo>
                    <a:pt x="32" y="104"/>
                  </a:lnTo>
                  <a:lnTo>
                    <a:pt x="28" y="109"/>
                  </a:lnTo>
                  <a:lnTo>
                    <a:pt x="24" y="104"/>
                  </a:lnTo>
                  <a:lnTo>
                    <a:pt x="30" y="102"/>
                  </a:lnTo>
                  <a:lnTo>
                    <a:pt x="28" y="97"/>
                  </a:lnTo>
                  <a:lnTo>
                    <a:pt x="21" y="97"/>
                  </a:lnTo>
                  <a:lnTo>
                    <a:pt x="13" y="87"/>
                  </a:lnTo>
                  <a:lnTo>
                    <a:pt x="16" y="83"/>
                  </a:lnTo>
                  <a:lnTo>
                    <a:pt x="12" y="81"/>
                  </a:lnTo>
                  <a:lnTo>
                    <a:pt x="5" y="79"/>
                  </a:lnTo>
                  <a:lnTo>
                    <a:pt x="3" y="81"/>
                  </a:lnTo>
                  <a:lnTo>
                    <a:pt x="0" y="79"/>
                  </a:lnTo>
                  <a:lnTo>
                    <a:pt x="0" y="72"/>
                  </a:lnTo>
                  <a:lnTo>
                    <a:pt x="5" y="72"/>
                  </a:lnTo>
                  <a:lnTo>
                    <a:pt x="7" y="63"/>
                  </a:lnTo>
                  <a:lnTo>
                    <a:pt x="10" y="60"/>
                  </a:lnTo>
                  <a:lnTo>
                    <a:pt x="6" y="60"/>
                  </a:lnTo>
                  <a:lnTo>
                    <a:pt x="1" y="51"/>
                  </a:lnTo>
                  <a:lnTo>
                    <a:pt x="3" y="44"/>
                  </a:lnTo>
                  <a:lnTo>
                    <a:pt x="14" y="39"/>
                  </a:lnTo>
                  <a:lnTo>
                    <a:pt x="34" y="36"/>
                  </a:lnTo>
                  <a:lnTo>
                    <a:pt x="47" y="38"/>
                  </a:lnTo>
                  <a:lnTo>
                    <a:pt x="57" y="38"/>
                  </a:lnTo>
                  <a:lnTo>
                    <a:pt x="60" y="37"/>
                  </a:lnTo>
                  <a:lnTo>
                    <a:pt x="69" y="37"/>
                  </a:lnTo>
                  <a:lnTo>
                    <a:pt x="63" y="36"/>
                  </a:lnTo>
                  <a:lnTo>
                    <a:pt x="64" y="32"/>
                  </a:lnTo>
                  <a:lnTo>
                    <a:pt x="70" y="29"/>
                  </a:lnTo>
                  <a:lnTo>
                    <a:pt x="72" y="25"/>
                  </a:lnTo>
                  <a:lnTo>
                    <a:pt x="64" y="27"/>
                  </a:lnTo>
                  <a:lnTo>
                    <a:pt x="60" y="2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3" name="Freeform 115"/>
            <p:cNvSpPr>
              <a:spLocks/>
            </p:cNvSpPr>
            <p:nvPr/>
          </p:nvSpPr>
          <p:spPr bwMode="auto">
            <a:xfrm>
              <a:off x="3404" y="1183"/>
              <a:ext cx="33" cy="36"/>
            </a:xfrm>
            <a:custGeom>
              <a:avLst/>
              <a:gdLst/>
              <a:ahLst/>
              <a:cxnLst>
                <a:cxn ang="0">
                  <a:pos x="35" y="19"/>
                </a:cxn>
                <a:cxn ang="0">
                  <a:pos x="19" y="0"/>
                </a:cxn>
                <a:cxn ang="0">
                  <a:pos x="7" y="7"/>
                </a:cxn>
                <a:cxn ang="0">
                  <a:pos x="0" y="23"/>
                </a:cxn>
                <a:cxn ang="0">
                  <a:pos x="0" y="38"/>
                </a:cxn>
                <a:cxn ang="0">
                  <a:pos x="13" y="38"/>
                </a:cxn>
                <a:cxn ang="0">
                  <a:pos x="16" y="26"/>
                </a:cxn>
                <a:cxn ang="0">
                  <a:pos x="35" y="19"/>
                </a:cxn>
              </a:cxnLst>
              <a:rect l="0" t="0" r="r" b="b"/>
              <a:pathLst>
                <a:path w="36" h="39">
                  <a:moveTo>
                    <a:pt x="35" y="19"/>
                  </a:moveTo>
                  <a:lnTo>
                    <a:pt x="19" y="0"/>
                  </a:lnTo>
                  <a:lnTo>
                    <a:pt x="7" y="7"/>
                  </a:lnTo>
                  <a:lnTo>
                    <a:pt x="0" y="23"/>
                  </a:lnTo>
                  <a:lnTo>
                    <a:pt x="0" y="38"/>
                  </a:lnTo>
                  <a:lnTo>
                    <a:pt x="13" y="38"/>
                  </a:lnTo>
                  <a:lnTo>
                    <a:pt x="16" y="26"/>
                  </a:lnTo>
                  <a:lnTo>
                    <a:pt x="35" y="1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4" name="Freeform 116"/>
            <p:cNvSpPr>
              <a:spLocks/>
            </p:cNvSpPr>
            <p:nvPr/>
          </p:nvSpPr>
          <p:spPr bwMode="auto">
            <a:xfrm>
              <a:off x="3456" y="852"/>
              <a:ext cx="248" cy="308"/>
            </a:xfrm>
            <a:custGeom>
              <a:avLst/>
              <a:gdLst/>
              <a:ahLst/>
              <a:cxnLst>
                <a:cxn ang="0">
                  <a:pos x="268" y="5"/>
                </a:cxn>
                <a:cxn ang="0">
                  <a:pos x="252" y="32"/>
                </a:cxn>
                <a:cxn ang="0">
                  <a:pos x="196" y="72"/>
                </a:cxn>
                <a:cxn ang="0">
                  <a:pos x="181" y="70"/>
                </a:cxn>
                <a:cxn ang="0">
                  <a:pos x="133" y="122"/>
                </a:cxn>
                <a:cxn ang="0">
                  <a:pos x="111" y="137"/>
                </a:cxn>
                <a:cxn ang="0">
                  <a:pos x="111" y="162"/>
                </a:cxn>
                <a:cxn ang="0">
                  <a:pos x="91" y="165"/>
                </a:cxn>
                <a:cxn ang="0">
                  <a:pos x="83" y="196"/>
                </a:cxn>
                <a:cxn ang="0">
                  <a:pos x="73" y="221"/>
                </a:cxn>
                <a:cxn ang="0">
                  <a:pos x="51" y="235"/>
                </a:cxn>
                <a:cxn ang="0">
                  <a:pos x="58" y="251"/>
                </a:cxn>
                <a:cxn ang="0">
                  <a:pos x="56" y="280"/>
                </a:cxn>
                <a:cxn ang="0">
                  <a:pos x="61" y="303"/>
                </a:cxn>
                <a:cxn ang="0">
                  <a:pos x="61" y="312"/>
                </a:cxn>
                <a:cxn ang="0">
                  <a:pos x="73" y="318"/>
                </a:cxn>
                <a:cxn ang="0">
                  <a:pos x="77" y="325"/>
                </a:cxn>
                <a:cxn ang="0">
                  <a:pos x="77" y="335"/>
                </a:cxn>
                <a:cxn ang="0">
                  <a:pos x="71" y="331"/>
                </a:cxn>
                <a:cxn ang="0">
                  <a:pos x="71" y="336"/>
                </a:cxn>
                <a:cxn ang="0">
                  <a:pos x="55" y="336"/>
                </a:cxn>
                <a:cxn ang="0">
                  <a:pos x="38" y="318"/>
                </a:cxn>
                <a:cxn ang="0">
                  <a:pos x="17" y="318"/>
                </a:cxn>
                <a:cxn ang="0">
                  <a:pos x="17" y="303"/>
                </a:cxn>
                <a:cxn ang="0">
                  <a:pos x="12" y="297"/>
                </a:cxn>
                <a:cxn ang="0">
                  <a:pos x="12" y="288"/>
                </a:cxn>
                <a:cxn ang="0">
                  <a:pos x="0" y="292"/>
                </a:cxn>
                <a:cxn ang="0">
                  <a:pos x="0" y="271"/>
                </a:cxn>
                <a:cxn ang="0">
                  <a:pos x="4" y="269"/>
                </a:cxn>
                <a:cxn ang="0">
                  <a:pos x="4" y="259"/>
                </a:cxn>
                <a:cxn ang="0">
                  <a:pos x="12" y="247"/>
                </a:cxn>
                <a:cxn ang="0">
                  <a:pos x="10" y="241"/>
                </a:cxn>
                <a:cxn ang="0">
                  <a:pos x="10" y="233"/>
                </a:cxn>
                <a:cxn ang="0">
                  <a:pos x="18" y="227"/>
                </a:cxn>
                <a:cxn ang="0">
                  <a:pos x="24" y="217"/>
                </a:cxn>
                <a:cxn ang="0">
                  <a:pos x="33" y="203"/>
                </a:cxn>
                <a:cxn ang="0">
                  <a:pos x="28" y="196"/>
                </a:cxn>
                <a:cxn ang="0">
                  <a:pos x="31" y="165"/>
                </a:cxn>
                <a:cxn ang="0">
                  <a:pos x="67" y="130"/>
                </a:cxn>
                <a:cxn ang="0">
                  <a:pos x="67" y="115"/>
                </a:cxn>
                <a:cxn ang="0">
                  <a:pos x="87" y="83"/>
                </a:cxn>
                <a:cxn ang="0">
                  <a:pos x="104" y="78"/>
                </a:cxn>
                <a:cxn ang="0">
                  <a:pos x="129" y="46"/>
                </a:cxn>
                <a:cxn ang="0">
                  <a:pos x="147" y="48"/>
                </a:cxn>
                <a:cxn ang="0">
                  <a:pos x="151" y="39"/>
                </a:cxn>
                <a:cxn ang="0">
                  <a:pos x="177" y="42"/>
                </a:cxn>
                <a:cxn ang="0">
                  <a:pos x="193" y="29"/>
                </a:cxn>
                <a:cxn ang="0">
                  <a:pos x="205" y="29"/>
                </a:cxn>
                <a:cxn ang="0">
                  <a:pos x="210" y="27"/>
                </a:cxn>
                <a:cxn ang="0">
                  <a:pos x="210" y="11"/>
                </a:cxn>
                <a:cxn ang="0">
                  <a:pos x="214" y="2"/>
                </a:cxn>
                <a:cxn ang="0">
                  <a:pos x="258" y="0"/>
                </a:cxn>
                <a:cxn ang="0">
                  <a:pos x="268" y="5"/>
                </a:cxn>
              </a:cxnLst>
              <a:rect l="0" t="0" r="r" b="b"/>
              <a:pathLst>
                <a:path w="269" h="337">
                  <a:moveTo>
                    <a:pt x="268" y="5"/>
                  </a:moveTo>
                  <a:lnTo>
                    <a:pt x="252" y="32"/>
                  </a:lnTo>
                  <a:lnTo>
                    <a:pt x="196" y="72"/>
                  </a:lnTo>
                  <a:lnTo>
                    <a:pt x="181" y="70"/>
                  </a:lnTo>
                  <a:lnTo>
                    <a:pt x="133" y="122"/>
                  </a:lnTo>
                  <a:lnTo>
                    <a:pt x="111" y="137"/>
                  </a:lnTo>
                  <a:lnTo>
                    <a:pt x="111" y="162"/>
                  </a:lnTo>
                  <a:lnTo>
                    <a:pt x="91" y="165"/>
                  </a:lnTo>
                  <a:lnTo>
                    <a:pt x="83" y="196"/>
                  </a:lnTo>
                  <a:lnTo>
                    <a:pt x="73" y="221"/>
                  </a:lnTo>
                  <a:lnTo>
                    <a:pt x="51" y="235"/>
                  </a:lnTo>
                  <a:lnTo>
                    <a:pt x="58" y="251"/>
                  </a:lnTo>
                  <a:lnTo>
                    <a:pt x="56" y="280"/>
                  </a:lnTo>
                  <a:lnTo>
                    <a:pt x="61" y="303"/>
                  </a:lnTo>
                  <a:lnTo>
                    <a:pt x="61" y="312"/>
                  </a:lnTo>
                  <a:lnTo>
                    <a:pt x="73" y="318"/>
                  </a:lnTo>
                  <a:lnTo>
                    <a:pt x="77" y="325"/>
                  </a:lnTo>
                  <a:lnTo>
                    <a:pt x="77" y="335"/>
                  </a:lnTo>
                  <a:lnTo>
                    <a:pt x="71" y="331"/>
                  </a:lnTo>
                  <a:lnTo>
                    <a:pt x="71" y="336"/>
                  </a:lnTo>
                  <a:lnTo>
                    <a:pt x="55" y="336"/>
                  </a:lnTo>
                  <a:lnTo>
                    <a:pt x="38" y="318"/>
                  </a:lnTo>
                  <a:lnTo>
                    <a:pt x="17" y="318"/>
                  </a:lnTo>
                  <a:lnTo>
                    <a:pt x="17" y="303"/>
                  </a:lnTo>
                  <a:lnTo>
                    <a:pt x="12" y="297"/>
                  </a:lnTo>
                  <a:lnTo>
                    <a:pt x="12" y="288"/>
                  </a:lnTo>
                  <a:lnTo>
                    <a:pt x="0" y="292"/>
                  </a:lnTo>
                  <a:lnTo>
                    <a:pt x="0" y="271"/>
                  </a:lnTo>
                  <a:lnTo>
                    <a:pt x="4" y="269"/>
                  </a:lnTo>
                  <a:lnTo>
                    <a:pt x="4" y="259"/>
                  </a:lnTo>
                  <a:lnTo>
                    <a:pt x="12" y="247"/>
                  </a:lnTo>
                  <a:lnTo>
                    <a:pt x="10" y="241"/>
                  </a:lnTo>
                  <a:lnTo>
                    <a:pt x="10" y="233"/>
                  </a:lnTo>
                  <a:lnTo>
                    <a:pt x="18" y="227"/>
                  </a:lnTo>
                  <a:lnTo>
                    <a:pt x="24" y="217"/>
                  </a:lnTo>
                  <a:lnTo>
                    <a:pt x="33" y="203"/>
                  </a:lnTo>
                  <a:lnTo>
                    <a:pt x="28" y="196"/>
                  </a:lnTo>
                  <a:lnTo>
                    <a:pt x="31" y="165"/>
                  </a:lnTo>
                  <a:lnTo>
                    <a:pt x="67" y="130"/>
                  </a:lnTo>
                  <a:lnTo>
                    <a:pt x="67" y="115"/>
                  </a:lnTo>
                  <a:lnTo>
                    <a:pt x="87" y="83"/>
                  </a:lnTo>
                  <a:lnTo>
                    <a:pt x="104" y="78"/>
                  </a:lnTo>
                  <a:lnTo>
                    <a:pt x="129" y="46"/>
                  </a:lnTo>
                  <a:lnTo>
                    <a:pt x="147" y="48"/>
                  </a:lnTo>
                  <a:lnTo>
                    <a:pt x="151" y="39"/>
                  </a:lnTo>
                  <a:lnTo>
                    <a:pt x="177" y="42"/>
                  </a:lnTo>
                  <a:lnTo>
                    <a:pt x="193" y="29"/>
                  </a:lnTo>
                  <a:lnTo>
                    <a:pt x="205" y="29"/>
                  </a:lnTo>
                  <a:lnTo>
                    <a:pt x="210" y="27"/>
                  </a:lnTo>
                  <a:lnTo>
                    <a:pt x="210" y="11"/>
                  </a:lnTo>
                  <a:lnTo>
                    <a:pt x="214" y="2"/>
                  </a:lnTo>
                  <a:lnTo>
                    <a:pt x="258" y="0"/>
                  </a:lnTo>
                  <a:lnTo>
                    <a:pt x="268"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5" name="Freeform 117"/>
            <p:cNvSpPr>
              <a:spLocks/>
            </p:cNvSpPr>
            <p:nvPr/>
          </p:nvSpPr>
          <p:spPr bwMode="auto">
            <a:xfrm>
              <a:off x="3692" y="1037"/>
              <a:ext cx="26" cy="20"/>
            </a:xfrm>
            <a:custGeom>
              <a:avLst/>
              <a:gdLst/>
              <a:ahLst/>
              <a:cxnLst>
                <a:cxn ang="0">
                  <a:pos x="0" y="7"/>
                </a:cxn>
                <a:cxn ang="0">
                  <a:pos x="9" y="21"/>
                </a:cxn>
                <a:cxn ang="0">
                  <a:pos x="27" y="18"/>
                </a:cxn>
                <a:cxn ang="0">
                  <a:pos x="27" y="0"/>
                </a:cxn>
                <a:cxn ang="0">
                  <a:pos x="0" y="7"/>
                </a:cxn>
              </a:cxnLst>
              <a:rect l="0" t="0" r="r" b="b"/>
              <a:pathLst>
                <a:path w="28" h="22">
                  <a:moveTo>
                    <a:pt x="0" y="7"/>
                  </a:moveTo>
                  <a:lnTo>
                    <a:pt x="9" y="21"/>
                  </a:lnTo>
                  <a:lnTo>
                    <a:pt x="27" y="18"/>
                  </a:lnTo>
                  <a:lnTo>
                    <a:pt x="27" y="0"/>
                  </a:lnTo>
                  <a:lnTo>
                    <a:pt x="0" y="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6" name="Freeform 118"/>
            <p:cNvSpPr>
              <a:spLocks/>
            </p:cNvSpPr>
            <p:nvPr/>
          </p:nvSpPr>
          <p:spPr bwMode="auto">
            <a:xfrm>
              <a:off x="3791" y="1055"/>
              <a:ext cx="17" cy="19"/>
            </a:xfrm>
            <a:custGeom>
              <a:avLst/>
              <a:gdLst/>
              <a:ahLst/>
              <a:cxnLst>
                <a:cxn ang="0">
                  <a:pos x="16" y="8"/>
                </a:cxn>
                <a:cxn ang="0">
                  <a:pos x="2" y="20"/>
                </a:cxn>
                <a:cxn ang="0">
                  <a:pos x="0" y="11"/>
                </a:cxn>
                <a:cxn ang="0">
                  <a:pos x="9" y="0"/>
                </a:cxn>
                <a:cxn ang="0">
                  <a:pos x="12" y="2"/>
                </a:cxn>
                <a:cxn ang="0">
                  <a:pos x="16" y="8"/>
                </a:cxn>
              </a:cxnLst>
              <a:rect l="0" t="0" r="r" b="b"/>
              <a:pathLst>
                <a:path w="17" h="21">
                  <a:moveTo>
                    <a:pt x="16" y="8"/>
                  </a:moveTo>
                  <a:lnTo>
                    <a:pt x="2" y="20"/>
                  </a:lnTo>
                  <a:lnTo>
                    <a:pt x="0" y="11"/>
                  </a:lnTo>
                  <a:lnTo>
                    <a:pt x="9" y="0"/>
                  </a:lnTo>
                  <a:lnTo>
                    <a:pt x="12" y="2"/>
                  </a:lnTo>
                  <a:lnTo>
                    <a:pt x="16" y="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7" name="Freeform 119"/>
            <p:cNvSpPr>
              <a:spLocks/>
            </p:cNvSpPr>
            <p:nvPr/>
          </p:nvSpPr>
          <p:spPr bwMode="auto">
            <a:xfrm>
              <a:off x="3960" y="806"/>
              <a:ext cx="15" cy="20"/>
            </a:xfrm>
            <a:custGeom>
              <a:avLst/>
              <a:gdLst/>
              <a:ahLst/>
              <a:cxnLst>
                <a:cxn ang="0">
                  <a:pos x="16" y="0"/>
                </a:cxn>
                <a:cxn ang="0">
                  <a:pos x="16" y="10"/>
                </a:cxn>
                <a:cxn ang="0">
                  <a:pos x="8" y="21"/>
                </a:cxn>
                <a:cxn ang="0">
                  <a:pos x="4" y="20"/>
                </a:cxn>
                <a:cxn ang="0">
                  <a:pos x="4" y="6"/>
                </a:cxn>
                <a:cxn ang="0">
                  <a:pos x="0" y="0"/>
                </a:cxn>
                <a:cxn ang="0">
                  <a:pos x="16" y="0"/>
                </a:cxn>
              </a:cxnLst>
              <a:rect l="0" t="0" r="r" b="b"/>
              <a:pathLst>
                <a:path w="17" h="22">
                  <a:moveTo>
                    <a:pt x="16" y="0"/>
                  </a:moveTo>
                  <a:lnTo>
                    <a:pt x="16" y="10"/>
                  </a:lnTo>
                  <a:lnTo>
                    <a:pt x="8" y="21"/>
                  </a:lnTo>
                  <a:lnTo>
                    <a:pt x="4" y="20"/>
                  </a:lnTo>
                  <a:lnTo>
                    <a:pt x="4" y="6"/>
                  </a:lnTo>
                  <a:lnTo>
                    <a:pt x="0" y="0"/>
                  </a:lnTo>
                  <a:lnTo>
                    <a:pt x="1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8" name="Freeform 120"/>
            <p:cNvSpPr>
              <a:spLocks/>
            </p:cNvSpPr>
            <p:nvPr/>
          </p:nvSpPr>
          <p:spPr bwMode="auto">
            <a:xfrm>
              <a:off x="3988" y="792"/>
              <a:ext cx="63" cy="54"/>
            </a:xfrm>
            <a:custGeom>
              <a:avLst/>
              <a:gdLst/>
              <a:ahLst/>
              <a:cxnLst>
                <a:cxn ang="0">
                  <a:pos x="57" y="56"/>
                </a:cxn>
                <a:cxn ang="0">
                  <a:pos x="23" y="45"/>
                </a:cxn>
                <a:cxn ang="0">
                  <a:pos x="13" y="29"/>
                </a:cxn>
                <a:cxn ang="0">
                  <a:pos x="0" y="29"/>
                </a:cxn>
                <a:cxn ang="0">
                  <a:pos x="8" y="21"/>
                </a:cxn>
                <a:cxn ang="0">
                  <a:pos x="4" y="7"/>
                </a:cxn>
                <a:cxn ang="0">
                  <a:pos x="28" y="0"/>
                </a:cxn>
                <a:cxn ang="0">
                  <a:pos x="33" y="14"/>
                </a:cxn>
                <a:cxn ang="0">
                  <a:pos x="37" y="1"/>
                </a:cxn>
                <a:cxn ang="0">
                  <a:pos x="48" y="7"/>
                </a:cxn>
                <a:cxn ang="0">
                  <a:pos x="55" y="37"/>
                </a:cxn>
                <a:cxn ang="0">
                  <a:pos x="67" y="49"/>
                </a:cxn>
                <a:cxn ang="0">
                  <a:pos x="57" y="56"/>
                </a:cxn>
              </a:cxnLst>
              <a:rect l="0" t="0" r="r" b="b"/>
              <a:pathLst>
                <a:path w="68" h="57">
                  <a:moveTo>
                    <a:pt x="57" y="56"/>
                  </a:moveTo>
                  <a:lnTo>
                    <a:pt x="23" y="45"/>
                  </a:lnTo>
                  <a:lnTo>
                    <a:pt x="13" y="29"/>
                  </a:lnTo>
                  <a:lnTo>
                    <a:pt x="0" y="29"/>
                  </a:lnTo>
                  <a:lnTo>
                    <a:pt x="8" y="21"/>
                  </a:lnTo>
                  <a:lnTo>
                    <a:pt x="4" y="7"/>
                  </a:lnTo>
                  <a:lnTo>
                    <a:pt x="28" y="0"/>
                  </a:lnTo>
                  <a:lnTo>
                    <a:pt x="33" y="14"/>
                  </a:lnTo>
                  <a:lnTo>
                    <a:pt x="37" y="1"/>
                  </a:lnTo>
                  <a:lnTo>
                    <a:pt x="48" y="7"/>
                  </a:lnTo>
                  <a:lnTo>
                    <a:pt x="55" y="37"/>
                  </a:lnTo>
                  <a:lnTo>
                    <a:pt x="67" y="49"/>
                  </a:lnTo>
                  <a:lnTo>
                    <a:pt x="57" y="5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89" name="Freeform 121"/>
            <p:cNvSpPr>
              <a:spLocks/>
            </p:cNvSpPr>
            <p:nvPr/>
          </p:nvSpPr>
          <p:spPr bwMode="auto">
            <a:xfrm>
              <a:off x="4060" y="807"/>
              <a:ext cx="48" cy="63"/>
            </a:xfrm>
            <a:custGeom>
              <a:avLst/>
              <a:gdLst/>
              <a:ahLst/>
              <a:cxnLst>
                <a:cxn ang="0">
                  <a:pos x="6" y="68"/>
                </a:cxn>
                <a:cxn ang="0">
                  <a:pos x="25" y="61"/>
                </a:cxn>
                <a:cxn ang="0">
                  <a:pos x="22" y="52"/>
                </a:cxn>
                <a:cxn ang="0">
                  <a:pos x="51" y="40"/>
                </a:cxn>
                <a:cxn ang="0">
                  <a:pos x="49" y="25"/>
                </a:cxn>
                <a:cxn ang="0">
                  <a:pos x="44" y="25"/>
                </a:cxn>
                <a:cxn ang="0">
                  <a:pos x="30" y="16"/>
                </a:cxn>
                <a:cxn ang="0">
                  <a:pos x="33" y="7"/>
                </a:cxn>
                <a:cxn ang="0">
                  <a:pos x="26" y="2"/>
                </a:cxn>
                <a:cxn ang="0">
                  <a:pos x="23" y="13"/>
                </a:cxn>
                <a:cxn ang="0">
                  <a:pos x="18" y="13"/>
                </a:cxn>
                <a:cxn ang="0">
                  <a:pos x="18" y="0"/>
                </a:cxn>
                <a:cxn ang="0">
                  <a:pos x="11" y="0"/>
                </a:cxn>
                <a:cxn ang="0">
                  <a:pos x="0" y="43"/>
                </a:cxn>
                <a:cxn ang="0">
                  <a:pos x="6" y="68"/>
                </a:cxn>
              </a:cxnLst>
              <a:rect l="0" t="0" r="r" b="b"/>
              <a:pathLst>
                <a:path w="52" h="69">
                  <a:moveTo>
                    <a:pt x="6" y="68"/>
                  </a:moveTo>
                  <a:lnTo>
                    <a:pt x="25" y="61"/>
                  </a:lnTo>
                  <a:lnTo>
                    <a:pt x="22" y="52"/>
                  </a:lnTo>
                  <a:lnTo>
                    <a:pt x="51" y="40"/>
                  </a:lnTo>
                  <a:lnTo>
                    <a:pt x="49" y="25"/>
                  </a:lnTo>
                  <a:lnTo>
                    <a:pt x="44" y="25"/>
                  </a:lnTo>
                  <a:lnTo>
                    <a:pt x="30" y="16"/>
                  </a:lnTo>
                  <a:lnTo>
                    <a:pt x="33" y="7"/>
                  </a:lnTo>
                  <a:lnTo>
                    <a:pt x="26" y="2"/>
                  </a:lnTo>
                  <a:lnTo>
                    <a:pt x="23" y="13"/>
                  </a:lnTo>
                  <a:lnTo>
                    <a:pt x="18" y="13"/>
                  </a:lnTo>
                  <a:lnTo>
                    <a:pt x="18" y="0"/>
                  </a:lnTo>
                  <a:lnTo>
                    <a:pt x="11" y="0"/>
                  </a:lnTo>
                  <a:lnTo>
                    <a:pt x="0" y="43"/>
                  </a:lnTo>
                  <a:lnTo>
                    <a:pt x="6" y="6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0" name="Freeform 122"/>
            <p:cNvSpPr>
              <a:spLocks/>
            </p:cNvSpPr>
            <p:nvPr/>
          </p:nvSpPr>
          <p:spPr bwMode="auto">
            <a:xfrm>
              <a:off x="4242" y="1016"/>
              <a:ext cx="23" cy="21"/>
            </a:xfrm>
            <a:custGeom>
              <a:avLst/>
              <a:gdLst/>
              <a:ahLst/>
              <a:cxnLst>
                <a:cxn ang="0">
                  <a:pos x="3" y="4"/>
                </a:cxn>
                <a:cxn ang="0">
                  <a:pos x="0" y="21"/>
                </a:cxn>
                <a:cxn ang="0">
                  <a:pos x="12" y="21"/>
                </a:cxn>
                <a:cxn ang="0">
                  <a:pos x="24" y="11"/>
                </a:cxn>
                <a:cxn ang="0">
                  <a:pos x="24" y="8"/>
                </a:cxn>
                <a:cxn ang="0">
                  <a:pos x="7" y="0"/>
                </a:cxn>
                <a:cxn ang="0">
                  <a:pos x="3" y="4"/>
                </a:cxn>
              </a:cxnLst>
              <a:rect l="0" t="0" r="r" b="b"/>
              <a:pathLst>
                <a:path w="25" h="22">
                  <a:moveTo>
                    <a:pt x="3" y="4"/>
                  </a:moveTo>
                  <a:lnTo>
                    <a:pt x="0" y="21"/>
                  </a:lnTo>
                  <a:lnTo>
                    <a:pt x="12" y="21"/>
                  </a:lnTo>
                  <a:lnTo>
                    <a:pt x="24" y="11"/>
                  </a:lnTo>
                  <a:lnTo>
                    <a:pt x="24" y="8"/>
                  </a:lnTo>
                  <a:lnTo>
                    <a:pt x="7" y="0"/>
                  </a:lnTo>
                  <a:lnTo>
                    <a:pt x="3" y="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1" name="Freeform 123"/>
            <p:cNvSpPr>
              <a:spLocks/>
            </p:cNvSpPr>
            <p:nvPr/>
          </p:nvSpPr>
          <p:spPr bwMode="auto">
            <a:xfrm>
              <a:off x="4551" y="967"/>
              <a:ext cx="15" cy="35"/>
            </a:xfrm>
            <a:custGeom>
              <a:avLst/>
              <a:gdLst/>
              <a:ahLst/>
              <a:cxnLst>
                <a:cxn ang="0">
                  <a:pos x="16" y="4"/>
                </a:cxn>
                <a:cxn ang="0">
                  <a:pos x="16" y="37"/>
                </a:cxn>
                <a:cxn ang="0">
                  <a:pos x="0" y="19"/>
                </a:cxn>
                <a:cxn ang="0">
                  <a:pos x="0" y="0"/>
                </a:cxn>
                <a:cxn ang="0">
                  <a:pos x="16" y="4"/>
                </a:cxn>
              </a:cxnLst>
              <a:rect l="0" t="0" r="r" b="b"/>
              <a:pathLst>
                <a:path w="17" h="38">
                  <a:moveTo>
                    <a:pt x="16" y="4"/>
                  </a:moveTo>
                  <a:lnTo>
                    <a:pt x="16" y="37"/>
                  </a:lnTo>
                  <a:lnTo>
                    <a:pt x="0" y="19"/>
                  </a:lnTo>
                  <a:lnTo>
                    <a:pt x="0" y="0"/>
                  </a:lnTo>
                  <a:lnTo>
                    <a:pt x="16" y="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2" name="Freeform 124"/>
            <p:cNvSpPr>
              <a:spLocks/>
            </p:cNvSpPr>
            <p:nvPr/>
          </p:nvSpPr>
          <p:spPr bwMode="auto">
            <a:xfrm>
              <a:off x="4567" y="949"/>
              <a:ext cx="116" cy="86"/>
            </a:xfrm>
            <a:custGeom>
              <a:avLst/>
              <a:gdLst/>
              <a:ahLst/>
              <a:cxnLst>
                <a:cxn ang="0">
                  <a:pos x="80" y="86"/>
                </a:cxn>
                <a:cxn ang="0">
                  <a:pos x="118" y="67"/>
                </a:cxn>
                <a:cxn ang="0">
                  <a:pos x="123" y="47"/>
                </a:cxn>
                <a:cxn ang="0">
                  <a:pos x="118" y="31"/>
                </a:cxn>
                <a:cxn ang="0">
                  <a:pos x="100" y="17"/>
                </a:cxn>
                <a:cxn ang="0">
                  <a:pos x="86" y="22"/>
                </a:cxn>
                <a:cxn ang="0">
                  <a:pos x="74" y="7"/>
                </a:cxn>
                <a:cxn ang="0">
                  <a:pos x="60" y="17"/>
                </a:cxn>
                <a:cxn ang="0">
                  <a:pos x="60" y="41"/>
                </a:cxn>
                <a:cxn ang="0">
                  <a:pos x="49" y="29"/>
                </a:cxn>
                <a:cxn ang="0">
                  <a:pos x="49" y="12"/>
                </a:cxn>
                <a:cxn ang="0">
                  <a:pos x="43" y="12"/>
                </a:cxn>
                <a:cxn ang="0">
                  <a:pos x="34" y="0"/>
                </a:cxn>
                <a:cxn ang="0">
                  <a:pos x="9" y="9"/>
                </a:cxn>
                <a:cxn ang="0">
                  <a:pos x="8" y="47"/>
                </a:cxn>
                <a:cxn ang="0">
                  <a:pos x="0" y="47"/>
                </a:cxn>
                <a:cxn ang="0">
                  <a:pos x="9" y="76"/>
                </a:cxn>
                <a:cxn ang="0">
                  <a:pos x="27" y="93"/>
                </a:cxn>
                <a:cxn ang="0">
                  <a:pos x="34" y="76"/>
                </a:cxn>
                <a:cxn ang="0">
                  <a:pos x="47" y="88"/>
                </a:cxn>
                <a:cxn ang="0">
                  <a:pos x="69" y="76"/>
                </a:cxn>
                <a:cxn ang="0">
                  <a:pos x="80" y="86"/>
                </a:cxn>
              </a:cxnLst>
              <a:rect l="0" t="0" r="r" b="b"/>
              <a:pathLst>
                <a:path w="124" h="94">
                  <a:moveTo>
                    <a:pt x="80" y="86"/>
                  </a:moveTo>
                  <a:lnTo>
                    <a:pt x="118" y="67"/>
                  </a:lnTo>
                  <a:lnTo>
                    <a:pt x="123" y="47"/>
                  </a:lnTo>
                  <a:lnTo>
                    <a:pt x="118" y="31"/>
                  </a:lnTo>
                  <a:lnTo>
                    <a:pt x="100" y="17"/>
                  </a:lnTo>
                  <a:lnTo>
                    <a:pt x="86" y="22"/>
                  </a:lnTo>
                  <a:lnTo>
                    <a:pt x="74" y="7"/>
                  </a:lnTo>
                  <a:lnTo>
                    <a:pt x="60" y="17"/>
                  </a:lnTo>
                  <a:lnTo>
                    <a:pt x="60" y="41"/>
                  </a:lnTo>
                  <a:lnTo>
                    <a:pt x="49" y="29"/>
                  </a:lnTo>
                  <a:lnTo>
                    <a:pt x="49" y="12"/>
                  </a:lnTo>
                  <a:lnTo>
                    <a:pt x="43" y="12"/>
                  </a:lnTo>
                  <a:lnTo>
                    <a:pt x="34" y="0"/>
                  </a:lnTo>
                  <a:lnTo>
                    <a:pt x="9" y="9"/>
                  </a:lnTo>
                  <a:lnTo>
                    <a:pt x="8" y="47"/>
                  </a:lnTo>
                  <a:lnTo>
                    <a:pt x="0" y="47"/>
                  </a:lnTo>
                  <a:lnTo>
                    <a:pt x="9" y="76"/>
                  </a:lnTo>
                  <a:lnTo>
                    <a:pt x="27" y="93"/>
                  </a:lnTo>
                  <a:lnTo>
                    <a:pt x="34" y="76"/>
                  </a:lnTo>
                  <a:lnTo>
                    <a:pt x="47" y="88"/>
                  </a:lnTo>
                  <a:lnTo>
                    <a:pt x="69" y="76"/>
                  </a:lnTo>
                  <a:lnTo>
                    <a:pt x="80" y="8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3" name="Freeform 125"/>
            <p:cNvSpPr>
              <a:spLocks/>
            </p:cNvSpPr>
            <p:nvPr/>
          </p:nvSpPr>
          <p:spPr bwMode="auto">
            <a:xfrm>
              <a:off x="4613" y="1047"/>
              <a:ext cx="16" cy="15"/>
            </a:xfrm>
            <a:custGeom>
              <a:avLst/>
              <a:gdLst/>
              <a:ahLst/>
              <a:cxnLst>
                <a:cxn ang="0">
                  <a:pos x="0" y="16"/>
                </a:cxn>
                <a:cxn ang="0">
                  <a:pos x="16" y="11"/>
                </a:cxn>
                <a:cxn ang="0">
                  <a:pos x="12" y="0"/>
                </a:cxn>
                <a:cxn ang="0">
                  <a:pos x="0" y="0"/>
                </a:cxn>
                <a:cxn ang="0">
                  <a:pos x="0" y="16"/>
                </a:cxn>
              </a:cxnLst>
              <a:rect l="0" t="0" r="r" b="b"/>
              <a:pathLst>
                <a:path w="17" h="17">
                  <a:moveTo>
                    <a:pt x="0" y="16"/>
                  </a:moveTo>
                  <a:lnTo>
                    <a:pt x="16" y="11"/>
                  </a:lnTo>
                  <a:lnTo>
                    <a:pt x="12" y="0"/>
                  </a:lnTo>
                  <a:lnTo>
                    <a:pt x="0" y="0"/>
                  </a:lnTo>
                  <a:lnTo>
                    <a:pt x="0"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4" name="Freeform 126"/>
            <p:cNvSpPr>
              <a:spLocks/>
            </p:cNvSpPr>
            <p:nvPr/>
          </p:nvSpPr>
          <p:spPr bwMode="auto">
            <a:xfrm>
              <a:off x="4603" y="1070"/>
              <a:ext cx="50" cy="38"/>
            </a:xfrm>
            <a:custGeom>
              <a:avLst/>
              <a:gdLst/>
              <a:ahLst/>
              <a:cxnLst>
                <a:cxn ang="0">
                  <a:pos x="0" y="26"/>
                </a:cxn>
                <a:cxn ang="0">
                  <a:pos x="10" y="21"/>
                </a:cxn>
                <a:cxn ang="0">
                  <a:pos x="16" y="0"/>
                </a:cxn>
                <a:cxn ang="0">
                  <a:pos x="39" y="2"/>
                </a:cxn>
                <a:cxn ang="0">
                  <a:pos x="53" y="26"/>
                </a:cxn>
                <a:cxn ang="0">
                  <a:pos x="53" y="34"/>
                </a:cxn>
                <a:cxn ang="0">
                  <a:pos x="48" y="40"/>
                </a:cxn>
                <a:cxn ang="0">
                  <a:pos x="0" y="26"/>
                </a:cxn>
              </a:cxnLst>
              <a:rect l="0" t="0" r="r" b="b"/>
              <a:pathLst>
                <a:path w="54" h="41">
                  <a:moveTo>
                    <a:pt x="0" y="26"/>
                  </a:moveTo>
                  <a:lnTo>
                    <a:pt x="10" y="21"/>
                  </a:lnTo>
                  <a:lnTo>
                    <a:pt x="16" y="0"/>
                  </a:lnTo>
                  <a:lnTo>
                    <a:pt x="39" y="2"/>
                  </a:lnTo>
                  <a:lnTo>
                    <a:pt x="53" y="26"/>
                  </a:lnTo>
                  <a:lnTo>
                    <a:pt x="53" y="34"/>
                  </a:lnTo>
                  <a:lnTo>
                    <a:pt x="48" y="40"/>
                  </a:lnTo>
                  <a:lnTo>
                    <a:pt x="0" y="2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5" name="Freeform 127"/>
            <p:cNvSpPr>
              <a:spLocks/>
            </p:cNvSpPr>
            <p:nvPr/>
          </p:nvSpPr>
          <p:spPr bwMode="auto">
            <a:xfrm>
              <a:off x="4972" y="1260"/>
              <a:ext cx="16" cy="23"/>
            </a:xfrm>
            <a:custGeom>
              <a:avLst/>
              <a:gdLst/>
              <a:ahLst/>
              <a:cxnLst>
                <a:cxn ang="0">
                  <a:pos x="16" y="23"/>
                </a:cxn>
                <a:cxn ang="0">
                  <a:pos x="16" y="8"/>
                </a:cxn>
                <a:cxn ang="0">
                  <a:pos x="0" y="0"/>
                </a:cxn>
                <a:cxn ang="0">
                  <a:pos x="0" y="18"/>
                </a:cxn>
                <a:cxn ang="0">
                  <a:pos x="16" y="23"/>
                </a:cxn>
              </a:cxnLst>
              <a:rect l="0" t="0" r="r" b="b"/>
              <a:pathLst>
                <a:path w="17" h="24">
                  <a:moveTo>
                    <a:pt x="16" y="23"/>
                  </a:moveTo>
                  <a:lnTo>
                    <a:pt x="16" y="8"/>
                  </a:lnTo>
                  <a:lnTo>
                    <a:pt x="0" y="0"/>
                  </a:lnTo>
                  <a:lnTo>
                    <a:pt x="0" y="18"/>
                  </a:lnTo>
                  <a:lnTo>
                    <a:pt x="16" y="2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6" name="Freeform 128"/>
            <p:cNvSpPr>
              <a:spLocks/>
            </p:cNvSpPr>
            <p:nvPr/>
          </p:nvSpPr>
          <p:spPr bwMode="auto">
            <a:xfrm>
              <a:off x="4774" y="1789"/>
              <a:ext cx="16" cy="19"/>
            </a:xfrm>
            <a:custGeom>
              <a:avLst/>
              <a:gdLst/>
              <a:ahLst/>
              <a:cxnLst>
                <a:cxn ang="0">
                  <a:pos x="13" y="0"/>
                </a:cxn>
                <a:cxn ang="0">
                  <a:pos x="7" y="0"/>
                </a:cxn>
                <a:cxn ang="0">
                  <a:pos x="0" y="8"/>
                </a:cxn>
                <a:cxn ang="0">
                  <a:pos x="7" y="18"/>
                </a:cxn>
                <a:cxn ang="0">
                  <a:pos x="16" y="8"/>
                </a:cxn>
                <a:cxn ang="0">
                  <a:pos x="13" y="0"/>
                </a:cxn>
              </a:cxnLst>
              <a:rect l="0" t="0" r="r" b="b"/>
              <a:pathLst>
                <a:path w="17" h="19">
                  <a:moveTo>
                    <a:pt x="13" y="0"/>
                  </a:moveTo>
                  <a:lnTo>
                    <a:pt x="7" y="0"/>
                  </a:lnTo>
                  <a:lnTo>
                    <a:pt x="0" y="8"/>
                  </a:lnTo>
                  <a:lnTo>
                    <a:pt x="7" y="18"/>
                  </a:lnTo>
                  <a:lnTo>
                    <a:pt x="16" y="8"/>
                  </a:lnTo>
                  <a:lnTo>
                    <a:pt x="13"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7" name="Freeform 129"/>
            <p:cNvSpPr>
              <a:spLocks/>
            </p:cNvSpPr>
            <p:nvPr/>
          </p:nvSpPr>
          <p:spPr bwMode="auto">
            <a:xfrm>
              <a:off x="4592" y="1697"/>
              <a:ext cx="37" cy="177"/>
            </a:xfrm>
            <a:custGeom>
              <a:avLst/>
              <a:gdLst/>
              <a:ahLst/>
              <a:cxnLst>
                <a:cxn ang="0">
                  <a:pos x="23" y="0"/>
                </a:cxn>
                <a:cxn ang="0">
                  <a:pos x="18" y="33"/>
                </a:cxn>
                <a:cxn ang="0">
                  <a:pos x="12" y="38"/>
                </a:cxn>
                <a:cxn ang="0">
                  <a:pos x="5" y="74"/>
                </a:cxn>
                <a:cxn ang="0">
                  <a:pos x="7" y="84"/>
                </a:cxn>
                <a:cxn ang="0">
                  <a:pos x="3" y="120"/>
                </a:cxn>
                <a:cxn ang="0">
                  <a:pos x="3" y="157"/>
                </a:cxn>
                <a:cxn ang="0">
                  <a:pos x="0" y="173"/>
                </a:cxn>
                <a:cxn ang="0">
                  <a:pos x="3" y="192"/>
                </a:cxn>
                <a:cxn ang="0">
                  <a:pos x="11" y="181"/>
                </a:cxn>
                <a:cxn ang="0">
                  <a:pos x="22" y="193"/>
                </a:cxn>
                <a:cxn ang="0">
                  <a:pos x="19" y="162"/>
                </a:cxn>
                <a:cxn ang="0">
                  <a:pos x="15" y="150"/>
                </a:cxn>
                <a:cxn ang="0">
                  <a:pos x="15" y="132"/>
                </a:cxn>
                <a:cxn ang="0">
                  <a:pos x="21" y="120"/>
                </a:cxn>
                <a:cxn ang="0">
                  <a:pos x="30" y="122"/>
                </a:cxn>
                <a:cxn ang="0">
                  <a:pos x="39" y="132"/>
                </a:cxn>
                <a:cxn ang="0">
                  <a:pos x="36" y="100"/>
                </a:cxn>
                <a:cxn ang="0">
                  <a:pos x="23" y="60"/>
                </a:cxn>
                <a:cxn ang="0">
                  <a:pos x="23" y="53"/>
                </a:cxn>
                <a:cxn ang="0">
                  <a:pos x="32" y="41"/>
                </a:cxn>
                <a:cxn ang="0">
                  <a:pos x="27" y="30"/>
                </a:cxn>
                <a:cxn ang="0">
                  <a:pos x="27" y="5"/>
                </a:cxn>
                <a:cxn ang="0">
                  <a:pos x="23" y="0"/>
                </a:cxn>
              </a:cxnLst>
              <a:rect l="0" t="0" r="r" b="b"/>
              <a:pathLst>
                <a:path w="40" h="194">
                  <a:moveTo>
                    <a:pt x="23" y="0"/>
                  </a:moveTo>
                  <a:lnTo>
                    <a:pt x="18" y="33"/>
                  </a:lnTo>
                  <a:lnTo>
                    <a:pt x="12" y="38"/>
                  </a:lnTo>
                  <a:lnTo>
                    <a:pt x="5" y="74"/>
                  </a:lnTo>
                  <a:lnTo>
                    <a:pt x="7" y="84"/>
                  </a:lnTo>
                  <a:lnTo>
                    <a:pt x="3" y="120"/>
                  </a:lnTo>
                  <a:lnTo>
                    <a:pt x="3" y="157"/>
                  </a:lnTo>
                  <a:lnTo>
                    <a:pt x="0" y="173"/>
                  </a:lnTo>
                  <a:lnTo>
                    <a:pt x="3" y="192"/>
                  </a:lnTo>
                  <a:lnTo>
                    <a:pt x="11" y="181"/>
                  </a:lnTo>
                  <a:lnTo>
                    <a:pt x="22" y="193"/>
                  </a:lnTo>
                  <a:lnTo>
                    <a:pt x="19" y="162"/>
                  </a:lnTo>
                  <a:lnTo>
                    <a:pt x="15" y="150"/>
                  </a:lnTo>
                  <a:lnTo>
                    <a:pt x="15" y="132"/>
                  </a:lnTo>
                  <a:lnTo>
                    <a:pt x="21" y="120"/>
                  </a:lnTo>
                  <a:lnTo>
                    <a:pt x="30" y="122"/>
                  </a:lnTo>
                  <a:lnTo>
                    <a:pt x="39" y="132"/>
                  </a:lnTo>
                  <a:lnTo>
                    <a:pt x="36" y="100"/>
                  </a:lnTo>
                  <a:lnTo>
                    <a:pt x="23" y="60"/>
                  </a:lnTo>
                  <a:lnTo>
                    <a:pt x="23" y="53"/>
                  </a:lnTo>
                  <a:lnTo>
                    <a:pt x="32" y="41"/>
                  </a:lnTo>
                  <a:lnTo>
                    <a:pt x="27" y="30"/>
                  </a:lnTo>
                  <a:lnTo>
                    <a:pt x="27" y="5"/>
                  </a:lnTo>
                  <a:lnTo>
                    <a:pt x="23"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8" name="Freeform 130"/>
            <p:cNvSpPr>
              <a:spLocks/>
            </p:cNvSpPr>
            <p:nvPr/>
          </p:nvSpPr>
          <p:spPr bwMode="auto">
            <a:xfrm>
              <a:off x="4724" y="1859"/>
              <a:ext cx="17" cy="15"/>
            </a:xfrm>
            <a:custGeom>
              <a:avLst/>
              <a:gdLst/>
              <a:ahLst/>
              <a:cxnLst>
                <a:cxn ang="0">
                  <a:pos x="0" y="10"/>
                </a:cxn>
                <a:cxn ang="0">
                  <a:pos x="4" y="16"/>
                </a:cxn>
                <a:cxn ang="0">
                  <a:pos x="16" y="3"/>
                </a:cxn>
                <a:cxn ang="0">
                  <a:pos x="10" y="0"/>
                </a:cxn>
                <a:cxn ang="0">
                  <a:pos x="0" y="10"/>
                </a:cxn>
              </a:cxnLst>
              <a:rect l="0" t="0" r="r" b="b"/>
              <a:pathLst>
                <a:path w="17" h="17">
                  <a:moveTo>
                    <a:pt x="0" y="10"/>
                  </a:moveTo>
                  <a:lnTo>
                    <a:pt x="4" y="16"/>
                  </a:lnTo>
                  <a:lnTo>
                    <a:pt x="16" y="3"/>
                  </a:lnTo>
                  <a:lnTo>
                    <a:pt x="10" y="0"/>
                  </a:lnTo>
                  <a:lnTo>
                    <a:pt x="0" y="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499" name="Freeform 131"/>
            <p:cNvSpPr>
              <a:spLocks/>
            </p:cNvSpPr>
            <p:nvPr/>
          </p:nvSpPr>
          <p:spPr bwMode="auto">
            <a:xfrm>
              <a:off x="4694" y="1878"/>
              <a:ext cx="15" cy="15"/>
            </a:xfrm>
            <a:custGeom>
              <a:avLst/>
              <a:gdLst/>
              <a:ahLst/>
              <a:cxnLst>
                <a:cxn ang="0">
                  <a:pos x="0" y="8"/>
                </a:cxn>
                <a:cxn ang="0">
                  <a:pos x="5" y="16"/>
                </a:cxn>
                <a:cxn ang="0">
                  <a:pos x="16" y="2"/>
                </a:cxn>
                <a:cxn ang="0">
                  <a:pos x="10" y="0"/>
                </a:cxn>
                <a:cxn ang="0">
                  <a:pos x="0" y="8"/>
                </a:cxn>
              </a:cxnLst>
              <a:rect l="0" t="0" r="r" b="b"/>
              <a:pathLst>
                <a:path w="17" h="17">
                  <a:moveTo>
                    <a:pt x="0" y="8"/>
                  </a:moveTo>
                  <a:lnTo>
                    <a:pt x="5" y="16"/>
                  </a:lnTo>
                  <a:lnTo>
                    <a:pt x="16" y="2"/>
                  </a:lnTo>
                  <a:lnTo>
                    <a:pt x="10" y="0"/>
                  </a:lnTo>
                  <a:lnTo>
                    <a:pt x="0" y="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0" name="Freeform 132"/>
            <p:cNvSpPr>
              <a:spLocks/>
            </p:cNvSpPr>
            <p:nvPr/>
          </p:nvSpPr>
          <p:spPr bwMode="auto">
            <a:xfrm>
              <a:off x="4672" y="1888"/>
              <a:ext cx="17" cy="19"/>
            </a:xfrm>
            <a:custGeom>
              <a:avLst/>
              <a:gdLst/>
              <a:ahLst/>
              <a:cxnLst>
                <a:cxn ang="0">
                  <a:pos x="1" y="20"/>
                </a:cxn>
                <a:cxn ang="0">
                  <a:pos x="16" y="5"/>
                </a:cxn>
                <a:cxn ang="0">
                  <a:pos x="11" y="0"/>
                </a:cxn>
                <a:cxn ang="0">
                  <a:pos x="0" y="9"/>
                </a:cxn>
                <a:cxn ang="0">
                  <a:pos x="1" y="20"/>
                </a:cxn>
              </a:cxnLst>
              <a:rect l="0" t="0" r="r" b="b"/>
              <a:pathLst>
                <a:path w="17" h="21">
                  <a:moveTo>
                    <a:pt x="1" y="20"/>
                  </a:moveTo>
                  <a:lnTo>
                    <a:pt x="16" y="5"/>
                  </a:lnTo>
                  <a:lnTo>
                    <a:pt x="11" y="0"/>
                  </a:lnTo>
                  <a:lnTo>
                    <a:pt x="0" y="9"/>
                  </a:lnTo>
                  <a:lnTo>
                    <a:pt x="1" y="2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1" name="Freeform 133"/>
            <p:cNvSpPr>
              <a:spLocks/>
            </p:cNvSpPr>
            <p:nvPr/>
          </p:nvSpPr>
          <p:spPr bwMode="auto">
            <a:xfrm>
              <a:off x="4658" y="1906"/>
              <a:ext cx="15" cy="16"/>
            </a:xfrm>
            <a:custGeom>
              <a:avLst/>
              <a:gdLst/>
              <a:ahLst/>
              <a:cxnLst>
                <a:cxn ang="0">
                  <a:pos x="8" y="0"/>
                </a:cxn>
                <a:cxn ang="0">
                  <a:pos x="0" y="16"/>
                </a:cxn>
                <a:cxn ang="0">
                  <a:pos x="16" y="16"/>
                </a:cxn>
                <a:cxn ang="0">
                  <a:pos x="8" y="0"/>
                </a:cxn>
              </a:cxnLst>
              <a:rect l="0" t="0" r="r" b="b"/>
              <a:pathLst>
                <a:path w="17" h="17">
                  <a:moveTo>
                    <a:pt x="8" y="0"/>
                  </a:moveTo>
                  <a:lnTo>
                    <a:pt x="0" y="16"/>
                  </a:lnTo>
                  <a:lnTo>
                    <a:pt x="16" y="16"/>
                  </a:lnTo>
                  <a:lnTo>
                    <a:pt x="8"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2" name="Freeform 134"/>
            <p:cNvSpPr>
              <a:spLocks/>
            </p:cNvSpPr>
            <p:nvPr/>
          </p:nvSpPr>
          <p:spPr bwMode="auto">
            <a:xfrm>
              <a:off x="4569" y="1888"/>
              <a:ext cx="83" cy="67"/>
            </a:xfrm>
            <a:custGeom>
              <a:avLst/>
              <a:gdLst/>
              <a:ahLst/>
              <a:cxnLst>
                <a:cxn ang="0">
                  <a:pos x="9" y="67"/>
                </a:cxn>
                <a:cxn ang="0">
                  <a:pos x="24" y="63"/>
                </a:cxn>
                <a:cxn ang="0">
                  <a:pos x="17" y="57"/>
                </a:cxn>
                <a:cxn ang="0">
                  <a:pos x="24" y="53"/>
                </a:cxn>
                <a:cxn ang="0">
                  <a:pos x="30" y="60"/>
                </a:cxn>
                <a:cxn ang="0">
                  <a:pos x="34" y="67"/>
                </a:cxn>
                <a:cxn ang="0">
                  <a:pos x="42" y="72"/>
                </a:cxn>
                <a:cxn ang="0">
                  <a:pos x="52" y="67"/>
                </a:cxn>
                <a:cxn ang="0">
                  <a:pos x="52" y="58"/>
                </a:cxn>
                <a:cxn ang="0">
                  <a:pos x="72" y="50"/>
                </a:cxn>
                <a:cxn ang="0">
                  <a:pos x="70" y="39"/>
                </a:cxn>
                <a:cxn ang="0">
                  <a:pos x="71" y="31"/>
                </a:cxn>
                <a:cxn ang="0">
                  <a:pos x="89" y="25"/>
                </a:cxn>
                <a:cxn ang="0">
                  <a:pos x="89" y="20"/>
                </a:cxn>
                <a:cxn ang="0">
                  <a:pos x="51" y="22"/>
                </a:cxn>
                <a:cxn ang="0">
                  <a:pos x="36" y="5"/>
                </a:cxn>
                <a:cxn ang="0">
                  <a:pos x="25" y="0"/>
                </a:cxn>
                <a:cxn ang="0">
                  <a:pos x="25" y="12"/>
                </a:cxn>
                <a:cxn ang="0">
                  <a:pos x="17" y="43"/>
                </a:cxn>
                <a:cxn ang="0">
                  <a:pos x="8" y="36"/>
                </a:cxn>
                <a:cxn ang="0">
                  <a:pos x="5" y="45"/>
                </a:cxn>
                <a:cxn ang="0">
                  <a:pos x="0" y="49"/>
                </a:cxn>
                <a:cxn ang="0">
                  <a:pos x="9" y="67"/>
                </a:cxn>
              </a:cxnLst>
              <a:rect l="0" t="0" r="r" b="b"/>
              <a:pathLst>
                <a:path w="90" h="73">
                  <a:moveTo>
                    <a:pt x="9" y="67"/>
                  </a:moveTo>
                  <a:lnTo>
                    <a:pt x="24" y="63"/>
                  </a:lnTo>
                  <a:lnTo>
                    <a:pt x="17" y="57"/>
                  </a:lnTo>
                  <a:lnTo>
                    <a:pt x="24" y="53"/>
                  </a:lnTo>
                  <a:lnTo>
                    <a:pt x="30" y="60"/>
                  </a:lnTo>
                  <a:lnTo>
                    <a:pt x="34" y="67"/>
                  </a:lnTo>
                  <a:lnTo>
                    <a:pt x="42" y="72"/>
                  </a:lnTo>
                  <a:lnTo>
                    <a:pt x="52" y="67"/>
                  </a:lnTo>
                  <a:lnTo>
                    <a:pt x="52" y="58"/>
                  </a:lnTo>
                  <a:lnTo>
                    <a:pt x="72" y="50"/>
                  </a:lnTo>
                  <a:lnTo>
                    <a:pt x="70" y="39"/>
                  </a:lnTo>
                  <a:lnTo>
                    <a:pt x="71" y="31"/>
                  </a:lnTo>
                  <a:lnTo>
                    <a:pt x="89" y="25"/>
                  </a:lnTo>
                  <a:lnTo>
                    <a:pt x="89" y="20"/>
                  </a:lnTo>
                  <a:lnTo>
                    <a:pt x="51" y="22"/>
                  </a:lnTo>
                  <a:lnTo>
                    <a:pt x="36" y="5"/>
                  </a:lnTo>
                  <a:lnTo>
                    <a:pt x="25" y="0"/>
                  </a:lnTo>
                  <a:lnTo>
                    <a:pt x="25" y="12"/>
                  </a:lnTo>
                  <a:lnTo>
                    <a:pt x="17" y="43"/>
                  </a:lnTo>
                  <a:lnTo>
                    <a:pt x="8" y="36"/>
                  </a:lnTo>
                  <a:lnTo>
                    <a:pt x="5" y="45"/>
                  </a:lnTo>
                  <a:lnTo>
                    <a:pt x="0" y="49"/>
                  </a:lnTo>
                  <a:lnTo>
                    <a:pt x="9" y="6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3" name="Freeform 135"/>
            <p:cNvSpPr>
              <a:spLocks/>
            </p:cNvSpPr>
            <p:nvPr/>
          </p:nvSpPr>
          <p:spPr bwMode="auto">
            <a:xfrm>
              <a:off x="4421" y="1962"/>
              <a:ext cx="175" cy="168"/>
            </a:xfrm>
            <a:custGeom>
              <a:avLst/>
              <a:gdLst/>
              <a:ahLst/>
              <a:cxnLst>
                <a:cxn ang="0">
                  <a:pos x="94" y="98"/>
                </a:cxn>
                <a:cxn ang="0">
                  <a:pos x="65" y="98"/>
                </a:cxn>
                <a:cxn ang="0">
                  <a:pos x="44" y="106"/>
                </a:cxn>
                <a:cxn ang="0">
                  <a:pos x="18" y="129"/>
                </a:cxn>
                <a:cxn ang="0">
                  <a:pos x="0" y="138"/>
                </a:cxn>
                <a:cxn ang="0">
                  <a:pos x="2" y="157"/>
                </a:cxn>
                <a:cxn ang="0">
                  <a:pos x="14" y="145"/>
                </a:cxn>
                <a:cxn ang="0">
                  <a:pos x="19" y="149"/>
                </a:cxn>
                <a:cxn ang="0">
                  <a:pos x="9" y="174"/>
                </a:cxn>
                <a:cxn ang="0">
                  <a:pos x="18" y="174"/>
                </a:cxn>
                <a:cxn ang="0">
                  <a:pos x="20" y="182"/>
                </a:cxn>
                <a:cxn ang="0">
                  <a:pos x="32" y="163"/>
                </a:cxn>
                <a:cxn ang="0">
                  <a:pos x="39" y="143"/>
                </a:cxn>
                <a:cxn ang="0">
                  <a:pos x="36" y="134"/>
                </a:cxn>
                <a:cxn ang="0">
                  <a:pos x="50" y="121"/>
                </a:cxn>
                <a:cxn ang="0">
                  <a:pos x="44" y="146"/>
                </a:cxn>
                <a:cxn ang="0">
                  <a:pos x="62" y="141"/>
                </a:cxn>
                <a:cxn ang="0">
                  <a:pos x="72" y="145"/>
                </a:cxn>
                <a:cxn ang="0">
                  <a:pos x="79" y="137"/>
                </a:cxn>
                <a:cxn ang="0">
                  <a:pos x="76" y="124"/>
                </a:cxn>
                <a:cxn ang="0">
                  <a:pos x="76" y="115"/>
                </a:cxn>
                <a:cxn ang="0">
                  <a:pos x="84" y="118"/>
                </a:cxn>
                <a:cxn ang="0">
                  <a:pos x="84" y="138"/>
                </a:cxn>
                <a:cxn ang="0">
                  <a:pos x="94" y="145"/>
                </a:cxn>
                <a:cxn ang="0">
                  <a:pos x="100" y="133"/>
                </a:cxn>
                <a:cxn ang="0">
                  <a:pos x="113" y="133"/>
                </a:cxn>
                <a:cxn ang="0">
                  <a:pos x="115" y="121"/>
                </a:cxn>
                <a:cxn ang="0">
                  <a:pos x="129" y="126"/>
                </a:cxn>
                <a:cxn ang="0">
                  <a:pos x="138" y="118"/>
                </a:cxn>
                <a:cxn ang="0">
                  <a:pos x="150" y="110"/>
                </a:cxn>
                <a:cxn ang="0">
                  <a:pos x="156" y="117"/>
                </a:cxn>
                <a:cxn ang="0">
                  <a:pos x="164" y="118"/>
                </a:cxn>
                <a:cxn ang="0">
                  <a:pos x="171" y="104"/>
                </a:cxn>
                <a:cxn ang="0">
                  <a:pos x="171" y="71"/>
                </a:cxn>
                <a:cxn ang="0">
                  <a:pos x="187" y="39"/>
                </a:cxn>
                <a:cxn ang="0">
                  <a:pos x="188" y="23"/>
                </a:cxn>
                <a:cxn ang="0">
                  <a:pos x="179" y="15"/>
                </a:cxn>
                <a:cxn ang="0">
                  <a:pos x="181" y="0"/>
                </a:cxn>
                <a:cxn ang="0">
                  <a:pos x="175" y="0"/>
                </a:cxn>
                <a:cxn ang="0">
                  <a:pos x="171" y="8"/>
                </a:cxn>
                <a:cxn ang="0">
                  <a:pos x="161" y="4"/>
                </a:cxn>
                <a:cxn ang="0">
                  <a:pos x="154" y="10"/>
                </a:cxn>
                <a:cxn ang="0">
                  <a:pos x="158" y="44"/>
                </a:cxn>
                <a:cxn ang="0">
                  <a:pos x="132" y="73"/>
                </a:cxn>
                <a:cxn ang="0">
                  <a:pos x="118" y="82"/>
                </a:cxn>
                <a:cxn ang="0">
                  <a:pos x="114" y="78"/>
                </a:cxn>
                <a:cxn ang="0">
                  <a:pos x="114" y="70"/>
                </a:cxn>
                <a:cxn ang="0">
                  <a:pos x="107" y="71"/>
                </a:cxn>
                <a:cxn ang="0">
                  <a:pos x="94" y="98"/>
                </a:cxn>
              </a:cxnLst>
              <a:rect l="0" t="0" r="r" b="b"/>
              <a:pathLst>
                <a:path w="189" h="183">
                  <a:moveTo>
                    <a:pt x="94" y="98"/>
                  </a:moveTo>
                  <a:lnTo>
                    <a:pt x="65" y="98"/>
                  </a:lnTo>
                  <a:lnTo>
                    <a:pt x="44" y="106"/>
                  </a:lnTo>
                  <a:lnTo>
                    <a:pt x="18" y="129"/>
                  </a:lnTo>
                  <a:lnTo>
                    <a:pt x="0" y="138"/>
                  </a:lnTo>
                  <a:lnTo>
                    <a:pt x="2" y="157"/>
                  </a:lnTo>
                  <a:lnTo>
                    <a:pt x="14" y="145"/>
                  </a:lnTo>
                  <a:lnTo>
                    <a:pt x="19" y="149"/>
                  </a:lnTo>
                  <a:lnTo>
                    <a:pt x="9" y="174"/>
                  </a:lnTo>
                  <a:lnTo>
                    <a:pt x="18" y="174"/>
                  </a:lnTo>
                  <a:lnTo>
                    <a:pt x="20" y="182"/>
                  </a:lnTo>
                  <a:lnTo>
                    <a:pt x="32" y="163"/>
                  </a:lnTo>
                  <a:lnTo>
                    <a:pt x="39" y="143"/>
                  </a:lnTo>
                  <a:lnTo>
                    <a:pt x="36" y="134"/>
                  </a:lnTo>
                  <a:lnTo>
                    <a:pt x="50" y="121"/>
                  </a:lnTo>
                  <a:lnTo>
                    <a:pt x="44" y="146"/>
                  </a:lnTo>
                  <a:lnTo>
                    <a:pt x="62" y="141"/>
                  </a:lnTo>
                  <a:lnTo>
                    <a:pt x="72" y="145"/>
                  </a:lnTo>
                  <a:lnTo>
                    <a:pt x="79" y="137"/>
                  </a:lnTo>
                  <a:lnTo>
                    <a:pt x="76" y="124"/>
                  </a:lnTo>
                  <a:lnTo>
                    <a:pt x="76" y="115"/>
                  </a:lnTo>
                  <a:lnTo>
                    <a:pt x="84" y="118"/>
                  </a:lnTo>
                  <a:lnTo>
                    <a:pt x="84" y="138"/>
                  </a:lnTo>
                  <a:lnTo>
                    <a:pt x="94" y="145"/>
                  </a:lnTo>
                  <a:lnTo>
                    <a:pt x="100" y="133"/>
                  </a:lnTo>
                  <a:lnTo>
                    <a:pt x="113" y="133"/>
                  </a:lnTo>
                  <a:lnTo>
                    <a:pt x="115" y="121"/>
                  </a:lnTo>
                  <a:lnTo>
                    <a:pt x="129" y="126"/>
                  </a:lnTo>
                  <a:lnTo>
                    <a:pt x="138" y="118"/>
                  </a:lnTo>
                  <a:lnTo>
                    <a:pt x="150" y="110"/>
                  </a:lnTo>
                  <a:lnTo>
                    <a:pt x="156" y="117"/>
                  </a:lnTo>
                  <a:lnTo>
                    <a:pt x="164" y="118"/>
                  </a:lnTo>
                  <a:lnTo>
                    <a:pt x="171" y="104"/>
                  </a:lnTo>
                  <a:lnTo>
                    <a:pt x="171" y="71"/>
                  </a:lnTo>
                  <a:lnTo>
                    <a:pt x="187" y="39"/>
                  </a:lnTo>
                  <a:lnTo>
                    <a:pt x="188" y="23"/>
                  </a:lnTo>
                  <a:lnTo>
                    <a:pt x="179" y="15"/>
                  </a:lnTo>
                  <a:lnTo>
                    <a:pt x="181" y="0"/>
                  </a:lnTo>
                  <a:lnTo>
                    <a:pt x="175" y="0"/>
                  </a:lnTo>
                  <a:lnTo>
                    <a:pt x="171" y="8"/>
                  </a:lnTo>
                  <a:lnTo>
                    <a:pt x="161" y="4"/>
                  </a:lnTo>
                  <a:lnTo>
                    <a:pt x="154" y="10"/>
                  </a:lnTo>
                  <a:lnTo>
                    <a:pt x="158" y="44"/>
                  </a:lnTo>
                  <a:lnTo>
                    <a:pt x="132" y="73"/>
                  </a:lnTo>
                  <a:lnTo>
                    <a:pt x="118" y="82"/>
                  </a:lnTo>
                  <a:lnTo>
                    <a:pt x="114" y="78"/>
                  </a:lnTo>
                  <a:lnTo>
                    <a:pt x="114" y="70"/>
                  </a:lnTo>
                  <a:lnTo>
                    <a:pt x="107" y="71"/>
                  </a:lnTo>
                  <a:lnTo>
                    <a:pt x="94" y="9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4" name="Freeform 136"/>
            <p:cNvSpPr>
              <a:spLocks/>
            </p:cNvSpPr>
            <p:nvPr/>
          </p:nvSpPr>
          <p:spPr bwMode="auto">
            <a:xfrm>
              <a:off x="3164" y="1982"/>
              <a:ext cx="30" cy="19"/>
            </a:xfrm>
            <a:custGeom>
              <a:avLst/>
              <a:gdLst/>
              <a:ahLst/>
              <a:cxnLst>
                <a:cxn ang="0">
                  <a:pos x="9" y="1"/>
                </a:cxn>
                <a:cxn ang="0">
                  <a:pos x="6" y="7"/>
                </a:cxn>
                <a:cxn ang="0">
                  <a:pos x="0" y="11"/>
                </a:cxn>
                <a:cxn ang="0">
                  <a:pos x="3" y="18"/>
                </a:cxn>
                <a:cxn ang="0">
                  <a:pos x="15" y="14"/>
                </a:cxn>
                <a:cxn ang="0">
                  <a:pos x="17" y="9"/>
                </a:cxn>
                <a:cxn ang="0">
                  <a:pos x="33" y="0"/>
                </a:cxn>
                <a:cxn ang="0">
                  <a:pos x="21" y="4"/>
                </a:cxn>
                <a:cxn ang="0">
                  <a:pos x="9" y="1"/>
                </a:cxn>
              </a:cxnLst>
              <a:rect l="0" t="0" r="r" b="b"/>
              <a:pathLst>
                <a:path w="34" h="19">
                  <a:moveTo>
                    <a:pt x="9" y="1"/>
                  </a:moveTo>
                  <a:lnTo>
                    <a:pt x="6" y="7"/>
                  </a:lnTo>
                  <a:lnTo>
                    <a:pt x="0" y="11"/>
                  </a:lnTo>
                  <a:lnTo>
                    <a:pt x="3" y="18"/>
                  </a:lnTo>
                  <a:lnTo>
                    <a:pt x="15" y="14"/>
                  </a:lnTo>
                  <a:lnTo>
                    <a:pt x="17" y="9"/>
                  </a:lnTo>
                  <a:lnTo>
                    <a:pt x="33" y="0"/>
                  </a:lnTo>
                  <a:lnTo>
                    <a:pt x="21" y="4"/>
                  </a:lnTo>
                  <a:lnTo>
                    <a:pt x="9"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5" name="Freeform 137"/>
            <p:cNvSpPr>
              <a:spLocks/>
            </p:cNvSpPr>
            <p:nvPr/>
          </p:nvSpPr>
          <p:spPr bwMode="auto">
            <a:xfrm>
              <a:off x="3208" y="1975"/>
              <a:ext cx="72" cy="59"/>
            </a:xfrm>
            <a:custGeom>
              <a:avLst/>
              <a:gdLst/>
              <a:ahLst/>
              <a:cxnLst>
                <a:cxn ang="0">
                  <a:pos x="1" y="64"/>
                </a:cxn>
                <a:cxn ang="0">
                  <a:pos x="14" y="64"/>
                </a:cxn>
                <a:cxn ang="0">
                  <a:pos x="45" y="57"/>
                </a:cxn>
                <a:cxn ang="0">
                  <a:pos x="69" y="42"/>
                </a:cxn>
                <a:cxn ang="0">
                  <a:pos x="68" y="24"/>
                </a:cxn>
                <a:cxn ang="0">
                  <a:pos x="77" y="12"/>
                </a:cxn>
                <a:cxn ang="0">
                  <a:pos x="67" y="8"/>
                </a:cxn>
                <a:cxn ang="0">
                  <a:pos x="42" y="12"/>
                </a:cxn>
                <a:cxn ang="0">
                  <a:pos x="18" y="0"/>
                </a:cxn>
                <a:cxn ang="0">
                  <a:pos x="10" y="12"/>
                </a:cxn>
                <a:cxn ang="0">
                  <a:pos x="9" y="24"/>
                </a:cxn>
                <a:cxn ang="0">
                  <a:pos x="5" y="35"/>
                </a:cxn>
                <a:cxn ang="0">
                  <a:pos x="13" y="38"/>
                </a:cxn>
                <a:cxn ang="0">
                  <a:pos x="10" y="42"/>
                </a:cxn>
                <a:cxn ang="0">
                  <a:pos x="0" y="53"/>
                </a:cxn>
                <a:cxn ang="0">
                  <a:pos x="1" y="64"/>
                </a:cxn>
              </a:cxnLst>
              <a:rect l="0" t="0" r="r" b="b"/>
              <a:pathLst>
                <a:path w="78" h="65">
                  <a:moveTo>
                    <a:pt x="1" y="64"/>
                  </a:moveTo>
                  <a:lnTo>
                    <a:pt x="14" y="64"/>
                  </a:lnTo>
                  <a:lnTo>
                    <a:pt x="45" y="57"/>
                  </a:lnTo>
                  <a:lnTo>
                    <a:pt x="69" y="42"/>
                  </a:lnTo>
                  <a:lnTo>
                    <a:pt x="68" y="24"/>
                  </a:lnTo>
                  <a:lnTo>
                    <a:pt x="77" y="12"/>
                  </a:lnTo>
                  <a:lnTo>
                    <a:pt x="67" y="8"/>
                  </a:lnTo>
                  <a:lnTo>
                    <a:pt x="42" y="12"/>
                  </a:lnTo>
                  <a:lnTo>
                    <a:pt x="18" y="0"/>
                  </a:lnTo>
                  <a:lnTo>
                    <a:pt x="10" y="12"/>
                  </a:lnTo>
                  <a:lnTo>
                    <a:pt x="9" y="24"/>
                  </a:lnTo>
                  <a:lnTo>
                    <a:pt x="5" y="35"/>
                  </a:lnTo>
                  <a:lnTo>
                    <a:pt x="13" y="38"/>
                  </a:lnTo>
                  <a:lnTo>
                    <a:pt x="10" y="42"/>
                  </a:lnTo>
                  <a:lnTo>
                    <a:pt x="0" y="53"/>
                  </a:lnTo>
                  <a:lnTo>
                    <a:pt x="1" y="6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6" name="Freeform 138"/>
            <p:cNvSpPr>
              <a:spLocks/>
            </p:cNvSpPr>
            <p:nvPr/>
          </p:nvSpPr>
          <p:spPr bwMode="auto">
            <a:xfrm>
              <a:off x="3203" y="2006"/>
              <a:ext cx="17" cy="18"/>
            </a:xfrm>
            <a:custGeom>
              <a:avLst/>
              <a:gdLst/>
              <a:ahLst/>
              <a:cxnLst>
                <a:cxn ang="0">
                  <a:pos x="9" y="0"/>
                </a:cxn>
                <a:cxn ang="0">
                  <a:pos x="0" y="17"/>
                </a:cxn>
                <a:cxn ang="0">
                  <a:pos x="4" y="19"/>
                </a:cxn>
                <a:cxn ang="0">
                  <a:pos x="14" y="8"/>
                </a:cxn>
                <a:cxn ang="0">
                  <a:pos x="17" y="3"/>
                </a:cxn>
                <a:cxn ang="0">
                  <a:pos x="9" y="0"/>
                </a:cxn>
              </a:cxnLst>
              <a:rect l="0" t="0" r="r" b="b"/>
              <a:pathLst>
                <a:path w="18" h="20">
                  <a:moveTo>
                    <a:pt x="9" y="0"/>
                  </a:moveTo>
                  <a:lnTo>
                    <a:pt x="0" y="17"/>
                  </a:lnTo>
                  <a:lnTo>
                    <a:pt x="4" y="19"/>
                  </a:lnTo>
                  <a:lnTo>
                    <a:pt x="14" y="8"/>
                  </a:lnTo>
                  <a:lnTo>
                    <a:pt x="17" y="3"/>
                  </a:lnTo>
                  <a:lnTo>
                    <a:pt x="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7" name="Freeform 139"/>
            <p:cNvSpPr>
              <a:spLocks/>
            </p:cNvSpPr>
            <p:nvPr/>
          </p:nvSpPr>
          <p:spPr bwMode="auto">
            <a:xfrm>
              <a:off x="3186" y="2022"/>
              <a:ext cx="23" cy="61"/>
            </a:xfrm>
            <a:custGeom>
              <a:avLst/>
              <a:gdLst/>
              <a:ahLst/>
              <a:cxnLst>
                <a:cxn ang="0">
                  <a:pos x="8" y="23"/>
                </a:cxn>
                <a:cxn ang="0">
                  <a:pos x="18" y="0"/>
                </a:cxn>
                <a:cxn ang="0">
                  <a:pos x="23" y="2"/>
                </a:cxn>
                <a:cxn ang="0">
                  <a:pos x="24" y="13"/>
                </a:cxn>
                <a:cxn ang="0">
                  <a:pos x="16" y="31"/>
                </a:cxn>
                <a:cxn ang="0">
                  <a:pos x="18" y="36"/>
                </a:cxn>
                <a:cxn ang="0">
                  <a:pos x="14" y="65"/>
                </a:cxn>
                <a:cxn ang="0">
                  <a:pos x="0" y="32"/>
                </a:cxn>
                <a:cxn ang="0">
                  <a:pos x="8" y="23"/>
                </a:cxn>
              </a:cxnLst>
              <a:rect l="0" t="0" r="r" b="b"/>
              <a:pathLst>
                <a:path w="25" h="66">
                  <a:moveTo>
                    <a:pt x="8" y="23"/>
                  </a:moveTo>
                  <a:lnTo>
                    <a:pt x="18" y="0"/>
                  </a:lnTo>
                  <a:lnTo>
                    <a:pt x="23" y="2"/>
                  </a:lnTo>
                  <a:lnTo>
                    <a:pt x="24" y="13"/>
                  </a:lnTo>
                  <a:lnTo>
                    <a:pt x="16" y="31"/>
                  </a:lnTo>
                  <a:lnTo>
                    <a:pt x="18" y="36"/>
                  </a:lnTo>
                  <a:lnTo>
                    <a:pt x="14" y="65"/>
                  </a:lnTo>
                  <a:lnTo>
                    <a:pt x="0" y="32"/>
                  </a:lnTo>
                  <a:lnTo>
                    <a:pt x="8" y="2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8" name="Freeform 140"/>
            <p:cNvSpPr>
              <a:spLocks/>
            </p:cNvSpPr>
            <p:nvPr/>
          </p:nvSpPr>
          <p:spPr bwMode="auto">
            <a:xfrm>
              <a:off x="3200" y="2028"/>
              <a:ext cx="52" cy="62"/>
            </a:xfrm>
            <a:custGeom>
              <a:avLst/>
              <a:gdLst/>
              <a:ahLst/>
              <a:cxnLst>
                <a:cxn ang="0">
                  <a:pos x="10" y="7"/>
                </a:cxn>
                <a:cxn ang="0">
                  <a:pos x="23" y="7"/>
                </a:cxn>
                <a:cxn ang="0">
                  <a:pos x="54" y="0"/>
                </a:cxn>
                <a:cxn ang="0">
                  <a:pos x="56" y="22"/>
                </a:cxn>
                <a:cxn ang="0">
                  <a:pos x="47" y="27"/>
                </a:cxn>
                <a:cxn ang="0">
                  <a:pos x="23" y="25"/>
                </a:cxn>
                <a:cxn ang="0">
                  <a:pos x="27" y="33"/>
                </a:cxn>
                <a:cxn ang="0">
                  <a:pos x="31" y="43"/>
                </a:cxn>
                <a:cxn ang="0">
                  <a:pos x="8" y="67"/>
                </a:cxn>
                <a:cxn ang="0">
                  <a:pos x="0" y="60"/>
                </a:cxn>
                <a:cxn ang="0">
                  <a:pos x="0" y="59"/>
                </a:cxn>
                <a:cxn ang="0">
                  <a:pos x="4" y="31"/>
                </a:cxn>
                <a:cxn ang="0">
                  <a:pos x="1" y="24"/>
                </a:cxn>
                <a:cxn ang="0">
                  <a:pos x="10" y="7"/>
                </a:cxn>
              </a:cxnLst>
              <a:rect l="0" t="0" r="r" b="b"/>
              <a:pathLst>
                <a:path w="57" h="68">
                  <a:moveTo>
                    <a:pt x="10" y="7"/>
                  </a:moveTo>
                  <a:lnTo>
                    <a:pt x="23" y="7"/>
                  </a:lnTo>
                  <a:lnTo>
                    <a:pt x="54" y="0"/>
                  </a:lnTo>
                  <a:lnTo>
                    <a:pt x="56" y="22"/>
                  </a:lnTo>
                  <a:lnTo>
                    <a:pt x="47" y="27"/>
                  </a:lnTo>
                  <a:lnTo>
                    <a:pt x="23" y="25"/>
                  </a:lnTo>
                  <a:lnTo>
                    <a:pt x="27" y="33"/>
                  </a:lnTo>
                  <a:lnTo>
                    <a:pt x="31" y="43"/>
                  </a:lnTo>
                  <a:lnTo>
                    <a:pt x="8" y="67"/>
                  </a:lnTo>
                  <a:lnTo>
                    <a:pt x="0" y="60"/>
                  </a:lnTo>
                  <a:lnTo>
                    <a:pt x="0" y="59"/>
                  </a:lnTo>
                  <a:lnTo>
                    <a:pt x="4" y="31"/>
                  </a:lnTo>
                  <a:lnTo>
                    <a:pt x="1" y="24"/>
                  </a:lnTo>
                  <a:lnTo>
                    <a:pt x="10" y="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09" name="Freeform 141"/>
            <p:cNvSpPr>
              <a:spLocks/>
            </p:cNvSpPr>
            <p:nvPr/>
          </p:nvSpPr>
          <p:spPr bwMode="auto">
            <a:xfrm>
              <a:off x="3160" y="2052"/>
              <a:ext cx="41" cy="57"/>
            </a:xfrm>
            <a:custGeom>
              <a:avLst/>
              <a:gdLst/>
              <a:ahLst/>
              <a:cxnLst>
                <a:cxn ang="0">
                  <a:pos x="36" y="56"/>
                </a:cxn>
                <a:cxn ang="0">
                  <a:pos x="30" y="61"/>
                </a:cxn>
                <a:cxn ang="0">
                  <a:pos x="23" y="63"/>
                </a:cxn>
                <a:cxn ang="0">
                  <a:pos x="18" y="56"/>
                </a:cxn>
                <a:cxn ang="0">
                  <a:pos x="0" y="8"/>
                </a:cxn>
                <a:cxn ang="0">
                  <a:pos x="5" y="3"/>
                </a:cxn>
                <a:cxn ang="0">
                  <a:pos x="20" y="3"/>
                </a:cxn>
                <a:cxn ang="0">
                  <a:pos x="29" y="0"/>
                </a:cxn>
                <a:cxn ang="0">
                  <a:pos x="43" y="34"/>
                </a:cxn>
                <a:cxn ang="0">
                  <a:pos x="43" y="35"/>
                </a:cxn>
                <a:cxn ang="0">
                  <a:pos x="36" y="56"/>
                </a:cxn>
              </a:cxnLst>
              <a:rect l="0" t="0" r="r" b="b"/>
              <a:pathLst>
                <a:path w="44" h="64">
                  <a:moveTo>
                    <a:pt x="36" y="56"/>
                  </a:moveTo>
                  <a:lnTo>
                    <a:pt x="30" y="61"/>
                  </a:lnTo>
                  <a:lnTo>
                    <a:pt x="23" y="63"/>
                  </a:lnTo>
                  <a:lnTo>
                    <a:pt x="18" y="56"/>
                  </a:lnTo>
                  <a:lnTo>
                    <a:pt x="0" y="8"/>
                  </a:lnTo>
                  <a:lnTo>
                    <a:pt x="5" y="3"/>
                  </a:lnTo>
                  <a:lnTo>
                    <a:pt x="20" y="3"/>
                  </a:lnTo>
                  <a:lnTo>
                    <a:pt x="29" y="0"/>
                  </a:lnTo>
                  <a:lnTo>
                    <a:pt x="43" y="34"/>
                  </a:lnTo>
                  <a:lnTo>
                    <a:pt x="43" y="35"/>
                  </a:lnTo>
                  <a:lnTo>
                    <a:pt x="36" y="5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0" name="Freeform 142"/>
            <p:cNvSpPr>
              <a:spLocks/>
            </p:cNvSpPr>
            <p:nvPr/>
          </p:nvSpPr>
          <p:spPr bwMode="auto">
            <a:xfrm>
              <a:off x="3250" y="1978"/>
              <a:ext cx="116" cy="129"/>
            </a:xfrm>
            <a:custGeom>
              <a:avLst/>
              <a:gdLst/>
              <a:ahLst/>
              <a:cxnLst>
                <a:cxn ang="0">
                  <a:pos x="126" y="116"/>
                </a:cxn>
                <a:cxn ang="0">
                  <a:pos x="126" y="126"/>
                </a:cxn>
                <a:cxn ang="0">
                  <a:pos x="110" y="126"/>
                </a:cxn>
                <a:cxn ang="0">
                  <a:pos x="104" y="140"/>
                </a:cxn>
                <a:cxn ang="0">
                  <a:pos x="75" y="131"/>
                </a:cxn>
                <a:cxn ang="0">
                  <a:pos x="61" y="136"/>
                </a:cxn>
                <a:cxn ang="0">
                  <a:pos x="52" y="126"/>
                </a:cxn>
                <a:cxn ang="0">
                  <a:pos x="52" y="110"/>
                </a:cxn>
                <a:cxn ang="0">
                  <a:pos x="43" y="108"/>
                </a:cxn>
                <a:cxn ang="0">
                  <a:pos x="25" y="108"/>
                </a:cxn>
                <a:cxn ang="0">
                  <a:pos x="2" y="76"/>
                </a:cxn>
                <a:cxn ang="0">
                  <a:pos x="0" y="54"/>
                </a:cxn>
                <a:cxn ang="0">
                  <a:pos x="24" y="39"/>
                </a:cxn>
                <a:cxn ang="0">
                  <a:pos x="23" y="19"/>
                </a:cxn>
                <a:cxn ang="0">
                  <a:pos x="32" y="7"/>
                </a:cxn>
                <a:cxn ang="0">
                  <a:pos x="46" y="0"/>
                </a:cxn>
                <a:cxn ang="0">
                  <a:pos x="58" y="4"/>
                </a:cxn>
                <a:cxn ang="0">
                  <a:pos x="74" y="4"/>
                </a:cxn>
                <a:cxn ang="0">
                  <a:pos x="75" y="14"/>
                </a:cxn>
                <a:cxn ang="0">
                  <a:pos x="85" y="22"/>
                </a:cxn>
                <a:cxn ang="0">
                  <a:pos x="89" y="36"/>
                </a:cxn>
                <a:cxn ang="0">
                  <a:pos x="80" y="43"/>
                </a:cxn>
                <a:cxn ang="0">
                  <a:pos x="80" y="57"/>
                </a:cxn>
                <a:cxn ang="0">
                  <a:pos x="85" y="62"/>
                </a:cxn>
                <a:cxn ang="0">
                  <a:pos x="94" y="60"/>
                </a:cxn>
                <a:cxn ang="0">
                  <a:pos x="94" y="72"/>
                </a:cxn>
                <a:cxn ang="0">
                  <a:pos x="98" y="77"/>
                </a:cxn>
                <a:cxn ang="0">
                  <a:pos x="112" y="77"/>
                </a:cxn>
                <a:cxn ang="0">
                  <a:pos x="112" y="98"/>
                </a:cxn>
                <a:cxn ang="0">
                  <a:pos x="121" y="106"/>
                </a:cxn>
                <a:cxn ang="0">
                  <a:pos x="126" y="116"/>
                </a:cxn>
              </a:cxnLst>
              <a:rect l="0" t="0" r="r" b="b"/>
              <a:pathLst>
                <a:path w="127" h="141">
                  <a:moveTo>
                    <a:pt x="126" y="116"/>
                  </a:moveTo>
                  <a:lnTo>
                    <a:pt x="126" y="126"/>
                  </a:lnTo>
                  <a:lnTo>
                    <a:pt x="110" y="126"/>
                  </a:lnTo>
                  <a:lnTo>
                    <a:pt x="104" y="140"/>
                  </a:lnTo>
                  <a:lnTo>
                    <a:pt x="75" y="131"/>
                  </a:lnTo>
                  <a:lnTo>
                    <a:pt x="61" y="136"/>
                  </a:lnTo>
                  <a:lnTo>
                    <a:pt x="52" y="126"/>
                  </a:lnTo>
                  <a:lnTo>
                    <a:pt x="52" y="110"/>
                  </a:lnTo>
                  <a:lnTo>
                    <a:pt x="43" y="108"/>
                  </a:lnTo>
                  <a:lnTo>
                    <a:pt x="25" y="108"/>
                  </a:lnTo>
                  <a:lnTo>
                    <a:pt x="2" y="76"/>
                  </a:lnTo>
                  <a:lnTo>
                    <a:pt x="0" y="54"/>
                  </a:lnTo>
                  <a:lnTo>
                    <a:pt x="24" y="39"/>
                  </a:lnTo>
                  <a:lnTo>
                    <a:pt x="23" y="19"/>
                  </a:lnTo>
                  <a:lnTo>
                    <a:pt x="32" y="7"/>
                  </a:lnTo>
                  <a:lnTo>
                    <a:pt x="46" y="0"/>
                  </a:lnTo>
                  <a:lnTo>
                    <a:pt x="58" y="4"/>
                  </a:lnTo>
                  <a:lnTo>
                    <a:pt x="74" y="4"/>
                  </a:lnTo>
                  <a:lnTo>
                    <a:pt x="75" y="14"/>
                  </a:lnTo>
                  <a:lnTo>
                    <a:pt x="85" y="22"/>
                  </a:lnTo>
                  <a:lnTo>
                    <a:pt x="89" y="36"/>
                  </a:lnTo>
                  <a:lnTo>
                    <a:pt x="80" y="43"/>
                  </a:lnTo>
                  <a:lnTo>
                    <a:pt x="80" y="57"/>
                  </a:lnTo>
                  <a:lnTo>
                    <a:pt x="85" y="62"/>
                  </a:lnTo>
                  <a:lnTo>
                    <a:pt x="94" y="60"/>
                  </a:lnTo>
                  <a:lnTo>
                    <a:pt x="94" y="72"/>
                  </a:lnTo>
                  <a:lnTo>
                    <a:pt x="98" y="77"/>
                  </a:lnTo>
                  <a:lnTo>
                    <a:pt x="112" y="77"/>
                  </a:lnTo>
                  <a:lnTo>
                    <a:pt x="112" y="98"/>
                  </a:lnTo>
                  <a:lnTo>
                    <a:pt x="121" y="106"/>
                  </a:lnTo>
                  <a:lnTo>
                    <a:pt x="126" y="1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1" name="Freeform 143"/>
            <p:cNvSpPr>
              <a:spLocks/>
            </p:cNvSpPr>
            <p:nvPr/>
          </p:nvSpPr>
          <p:spPr bwMode="auto">
            <a:xfrm>
              <a:off x="3346" y="2093"/>
              <a:ext cx="26" cy="22"/>
            </a:xfrm>
            <a:custGeom>
              <a:avLst/>
              <a:gdLst/>
              <a:ahLst/>
              <a:cxnLst>
                <a:cxn ang="0">
                  <a:pos x="28" y="22"/>
                </a:cxn>
                <a:cxn ang="0">
                  <a:pos x="0" y="15"/>
                </a:cxn>
                <a:cxn ang="0">
                  <a:pos x="6" y="1"/>
                </a:cxn>
                <a:cxn ang="0">
                  <a:pos x="22" y="0"/>
                </a:cxn>
                <a:cxn ang="0">
                  <a:pos x="19" y="4"/>
                </a:cxn>
                <a:cxn ang="0">
                  <a:pos x="22" y="11"/>
                </a:cxn>
                <a:cxn ang="0">
                  <a:pos x="28" y="22"/>
                </a:cxn>
              </a:cxnLst>
              <a:rect l="0" t="0" r="r" b="b"/>
              <a:pathLst>
                <a:path w="29" h="23">
                  <a:moveTo>
                    <a:pt x="28" y="22"/>
                  </a:moveTo>
                  <a:lnTo>
                    <a:pt x="0" y="15"/>
                  </a:lnTo>
                  <a:lnTo>
                    <a:pt x="6" y="1"/>
                  </a:lnTo>
                  <a:lnTo>
                    <a:pt x="22" y="0"/>
                  </a:lnTo>
                  <a:lnTo>
                    <a:pt x="19" y="4"/>
                  </a:lnTo>
                  <a:lnTo>
                    <a:pt x="22" y="11"/>
                  </a:lnTo>
                  <a:lnTo>
                    <a:pt x="28" y="2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2" name="Freeform 144"/>
            <p:cNvSpPr>
              <a:spLocks/>
            </p:cNvSpPr>
            <p:nvPr/>
          </p:nvSpPr>
          <p:spPr bwMode="auto">
            <a:xfrm>
              <a:off x="3192" y="2048"/>
              <a:ext cx="264" cy="245"/>
            </a:xfrm>
            <a:custGeom>
              <a:avLst/>
              <a:gdLst/>
              <a:ahLst/>
              <a:cxnLst>
                <a:cxn ang="0">
                  <a:pos x="143" y="267"/>
                </a:cxn>
                <a:cxn ang="0">
                  <a:pos x="142" y="260"/>
                </a:cxn>
                <a:cxn ang="0">
                  <a:pos x="133" y="250"/>
                </a:cxn>
                <a:cxn ang="0">
                  <a:pos x="131" y="237"/>
                </a:cxn>
                <a:cxn ang="0">
                  <a:pos x="114" y="231"/>
                </a:cxn>
                <a:cxn ang="0">
                  <a:pos x="109" y="256"/>
                </a:cxn>
                <a:cxn ang="0">
                  <a:pos x="95" y="233"/>
                </a:cxn>
                <a:cxn ang="0">
                  <a:pos x="95" y="220"/>
                </a:cxn>
                <a:cxn ang="0">
                  <a:pos x="59" y="170"/>
                </a:cxn>
                <a:cxn ang="0">
                  <a:pos x="59" y="142"/>
                </a:cxn>
                <a:cxn ang="0">
                  <a:pos x="43" y="133"/>
                </a:cxn>
                <a:cxn ang="0">
                  <a:pos x="36" y="115"/>
                </a:cxn>
                <a:cxn ang="0">
                  <a:pos x="37" y="109"/>
                </a:cxn>
                <a:cxn ang="0">
                  <a:pos x="37" y="108"/>
                </a:cxn>
                <a:cxn ang="0">
                  <a:pos x="13" y="61"/>
                </a:cxn>
                <a:cxn ang="0">
                  <a:pos x="0" y="60"/>
                </a:cxn>
                <a:cxn ang="0">
                  <a:pos x="7" y="38"/>
                </a:cxn>
                <a:cxn ang="0">
                  <a:pos x="17" y="45"/>
                </a:cxn>
                <a:cxn ang="0">
                  <a:pos x="39" y="21"/>
                </a:cxn>
                <a:cxn ang="0">
                  <a:pos x="34" y="12"/>
                </a:cxn>
                <a:cxn ang="0">
                  <a:pos x="31" y="3"/>
                </a:cxn>
                <a:cxn ang="0">
                  <a:pos x="55" y="5"/>
                </a:cxn>
                <a:cxn ang="0">
                  <a:pos x="64" y="0"/>
                </a:cxn>
                <a:cxn ang="0">
                  <a:pos x="87" y="32"/>
                </a:cxn>
                <a:cxn ang="0">
                  <a:pos x="105" y="32"/>
                </a:cxn>
                <a:cxn ang="0">
                  <a:pos x="115" y="34"/>
                </a:cxn>
                <a:cxn ang="0">
                  <a:pos x="115" y="49"/>
                </a:cxn>
                <a:cxn ang="0">
                  <a:pos x="124" y="60"/>
                </a:cxn>
                <a:cxn ang="0">
                  <a:pos x="138" y="55"/>
                </a:cxn>
                <a:cxn ang="0">
                  <a:pos x="167" y="63"/>
                </a:cxn>
                <a:cxn ang="0">
                  <a:pos x="194" y="70"/>
                </a:cxn>
                <a:cxn ang="0">
                  <a:pos x="211" y="82"/>
                </a:cxn>
                <a:cxn ang="0">
                  <a:pos x="222" y="107"/>
                </a:cxn>
                <a:cxn ang="0">
                  <a:pos x="226" y="109"/>
                </a:cxn>
                <a:cxn ang="0">
                  <a:pos x="226" y="128"/>
                </a:cxn>
                <a:cxn ang="0">
                  <a:pos x="231" y="132"/>
                </a:cxn>
                <a:cxn ang="0">
                  <a:pos x="213" y="138"/>
                </a:cxn>
                <a:cxn ang="0">
                  <a:pos x="214" y="150"/>
                </a:cxn>
                <a:cxn ang="0">
                  <a:pos x="248" y="153"/>
                </a:cxn>
                <a:cxn ang="0">
                  <a:pos x="270" y="145"/>
                </a:cxn>
                <a:cxn ang="0">
                  <a:pos x="282" y="138"/>
                </a:cxn>
                <a:cxn ang="0">
                  <a:pos x="286" y="170"/>
                </a:cxn>
                <a:cxn ang="0">
                  <a:pos x="272" y="195"/>
                </a:cxn>
                <a:cxn ang="0">
                  <a:pos x="240" y="220"/>
                </a:cxn>
                <a:cxn ang="0">
                  <a:pos x="207" y="221"/>
                </a:cxn>
                <a:cxn ang="0">
                  <a:pos x="193" y="228"/>
                </a:cxn>
                <a:cxn ang="0">
                  <a:pos x="183" y="241"/>
                </a:cxn>
                <a:cxn ang="0">
                  <a:pos x="143" y="267"/>
                </a:cxn>
              </a:cxnLst>
              <a:rect l="0" t="0" r="r" b="b"/>
              <a:pathLst>
                <a:path w="287" h="268">
                  <a:moveTo>
                    <a:pt x="143" y="267"/>
                  </a:moveTo>
                  <a:lnTo>
                    <a:pt x="142" y="260"/>
                  </a:lnTo>
                  <a:lnTo>
                    <a:pt x="133" y="250"/>
                  </a:lnTo>
                  <a:lnTo>
                    <a:pt x="131" y="237"/>
                  </a:lnTo>
                  <a:lnTo>
                    <a:pt x="114" y="231"/>
                  </a:lnTo>
                  <a:lnTo>
                    <a:pt x="109" y="256"/>
                  </a:lnTo>
                  <a:lnTo>
                    <a:pt x="95" y="233"/>
                  </a:lnTo>
                  <a:lnTo>
                    <a:pt x="95" y="220"/>
                  </a:lnTo>
                  <a:lnTo>
                    <a:pt x="59" y="170"/>
                  </a:lnTo>
                  <a:lnTo>
                    <a:pt x="59" y="142"/>
                  </a:lnTo>
                  <a:lnTo>
                    <a:pt x="43" y="133"/>
                  </a:lnTo>
                  <a:lnTo>
                    <a:pt x="36" y="115"/>
                  </a:lnTo>
                  <a:lnTo>
                    <a:pt x="37" y="109"/>
                  </a:lnTo>
                  <a:lnTo>
                    <a:pt x="37" y="108"/>
                  </a:lnTo>
                  <a:lnTo>
                    <a:pt x="13" y="61"/>
                  </a:lnTo>
                  <a:lnTo>
                    <a:pt x="0" y="60"/>
                  </a:lnTo>
                  <a:lnTo>
                    <a:pt x="7" y="38"/>
                  </a:lnTo>
                  <a:lnTo>
                    <a:pt x="17" y="45"/>
                  </a:lnTo>
                  <a:lnTo>
                    <a:pt x="39" y="21"/>
                  </a:lnTo>
                  <a:lnTo>
                    <a:pt x="34" y="12"/>
                  </a:lnTo>
                  <a:lnTo>
                    <a:pt x="31" y="3"/>
                  </a:lnTo>
                  <a:lnTo>
                    <a:pt x="55" y="5"/>
                  </a:lnTo>
                  <a:lnTo>
                    <a:pt x="64" y="0"/>
                  </a:lnTo>
                  <a:lnTo>
                    <a:pt x="87" y="32"/>
                  </a:lnTo>
                  <a:lnTo>
                    <a:pt x="105" y="32"/>
                  </a:lnTo>
                  <a:lnTo>
                    <a:pt x="115" y="34"/>
                  </a:lnTo>
                  <a:lnTo>
                    <a:pt x="115" y="49"/>
                  </a:lnTo>
                  <a:lnTo>
                    <a:pt x="124" y="60"/>
                  </a:lnTo>
                  <a:lnTo>
                    <a:pt x="138" y="55"/>
                  </a:lnTo>
                  <a:lnTo>
                    <a:pt x="167" y="63"/>
                  </a:lnTo>
                  <a:lnTo>
                    <a:pt x="194" y="70"/>
                  </a:lnTo>
                  <a:lnTo>
                    <a:pt x="211" y="82"/>
                  </a:lnTo>
                  <a:lnTo>
                    <a:pt x="222" y="107"/>
                  </a:lnTo>
                  <a:lnTo>
                    <a:pt x="226" y="109"/>
                  </a:lnTo>
                  <a:lnTo>
                    <a:pt x="226" y="128"/>
                  </a:lnTo>
                  <a:lnTo>
                    <a:pt x="231" y="132"/>
                  </a:lnTo>
                  <a:lnTo>
                    <a:pt x="213" y="138"/>
                  </a:lnTo>
                  <a:lnTo>
                    <a:pt x="214" y="150"/>
                  </a:lnTo>
                  <a:lnTo>
                    <a:pt x="248" y="153"/>
                  </a:lnTo>
                  <a:lnTo>
                    <a:pt x="270" y="145"/>
                  </a:lnTo>
                  <a:lnTo>
                    <a:pt x="282" y="138"/>
                  </a:lnTo>
                  <a:lnTo>
                    <a:pt x="286" y="170"/>
                  </a:lnTo>
                  <a:lnTo>
                    <a:pt x="272" y="195"/>
                  </a:lnTo>
                  <a:lnTo>
                    <a:pt x="240" y="220"/>
                  </a:lnTo>
                  <a:lnTo>
                    <a:pt x="207" y="221"/>
                  </a:lnTo>
                  <a:lnTo>
                    <a:pt x="193" y="228"/>
                  </a:lnTo>
                  <a:lnTo>
                    <a:pt x="183" y="241"/>
                  </a:lnTo>
                  <a:lnTo>
                    <a:pt x="143" y="26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3" name="Freeform 145"/>
            <p:cNvSpPr>
              <a:spLocks/>
            </p:cNvSpPr>
            <p:nvPr/>
          </p:nvSpPr>
          <p:spPr bwMode="auto">
            <a:xfrm>
              <a:off x="3399" y="2140"/>
              <a:ext cx="17" cy="30"/>
            </a:xfrm>
            <a:custGeom>
              <a:avLst/>
              <a:gdLst/>
              <a:ahLst/>
              <a:cxnLst>
                <a:cxn ang="0">
                  <a:pos x="0" y="27"/>
                </a:cxn>
                <a:cxn ang="0">
                  <a:pos x="6" y="23"/>
                </a:cxn>
                <a:cxn ang="0">
                  <a:pos x="7" y="7"/>
                </a:cxn>
                <a:cxn ang="0">
                  <a:pos x="10" y="0"/>
                </a:cxn>
                <a:cxn ang="0">
                  <a:pos x="15" y="2"/>
                </a:cxn>
                <a:cxn ang="0">
                  <a:pos x="17" y="16"/>
                </a:cxn>
                <a:cxn ang="0">
                  <a:pos x="6" y="31"/>
                </a:cxn>
                <a:cxn ang="0">
                  <a:pos x="0" y="27"/>
                </a:cxn>
              </a:cxnLst>
              <a:rect l="0" t="0" r="r" b="b"/>
              <a:pathLst>
                <a:path w="18" h="32">
                  <a:moveTo>
                    <a:pt x="0" y="27"/>
                  </a:moveTo>
                  <a:lnTo>
                    <a:pt x="6" y="23"/>
                  </a:lnTo>
                  <a:lnTo>
                    <a:pt x="7" y="7"/>
                  </a:lnTo>
                  <a:lnTo>
                    <a:pt x="10" y="0"/>
                  </a:lnTo>
                  <a:lnTo>
                    <a:pt x="15" y="2"/>
                  </a:lnTo>
                  <a:lnTo>
                    <a:pt x="17" y="16"/>
                  </a:lnTo>
                  <a:lnTo>
                    <a:pt x="6" y="31"/>
                  </a:lnTo>
                  <a:lnTo>
                    <a:pt x="0" y="2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4" name="Freeform 146"/>
            <p:cNvSpPr>
              <a:spLocks/>
            </p:cNvSpPr>
            <p:nvPr/>
          </p:nvSpPr>
          <p:spPr bwMode="auto">
            <a:xfrm>
              <a:off x="3388" y="2142"/>
              <a:ext cx="89" cy="48"/>
            </a:xfrm>
            <a:custGeom>
              <a:avLst/>
              <a:gdLst/>
              <a:ahLst/>
              <a:cxnLst>
                <a:cxn ang="0">
                  <a:pos x="97" y="4"/>
                </a:cxn>
                <a:cxn ang="0">
                  <a:pos x="87" y="0"/>
                </a:cxn>
                <a:cxn ang="0">
                  <a:pos x="72" y="18"/>
                </a:cxn>
                <a:cxn ang="0">
                  <a:pos x="62" y="20"/>
                </a:cxn>
                <a:cxn ang="0">
                  <a:pos x="54" y="31"/>
                </a:cxn>
                <a:cxn ang="0">
                  <a:pos x="23" y="28"/>
                </a:cxn>
                <a:cxn ang="0">
                  <a:pos x="18" y="29"/>
                </a:cxn>
                <a:cxn ang="0">
                  <a:pos x="0" y="36"/>
                </a:cxn>
                <a:cxn ang="0">
                  <a:pos x="1" y="48"/>
                </a:cxn>
                <a:cxn ang="0">
                  <a:pos x="36" y="51"/>
                </a:cxn>
                <a:cxn ang="0">
                  <a:pos x="58" y="43"/>
                </a:cxn>
                <a:cxn ang="0">
                  <a:pos x="70" y="36"/>
                </a:cxn>
                <a:cxn ang="0">
                  <a:pos x="92" y="22"/>
                </a:cxn>
                <a:cxn ang="0">
                  <a:pos x="97" y="4"/>
                </a:cxn>
              </a:cxnLst>
              <a:rect l="0" t="0" r="r" b="b"/>
              <a:pathLst>
                <a:path w="98" h="52">
                  <a:moveTo>
                    <a:pt x="97" y="4"/>
                  </a:moveTo>
                  <a:lnTo>
                    <a:pt x="87" y="0"/>
                  </a:lnTo>
                  <a:lnTo>
                    <a:pt x="72" y="18"/>
                  </a:lnTo>
                  <a:lnTo>
                    <a:pt x="62" y="20"/>
                  </a:lnTo>
                  <a:lnTo>
                    <a:pt x="54" y="31"/>
                  </a:lnTo>
                  <a:lnTo>
                    <a:pt x="23" y="28"/>
                  </a:lnTo>
                  <a:lnTo>
                    <a:pt x="18" y="29"/>
                  </a:lnTo>
                  <a:lnTo>
                    <a:pt x="0" y="36"/>
                  </a:lnTo>
                  <a:lnTo>
                    <a:pt x="1" y="48"/>
                  </a:lnTo>
                  <a:lnTo>
                    <a:pt x="36" y="51"/>
                  </a:lnTo>
                  <a:lnTo>
                    <a:pt x="58" y="43"/>
                  </a:lnTo>
                  <a:lnTo>
                    <a:pt x="70" y="36"/>
                  </a:lnTo>
                  <a:lnTo>
                    <a:pt x="92" y="22"/>
                  </a:lnTo>
                  <a:lnTo>
                    <a:pt x="97" y="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5" name="Freeform 147"/>
            <p:cNvSpPr>
              <a:spLocks/>
            </p:cNvSpPr>
            <p:nvPr/>
          </p:nvSpPr>
          <p:spPr bwMode="auto">
            <a:xfrm>
              <a:off x="3413" y="2160"/>
              <a:ext cx="103" cy="119"/>
            </a:xfrm>
            <a:custGeom>
              <a:avLst/>
              <a:gdLst/>
              <a:ahLst/>
              <a:cxnLst>
                <a:cxn ang="0">
                  <a:pos x="64" y="0"/>
                </a:cxn>
                <a:cxn ang="0">
                  <a:pos x="42" y="16"/>
                </a:cxn>
                <a:cxn ang="0">
                  <a:pos x="46" y="48"/>
                </a:cxn>
                <a:cxn ang="0">
                  <a:pos x="32" y="73"/>
                </a:cxn>
                <a:cxn ang="0">
                  <a:pos x="0" y="98"/>
                </a:cxn>
                <a:cxn ang="0">
                  <a:pos x="12" y="128"/>
                </a:cxn>
                <a:cxn ang="0">
                  <a:pos x="29" y="122"/>
                </a:cxn>
                <a:cxn ang="0">
                  <a:pos x="57" y="119"/>
                </a:cxn>
                <a:cxn ang="0">
                  <a:pos x="61" y="109"/>
                </a:cxn>
                <a:cxn ang="0">
                  <a:pos x="73" y="108"/>
                </a:cxn>
                <a:cxn ang="0">
                  <a:pos x="73" y="99"/>
                </a:cxn>
                <a:cxn ang="0">
                  <a:pos x="80" y="99"/>
                </a:cxn>
                <a:cxn ang="0">
                  <a:pos x="78" y="87"/>
                </a:cxn>
                <a:cxn ang="0">
                  <a:pos x="110" y="59"/>
                </a:cxn>
                <a:cxn ang="0">
                  <a:pos x="111" y="51"/>
                </a:cxn>
                <a:cxn ang="0">
                  <a:pos x="87" y="19"/>
                </a:cxn>
                <a:cxn ang="0">
                  <a:pos x="69" y="19"/>
                </a:cxn>
                <a:cxn ang="0">
                  <a:pos x="64" y="0"/>
                </a:cxn>
              </a:cxnLst>
              <a:rect l="0" t="0" r="r" b="b"/>
              <a:pathLst>
                <a:path w="112" h="129">
                  <a:moveTo>
                    <a:pt x="64" y="0"/>
                  </a:moveTo>
                  <a:lnTo>
                    <a:pt x="42" y="16"/>
                  </a:lnTo>
                  <a:lnTo>
                    <a:pt x="46" y="48"/>
                  </a:lnTo>
                  <a:lnTo>
                    <a:pt x="32" y="73"/>
                  </a:lnTo>
                  <a:lnTo>
                    <a:pt x="0" y="98"/>
                  </a:lnTo>
                  <a:lnTo>
                    <a:pt x="12" y="128"/>
                  </a:lnTo>
                  <a:lnTo>
                    <a:pt x="29" y="122"/>
                  </a:lnTo>
                  <a:lnTo>
                    <a:pt x="57" y="119"/>
                  </a:lnTo>
                  <a:lnTo>
                    <a:pt x="61" y="109"/>
                  </a:lnTo>
                  <a:lnTo>
                    <a:pt x="73" y="108"/>
                  </a:lnTo>
                  <a:lnTo>
                    <a:pt x="73" y="99"/>
                  </a:lnTo>
                  <a:lnTo>
                    <a:pt x="80" y="99"/>
                  </a:lnTo>
                  <a:lnTo>
                    <a:pt x="78" y="87"/>
                  </a:lnTo>
                  <a:lnTo>
                    <a:pt x="110" y="59"/>
                  </a:lnTo>
                  <a:lnTo>
                    <a:pt x="111" y="51"/>
                  </a:lnTo>
                  <a:lnTo>
                    <a:pt x="87" y="19"/>
                  </a:lnTo>
                  <a:lnTo>
                    <a:pt x="69" y="19"/>
                  </a:lnTo>
                  <a:lnTo>
                    <a:pt x="64"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6" name="Freeform 148"/>
            <p:cNvSpPr>
              <a:spLocks/>
            </p:cNvSpPr>
            <p:nvPr/>
          </p:nvSpPr>
          <p:spPr bwMode="auto">
            <a:xfrm>
              <a:off x="3519" y="1978"/>
              <a:ext cx="189" cy="129"/>
            </a:xfrm>
            <a:custGeom>
              <a:avLst/>
              <a:gdLst/>
              <a:ahLst/>
              <a:cxnLst>
                <a:cxn ang="0">
                  <a:pos x="9" y="140"/>
                </a:cxn>
                <a:cxn ang="0">
                  <a:pos x="9" y="134"/>
                </a:cxn>
                <a:cxn ang="0">
                  <a:pos x="23" y="122"/>
                </a:cxn>
                <a:cxn ang="0">
                  <a:pos x="23" y="110"/>
                </a:cxn>
                <a:cxn ang="0">
                  <a:pos x="14" y="110"/>
                </a:cxn>
                <a:cxn ang="0">
                  <a:pos x="0" y="91"/>
                </a:cxn>
                <a:cxn ang="0">
                  <a:pos x="11" y="81"/>
                </a:cxn>
                <a:cxn ang="0">
                  <a:pos x="14" y="73"/>
                </a:cxn>
                <a:cxn ang="0">
                  <a:pos x="3" y="64"/>
                </a:cxn>
                <a:cxn ang="0">
                  <a:pos x="14" y="54"/>
                </a:cxn>
                <a:cxn ang="0">
                  <a:pos x="15" y="30"/>
                </a:cxn>
                <a:cxn ang="0">
                  <a:pos x="20" y="23"/>
                </a:cxn>
                <a:cxn ang="0">
                  <a:pos x="70" y="32"/>
                </a:cxn>
                <a:cxn ang="0">
                  <a:pos x="98" y="11"/>
                </a:cxn>
                <a:cxn ang="0">
                  <a:pos x="152" y="12"/>
                </a:cxn>
                <a:cxn ang="0">
                  <a:pos x="162" y="0"/>
                </a:cxn>
                <a:cxn ang="0">
                  <a:pos x="166" y="10"/>
                </a:cxn>
                <a:cxn ang="0">
                  <a:pos x="169" y="26"/>
                </a:cxn>
                <a:cxn ang="0">
                  <a:pos x="181" y="23"/>
                </a:cxn>
                <a:cxn ang="0">
                  <a:pos x="202" y="17"/>
                </a:cxn>
                <a:cxn ang="0">
                  <a:pos x="203" y="26"/>
                </a:cxn>
                <a:cxn ang="0">
                  <a:pos x="189" y="27"/>
                </a:cxn>
                <a:cxn ang="0">
                  <a:pos x="170" y="38"/>
                </a:cxn>
                <a:cxn ang="0">
                  <a:pos x="171" y="51"/>
                </a:cxn>
                <a:cxn ang="0">
                  <a:pos x="160" y="66"/>
                </a:cxn>
                <a:cxn ang="0">
                  <a:pos x="155" y="61"/>
                </a:cxn>
                <a:cxn ang="0">
                  <a:pos x="147" y="66"/>
                </a:cxn>
                <a:cxn ang="0">
                  <a:pos x="151" y="74"/>
                </a:cxn>
                <a:cxn ang="0">
                  <a:pos x="145" y="89"/>
                </a:cxn>
                <a:cxn ang="0">
                  <a:pos x="138" y="89"/>
                </a:cxn>
                <a:cxn ang="0">
                  <a:pos x="134" y="103"/>
                </a:cxn>
                <a:cxn ang="0">
                  <a:pos x="124" y="96"/>
                </a:cxn>
                <a:cxn ang="0">
                  <a:pos x="111" y="109"/>
                </a:cxn>
                <a:cxn ang="0">
                  <a:pos x="99" y="98"/>
                </a:cxn>
                <a:cxn ang="0">
                  <a:pos x="84" y="123"/>
                </a:cxn>
                <a:cxn ang="0">
                  <a:pos x="62" y="134"/>
                </a:cxn>
                <a:cxn ang="0">
                  <a:pos x="33" y="140"/>
                </a:cxn>
                <a:cxn ang="0">
                  <a:pos x="9" y="140"/>
                </a:cxn>
              </a:cxnLst>
              <a:rect l="0" t="0" r="r" b="b"/>
              <a:pathLst>
                <a:path w="204" h="141">
                  <a:moveTo>
                    <a:pt x="9" y="140"/>
                  </a:moveTo>
                  <a:lnTo>
                    <a:pt x="9" y="134"/>
                  </a:lnTo>
                  <a:lnTo>
                    <a:pt x="23" y="122"/>
                  </a:lnTo>
                  <a:lnTo>
                    <a:pt x="23" y="110"/>
                  </a:lnTo>
                  <a:lnTo>
                    <a:pt x="14" y="110"/>
                  </a:lnTo>
                  <a:lnTo>
                    <a:pt x="0" y="91"/>
                  </a:lnTo>
                  <a:lnTo>
                    <a:pt x="11" y="81"/>
                  </a:lnTo>
                  <a:lnTo>
                    <a:pt x="14" y="73"/>
                  </a:lnTo>
                  <a:lnTo>
                    <a:pt x="3" y="64"/>
                  </a:lnTo>
                  <a:lnTo>
                    <a:pt x="14" y="54"/>
                  </a:lnTo>
                  <a:lnTo>
                    <a:pt x="15" y="30"/>
                  </a:lnTo>
                  <a:lnTo>
                    <a:pt x="20" y="23"/>
                  </a:lnTo>
                  <a:lnTo>
                    <a:pt x="70" y="32"/>
                  </a:lnTo>
                  <a:lnTo>
                    <a:pt x="98" y="11"/>
                  </a:lnTo>
                  <a:lnTo>
                    <a:pt x="152" y="12"/>
                  </a:lnTo>
                  <a:lnTo>
                    <a:pt x="162" y="0"/>
                  </a:lnTo>
                  <a:lnTo>
                    <a:pt x="166" y="10"/>
                  </a:lnTo>
                  <a:lnTo>
                    <a:pt x="169" y="26"/>
                  </a:lnTo>
                  <a:lnTo>
                    <a:pt x="181" y="23"/>
                  </a:lnTo>
                  <a:lnTo>
                    <a:pt x="202" y="17"/>
                  </a:lnTo>
                  <a:lnTo>
                    <a:pt x="203" y="26"/>
                  </a:lnTo>
                  <a:lnTo>
                    <a:pt x="189" y="27"/>
                  </a:lnTo>
                  <a:lnTo>
                    <a:pt x="170" y="38"/>
                  </a:lnTo>
                  <a:lnTo>
                    <a:pt x="171" y="51"/>
                  </a:lnTo>
                  <a:lnTo>
                    <a:pt x="160" y="66"/>
                  </a:lnTo>
                  <a:lnTo>
                    <a:pt x="155" y="61"/>
                  </a:lnTo>
                  <a:lnTo>
                    <a:pt x="147" y="66"/>
                  </a:lnTo>
                  <a:lnTo>
                    <a:pt x="151" y="74"/>
                  </a:lnTo>
                  <a:lnTo>
                    <a:pt x="145" y="89"/>
                  </a:lnTo>
                  <a:lnTo>
                    <a:pt x="138" y="89"/>
                  </a:lnTo>
                  <a:lnTo>
                    <a:pt x="134" y="103"/>
                  </a:lnTo>
                  <a:lnTo>
                    <a:pt x="124" y="96"/>
                  </a:lnTo>
                  <a:lnTo>
                    <a:pt x="111" y="109"/>
                  </a:lnTo>
                  <a:lnTo>
                    <a:pt x="99" y="98"/>
                  </a:lnTo>
                  <a:lnTo>
                    <a:pt x="84" y="123"/>
                  </a:lnTo>
                  <a:lnTo>
                    <a:pt x="62" y="134"/>
                  </a:lnTo>
                  <a:lnTo>
                    <a:pt x="33" y="140"/>
                  </a:lnTo>
                  <a:lnTo>
                    <a:pt x="9" y="14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7" name="Freeform 149"/>
            <p:cNvSpPr>
              <a:spLocks/>
            </p:cNvSpPr>
            <p:nvPr/>
          </p:nvSpPr>
          <p:spPr bwMode="auto">
            <a:xfrm>
              <a:off x="3527" y="2002"/>
              <a:ext cx="213" cy="183"/>
            </a:xfrm>
            <a:custGeom>
              <a:avLst/>
              <a:gdLst/>
              <a:ahLst/>
              <a:cxnLst>
                <a:cxn ang="0">
                  <a:pos x="12" y="163"/>
                </a:cxn>
                <a:cxn ang="0">
                  <a:pos x="28" y="163"/>
                </a:cxn>
                <a:cxn ang="0">
                  <a:pos x="35" y="160"/>
                </a:cxn>
                <a:cxn ang="0">
                  <a:pos x="27" y="150"/>
                </a:cxn>
                <a:cxn ang="0">
                  <a:pos x="21" y="134"/>
                </a:cxn>
                <a:cxn ang="0">
                  <a:pos x="5" y="132"/>
                </a:cxn>
                <a:cxn ang="0">
                  <a:pos x="2" y="126"/>
                </a:cxn>
                <a:cxn ang="0">
                  <a:pos x="0" y="114"/>
                </a:cxn>
                <a:cxn ang="0">
                  <a:pos x="24" y="114"/>
                </a:cxn>
                <a:cxn ang="0">
                  <a:pos x="53" y="108"/>
                </a:cxn>
                <a:cxn ang="0">
                  <a:pos x="75" y="97"/>
                </a:cxn>
                <a:cxn ang="0">
                  <a:pos x="90" y="72"/>
                </a:cxn>
                <a:cxn ang="0">
                  <a:pos x="102" y="83"/>
                </a:cxn>
                <a:cxn ang="0">
                  <a:pos x="115" y="70"/>
                </a:cxn>
                <a:cxn ang="0">
                  <a:pos x="125" y="77"/>
                </a:cxn>
                <a:cxn ang="0">
                  <a:pos x="129" y="63"/>
                </a:cxn>
                <a:cxn ang="0">
                  <a:pos x="137" y="63"/>
                </a:cxn>
                <a:cxn ang="0">
                  <a:pos x="142" y="48"/>
                </a:cxn>
                <a:cxn ang="0">
                  <a:pos x="138" y="40"/>
                </a:cxn>
                <a:cxn ang="0">
                  <a:pos x="147" y="35"/>
                </a:cxn>
                <a:cxn ang="0">
                  <a:pos x="151" y="40"/>
                </a:cxn>
                <a:cxn ang="0">
                  <a:pos x="162" y="25"/>
                </a:cxn>
                <a:cxn ang="0">
                  <a:pos x="161" y="12"/>
                </a:cxn>
                <a:cxn ang="0">
                  <a:pos x="181" y="1"/>
                </a:cxn>
                <a:cxn ang="0">
                  <a:pos x="194" y="0"/>
                </a:cxn>
                <a:cxn ang="0">
                  <a:pos x="222" y="17"/>
                </a:cxn>
                <a:cxn ang="0">
                  <a:pos x="230" y="31"/>
                </a:cxn>
                <a:cxn ang="0">
                  <a:pos x="210" y="33"/>
                </a:cxn>
                <a:cxn ang="0">
                  <a:pos x="203" y="40"/>
                </a:cxn>
                <a:cxn ang="0">
                  <a:pos x="203" y="65"/>
                </a:cxn>
                <a:cxn ang="0">
                  <a:pos x="217" y="74"/>
                </a:cxn>
                <a:cxn ang="0">
                  <a:pos x="208" y="76"/>
                </a:cxn>
                <a:cxn ang="0">
                  <a:pos x="199" y="90"/>
                </a:cxn>
                <a:cxn ang="0">
                  <a:pos x="206" y="99"/>
                </a:cxn>
                <a:cxn ang="0">
                  <a:pos x="202" y="105"/>
                </a:cxn>
                <a:cxn ang="0">
                  <a:pos x="186" y="108"/>
                </a:cxn>
                <a:cxn ang="0">
                  <a:pos x="177" y="112"/>
                </a:cxn>
                <a:cxn ang="0">
                  <a:pos x="177" y="127"/>
                </a:cxn>
                <a:cxn ang="0">
                  <a:pos x="164" y="127"/>
                </a:cxn>
                <a:cxn ang="0">
                  <a:pos x="164" y="138"/>
                </a:cxn>
                <a:cxn ang="0">
                  <a:pos x="136" y="139"/>
                </a:cxn>
                <a:cxn ang="0">
                  <a:pos x="137" y="145"/>
                </a:cxn>
                <a:cxn ang="0">
                  <a:pos x="126" y="145"/>
                </a:cxn>
                <a:cxn ang="0">
                  <a:pos x="126" y="160"/>
                </a:cxn>
                <a:cxn ang="0">
                  <a:pos x="136" y="161"/>
                </a:cxn>
                <a:cxn ang="0">
                  <a:pos x="137" y="168"/>
                </a:cxn>
                <a:cxn ang="0">
                  <a:pos x="146" y="171"/>
                </a:cxn>
                <a:cxn ang="0">
                  <a:pos x="148" y="187"/>
                </a:cxn>
                <a:cxn ang="0">
                  <a:pos x="147" y="196"/>
                </a:cxn>
                <a:cxn ang="0">
                  <a:pos x="140" y="185"/>
                </a:cxn>
                <a:cxn ang="0">
                  <a:pos x="124" y="185"/>
                </a:cxn>
                <a:cxn ang="0">
                  <a:pos x="106" y="199"/>
                </a:cxn>
                <a:cxn ang="0">
                  <a:pos x="97" y="193"/>
                </a:cxn>
                <a:cxn ang="0">
                  <a:pos x="90" y="197"/>
                </a:cxn>
                <a:cxn ang="0">
                  <a:pos x="88" y="189"/>
                </a:cxn>
                <a:cxn ang="0">
                  <a:pos x="83" y="191"/>
                </a:cxn>
                <a:cxn ang="0">
                  <a:pos x="83" y="186"/>
                </a:cxn>
                <a:cxn ang="0">
                  <a:pos x="67" y="175"/>
                </a:cxn>
                <a:cxn ang="0">
                  <a:pos x="31" y="175"/>
                </a:cxn>
                <a:cxn ang="0">
                  <a:pos x="21" y="183"/>
                </a:cxn>
                <a:cxn ang="0">
                  <a:pos x="9" y="179"/>
                </a:cxn>
                <a:cxn ang="0">
                  <a:pos x="12" y="163"/>
                </a:cxn>
              </a:cxnLst>
              <a:rect l="0" t="0" r="r" b="b"/>
              <a:pathLst>
                <a:path w="231" h="200">
                  <a:moveTo>
                    <a:pt x="12" y="163"/>
                  </a:moveTo>
                  <a:lnTo>
                    <a:pt x="28" y="163"/>
                  </a:lnTo>
                  <a:lnTo>
                    <a:pt x="35" y="160"/>
                  </a:lnTo>
                  <a:lnTo>
                    <a:pt x="27" y="150"/>
                  </a:lnTo>
                  <a:lnTo>
                    <a:pt x="21" y="134"/>
                  </a:lnTo>
                  <a:lnTo>
                    <a:pt x="5" y="132"/>
                  </a:lnTo>
                  <a:lnTo>
                    <a:pt x="2" y="126"/>
                  </a:lnTo>
                  <a:lnTo>
                    <a:pt x="0" y="114"/>
                  </a:lnTo>
                  <a:lnTo>
                    <a:pt x="24" y="114"/>
                  </a:lnTo>
                  <a:lnTo>
                    <a:pt x="53" y="108"/>
                  </a:lnTo>
                  <a:lnTo>
                    <a:pt x="75" y="97"/>
                  </a:lnTo>
                  <a:lnTo>
                    <a:pt x="90" y="72"/>
                  </a:lnTo>
                  <a:lnTo>
                    <a:pt x="102" y="83"/>
                  </a:lnTo>
                  <a:lnTo>
                    <a:pt x="115" y="70"/>
                  </a:lnTo>
                  <a:lnTo>
                    <a:pt x="125" y="77"/>
                  </a:lnTo>
                  <a:lnTo>
                    <a:pt x="129" y="63"/>
                  </a:lnTo>
                  <a:lnTo>
                    <a:pt x="137" y="63"/>
                  </a:lnTo>
                  <a:lnTo>
                    <a:pt x="142" y="48"/>
                  </a:lnTo>
                  <a:lnTo>
                    <a:pt x="138" y="40"/>
                  </a:lnTo>
                  <a:lnTo>
                    <a:pt x="147" y="35"/>
                  </a:lnTo>
                  <a:lnTo>
                    <a:pt x="151" y="40"/>
                  </a:lnTo>
                  <a:lnTo>
                    <a:pt x="162" y="25"/>
                  </a:lnTo>
                  <a:lnTo>
                    <a:pt x="161" y="12"/>
                  </a:lnTo>
                  <a:lnTo>
                    <a:pt x="181" y="1"/>
                  </a:lnTo>
                  <a:lnTo>
                    <a:pt x="194" y="0"/>
                  </a:lnTo>
                  <a:lnTo>
                    <a:pt x="222" y="17"/>
                  </a:lnTo>
                  <a:lnTo>
                    <a:pt x="230" y="31"/>
                  </a:lnTo>
                  <a:lnTo>
                    <a:pt x="210" y="33"/>
                  </a:lnTo>
                  <a:lnTo>
                    <a:pt x="203" y="40"/>
                  </a:lnTo>
                  <a:lnTo>
                    <a:pt x="203" y="65"/>
                  </a:lnTo>
                  <a:lnTo>
                    <a:pt x="217" y="74"/>
                  </a:lnTo>
                  <a:lnTo>
                    <a:pt x="208" y="76"/>
                  </a:lnTo>
                  <a:lnTo>
                    <a:pt x="199" y="90"/>
                  </a:lnTo>
                  <a:lnTo>
                    <a:pt x="206" y="99"/>
                  </a:lnTo>
                  <a:lnTo>
                    <a:pt x="202" y="105"/>
                  </a:lnTo>
                  <a:lnTo>
                    <a:pt x="186" y="108"/>
                  </a:lnTo>
                  <a:lnTo>
                    <a:pt x="177" y="112"/>
                  </a:lnTo>
                  <a:lnTo>
                    <a:pt x="177" y="127"/>
                  </a:lnTo>
                  <a:lnTo>
                    <a:pt x="164" y="127"/>
                  </a:lnTo>
                  <a:lnTo>
                    <a:pt x="164" y="138"/>
                  </a:lnTo>
                  <a:lnTo>
                    <a:pt x="136" y="139"/>
                  </a:lnTo>
                  <a:lnTo>
                    <a:pt x="137" y="145"/>
                  </a:lnTo>
                  <a:lnTo>
                    <a:pt x="126" y="145"/>
                  </a:lnTo>
                  <a:lnTo>
                    <a:pt x="126" y="160"/>
                  </a:lnTo>
                  <a:lnTo>
                    <a:pt x="136" y="161"/>
                  </a:lnTo>
                  <a:lnTo>
                    <a:pt x="137" y="168"/>
                  </a:lnTo>
                  <a:lnTo>
                    <a:pt x="146" y="171"/>
                  </a:lnTo>
                  <a:lnTo>
                    <a:pt x="148" y="187"/>
                  </a:lnTo>
                  <a:lnTo>
                    <a:pt x="147" y="196"/>
                  </a:lnTo>
                  <a:lnTo>
                    <a:pt x="140" y="185"/>
                  </a:lnTo>
                  <a:lnTo>
                    <a:pt x="124" y="185"/>
                  </a:lnTo>
                  <a:lnTo>
                    <a:pt x="106" y="199"/>
                  </a:lnTo>
                  <a:lnTo>
                    <a:pt x="97" y="193"/>
                  </a:lnTo>
                  <a:lnTo>
                    <a:pt x="90" y="197"/>
                  </a:lnTo>
                  <a:lnTo>
                    <a:pt x="88" y="189"/>
                  </a:lnTo>
                  <a:lnTo>
                    <a:pt x="83" y="191"/>
                  </a:lnTo>
                  <a:lnTo>
                    <a:pt x="83" y="186"/>
                  </a:lnTo>
                  <a:lnTo>
                    <a:pt x="67" y="175"/>
                  </a:lnTo>
                  <a:lnTo>
                    <a:pt x="31" y="175"/>
                  </a:lnTo>
                  <a:lnTo>
                    <a:pt x="21" y="183"/>
                  </a:lnTo>
                  <a:lnTo>
                    <a:pt x="9" y="179"/>
                  </a:lnTo>
                  <a:lnTo>
                    <a:pt x="12" y="16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8" name="Freeform 150"/>
            <p:cNvSpPr>
              <a:spLocks/>
            </p:cNvSpPr>
            <p:nvPr/>
          </p:nvSpPr>
          <p:spPr bwMode="auto">
            <a:xfrm>
              <a:off x="3625" y="2021"/>
              <a:ext cx="375" cy="402"/>
            </a:xfrm>
            <a:custGeom>
              <a:avLst/>
              <a:gdLst/>
              <a:ahLst/>
              <a:cxnLst>
                <a:cxn ang="0">
                  <a:pos x="172" y="75"/>
                </a:cxn>
                <a:cxn ang="0">
                  <a:pos x="152" y="58"/>
                </a:cxn>
                <a:cxn ang="0">
                  <a:pos x="164" y="57"/>
                </a:cxn>
                <a:cxn ang="0">
                  <a:pos x="168" y="43"/>
                </a:cxn>
                <a:cxn ang="0">
                  <a:pos x="176" y="35"/>
                </a:cxn>
                <a:cxn ang="0">
                  <a:pos x="152" y="0"/>
                </a:cxn>
                <a:cxn ang="0">
                  <a:pos x="127" y="21"/>
                </a:cxn>
                <a:cxn ang="0">
                  <a:pos x="103" y="13"/>
                </a:cxn>
                <a:cxn ang="0">
                  <a:pos x="97" y="44"/>
                </a:cxn>
                <a:cxn ang="0">
                  <a:pos x="101" y="56"/>
                </a:cxn>
                <a:cxn ang="0">
                  <a:pos x="100" y="78"/>
                </a:cxn>
                <a:cxn ang="0">
                  <a:pos x="80" y="88"/>
                </a:cxn>
                <a:cxn ang="0">
                  <a:pos x="70" y="106"/>
                </a:cxn>
                <a:cxn ang="0">
                  <a:pos x="58" y="118"/>
                </a:cxn>
                <a:cxn ang="0">
                  <a:pos x="31" y="124"/>
                </a:cxn>
                <a:cxn ang="0">
                  <a:pos x="19" y="140"/>
                </a:cxn>
                <a:cxn ang="0">
                  <a:pos x="30" y="148"/>
                </a:cxn>
                <a:cxn ang="0">
                  <a:pos x="42" y="167"/>
                </a:cxn>
                <a:cxn ang="0">
                  <a:pos x="34" y="164"/>
                </a:cxn>
                <a:cxn ang="0">
                  <a:pos x="0" y="178"/>
                </a:cxn>
                <a:cxn ang="0">
                  <a:pos x="24" y="205"/>
                </a:cxn>
                <a:cxn ang="0">
                  <a:pos x="19" y="236"/>
                </a:cxn>
                <a:cxn ang="0">
                  <a:pos x="51" y="230"/>
                </a:cxn>
                <a:cxn ang="0">
                  <a:pos x="56" y="241"/>
                </a:cxn>
                <a:cxn ang="0">
                  <a:pos x="60" y="302"/>
                </a:cxn>
                <a:cxn ang="0">
                  <a:pos x="96" y="385"/>
                </a:cxn>
                <a:cxn ang="0">
                  <a:pos x="112" y="425"/>
                </a:cxn>
                <a:cxn ang="0">
                  <a:pos x="128" y="423"/>
                </a:cxn>
                <a:cxn ang="0">
                  <a:pos x="138" y="410"/>
                </a:cxn>
                <a:cxn ang="0">
                  <a:pos x="154" y="380"/>
                </a:cxn>
                <a:cxn ang="0">
                  <a:pos x="164" y="369"/>
                </a:cxn>
                <a:cxn ang="0">
                  <a:pos x="177" y="323"/>
                </a:cxn>
                <a:cxn ang="0">
                  <a:pos x="184" y="313"/>
                </a:cxn>
                <a:cxn ang="0">
                  <a:pos x="264" y="255"/>
                </a:cxn>
                <a:cxn ang="0">
                  <a:pos x="272" y="230"/>
                </a:cxn>
                <a:cxn ang="0">
                  <a:pos x="277" y="191"/>
                </a:cxn>
                <a:cxn ang="0">
                  <a:pos x="277" y="169"/>
                </a:cxn>
                <a:cxn ang="0">
                  <a:pos x="285" y="156"/>
                </a:cxn>
                <a:cxn ang="0">
                  <a:pos x="305" y="164"/>
                </a:cxn>
                <a:cxn ang="0">
                  <a:pos x="300" y="178"/>
                </a:cxn>
                <a:cxn ang="0">
                  <a:pos x="315" y="182"/>
                </a:cxn>
                <a:cxn ang="0">
                  <a:pos x="341" y="184"/>
                </a:cxn>
                <a:cxn ang="0">
                  <a:pos x="327" y="191"/>
                </a:cxn>
                <a:cxn ang="0">
                  <a:pos x="328" y="214"/>
                </a:cxn>
                <a:cxn ang="0">
                  <a:pos x="348" y="214"/>
                </a:cxn>
                <a:cxn ang="0">
                  <a:pos x="356" y="236"/>
                </a:cxn>
                <a:cxn ang="0">
                  <a:pos x="350" y="193"/>
                </a:cxn>
                <a:cxn ang="0">
                  <a:pos x="369" y="167"/>
                </a:cxn>
                <a:cxn ang="0">
                  <a:pos x="403" y="149"/>
                </a:cxn>
                <a:cxn ang="0">
                  <a:pos x="394" y="112"/>
                </a:cxn>
                <a:cxn ang="0">
                  <a:pos x="351" y="125"/>
                </a:cxn>
                <a:cxn ang="0">
                  <a:pos x="350" y="143"/>
                </a:cxn>
                <a:cxn ang="0">
                  <a:pos x="336" y="135"/>
                </a:cxn>
                <a:cxn ang="0">
                  <a:pos x="322" y="158"/>
                </a:cxn>
                <a:cxn ang="0">
                  <a:pos x="297" y="152"/>
                </a:cxn>
                <a:cxn ang="0">
                  <a:pos x="287" y="133"/>
                </a:cxn>
                <a:cxn ang="0">
                  <a:pos x="270" y="151"/>
                </a:cxn>
                <a:cxn ang="0">
                  <a:pos x="242" y="151"/>
                </a:cxn>
                <a:cxn ang="0">
                  <a:pos x="220" y="138"/>
                </a:cxn>
                <a:cxn ang="0">
                  <a:pos x="192" y="135"/>
                </a:cxn>
                <a:cxn ang="0">
                  <a:pos x="166" y="110"/>
                </a:cxn>
              </a:cxnLst>
              <a:rect l="0" t="0" r="r" b="b"/>
              <a:pathLst>
                <a:path w="406" h="440">
                  <a:moveTo>
                    <a:pt x="179" y="94"/>
                  </a:moveTo>
                  <a:lnTo>
                    <a:pt x="172" y="75"/>
                  </a:lnTo>
                  <a:lnTo>
                    <a:pt x="157" y="75"/>
                  </a:lnTo>
                  <a:lnTo>
                    <a:pt x="152" y="58"/>
                  </a:lnTo>
                  <a:lnTo>
                    <a:pt x="162" y="63"/>
                  </a:lnTo>
                  <a:lnTo>
                    <a:pt x="164" y="57"/>
                  </a:lnTo>
                  <a:lnTo>
                    <a:pt x="159" y="45"/>
                  </a:lnTo>
                  <a:lnTo>
                    <a:pt x="168" y="43"/>
                  </a:lnTo>
                  <a:lnTo>
                    <a:pt x="168" y="35"/>
                  </a:lnTo>
                  <a:lnTo>
                    <a:pt x="176" y="35"/>
                  </a:lnTo>
                  <a:lnTo>
                    <a:pt x="171" y="4"/>
                  </a:lnTo>
                  <a:lnTo>
                    <a:pt x="152" y="0"/>
                  </a:lnTo>
                  <a:lnTo>
                    <a:pt x="147" y="15"/>
                  </a:lnTo>
                  <a:lnTo>
                    <a:pt x="127" y="21"/>
                  </a:lnTo>
                  <a:lnTo>
                    <a:pt x="123" y="11"/>
                  </a:lnTo>
                  <a:lnTo>
                    <a:pt x="103" y="13"/>
                  </a:lnTo>
                  <a:lnTo>
                    <a:pt x="97" y="19"/>
                  </a:lnTo>
                  <a:lnTo>
                    <a:pt x="97" y="44"/>
                  </a:lnTo>
                  <a:lnTo>
                    <a:pt x="111" y="54"/>
                  </a:lnTo>
                  <a:lnTo>
                    <a:pt x="101" y="56"/>
                  </a:lnTo>
                  <a:lnTo>
                    <a:pt x="92" y="69"/>
                  </a:lnTo>
                  <a:lnTo>
                    <a:pt x="100" y="78"/>
                  </a:lnTo>
                  <a:lnTo>
                    <a:pt x="95" y="85"/>
                  </a:lnTo>
                  <a:lnTo>
                    <a:pt x="80" y="88"/>
                  </a:lnTo>
                  <a:lnTo>
                    <a:pt x="70" y="92"/>
                  </a:lnTo>
                  <a:lnTo>
                    <a:pt x="70" y="106"/>
                  </a:lnTo>
                  <a:lnTo>
                    <a:pt x="58" y="106"/>
                  </a:lnTo>
                  <a:lnTo>
                    <a:pt x="58" y="118"/>
                  </a:lnTo>
                  <a:lnTo>
                    <a:pt x="29" y="119"/>
                  </a:lnTo>
                  <a:lnTo>
                    <a:pt x="31" y="124"/>
                  </a:lnTo>
                  <a:lnTo>
                    <a:pt x="19" y="124"/>
                  </a:lnTo>
                  <a:lnTo>
                    <a:pt x="19" y="140"/>
                  </a:lnTo>
                  <a:lnTo>
                    <a:pt x="29" y="141"/>
                  </a:lnTo>
                  <a:lnTo>
                    <a:pt x="30" y="148"/>
                  </a:lnTo>
                  <a:lnTo>
                    <a:pt x="39" y="151"/>
                  </a:lnTo>
                  <a:lnTo>
                    <a:pt x="42" y="167"/>
                  </a:lnTo>
                  <a:lnTo>
                    <a:pt x="40" y="176"/>
                  </a:lnTo>
                  <a:lnTo>
                    <a:pt x="34" y="164"/>
                  </a:lnTo>
                  <a:lnTo>
                    <a:pt x="17" y="164"/>
                  </a:lnTo>
                  <a:lnTo>
                    <a:pt x="0" y="178"/>
                  </a:lnTo>
                  <a:lnTo>
                    <a:pt x="8" y="199"/>
                  </a:lnTo>
                  <a:lnTo>
                    <a:pt x="24" y="205"/>
                  </a:lnTo>
                  <a:lnTo>
                    <a:pt x="17" y="210"/>
                  </a:lnTo>
                  <a:lnTo>
                    <a:pt x="19" y="236"/>
                  </a:lnTo>
                  <a:lnTo>
                    <a:pt x="43" y="238"/>
                  </a:lnTo>
                  <a:lnTo>
                    <a:pt x="51" y="230"/>
                  </a:lnTo>
                  <a:lnTo>
                    <a:pt x="58" y="233"/>
                  </a:lnTo>
                  <a:lnTo>
                    <a:pt x="56" y="241"/>
                  </a:lnTo>
                  <a:lnTo>
                    <a:pt x="60" y="251"/>
                  </a:lnTo>
                  <a:lnTo>
                    <a:pt x="60" y="302"/>
                  </a:lnTo>
                  <a:lnTo>
                    <a:pt x="85" y="376"/>
                  </a:lnTo>
                  <a:lnTo>
                    <a:pt x="96" y="385"/>
                  </a:lnTo>
                  <a:lnTo>
                    <a:pt x="101" y="425"/>
                  </a:lnTo>
                  <a:lnTo>
                    <a:pt x="112" y="425"/>
                  </a:lnTo>
                  <a:lnTo>
                    <a:pt x="112" y="439"/>
                  </a:lnTo>
                  <a:lnTo>
                    <a:pt x="128" y="423"/>
                  </a:lnTo>
                  <a:lnTo>
                    <a:pt x="138" y="423"/>
                  </a:lnTo>
                  <a:lnTo>
                    <a:pt x="138" y="410"/>
                  </a:lnTo>
                  <a:lnTo>
                    <a:pt x="154" y="402"/>
                  </a:lnTo>
                  <a:lnTo>
                    <a:pt x="154" y="380"/>
                  </a:lnTo>
                  <a:lnTo>
                    <a:pt x="164" y="371"/>
                  </a:lnTo>
                  <a:lnTo>
                    <a:pt x="164" y="369"/>
                  </a:lnTo>
                  <a:lnTo>
                    <a:pt x="164" y="329"/>
                  </a:lnTo>
                  <a:lnTo>
                    <a:pt x="177" y="323"/>
                  </a:lnTo>
                  <a:lnTo>
                    <a:pt x="177" y="318"/>
                  </a:lnTo>
                  <a:lnTo>
                    <a:pt x="184" y="313"/>
                  </a:lnTo>
                  <a:lnTo>
                    <a:pt x="244" y="266"/>
                  </a:lnTo>
                  <a:lnTo>
                    <a:pt x="264" y="255"/>
                  </a:lnTo>
                  <a:lnTo>
                    <a:pt x="259" y="245"/>
                  </a:lnTo>
                  <a:lnTo>
                    <a:pt x="272" y="230"/>
                  </a:lnTo>
                  <a:lnTo>
                    <a:pt x="278" y="224"/>
                  </a:lnTo>
                  <a:lnTo>
                    <a:pt x="277" y="191"/>
                  </a:lnTo>
                  <a:lnTo>
                    <a:pt x="285" y="176"/>
                  </a:lnTo>
                  <a:lnTo>
                    <a:pt x="277" y="169"/>
                  </a:lnTo>
                  <a:lnTo>
                    <a:pt x="277" y="158"/>
                  </a:lnTo>
                  <a:lnTo>
                    <a:pt x="285" y="156"/>
                  </a:lnTo>
                  <a:lnTo>
                    <a:pt x="293" y="167"/>
                  </a:lnTo>
                  <a:lnTo>
                    <a:pt x="305" y="164"/>
                  </a:lnTo>
                  <a:lnTo>
                    <a:pt x="306" y="166"/>
                  </a:lnTo>
                  <a:lnTo>
                    <a:pt x="300" y="178"/>
                  </a:lnTo>
                  <a:lnTo>
                    <a:pt x="305" y="182"/>
                  </a:lnTo>
                  <a:lnTo>
                    <a:pt x="315" y="182"/>
                  </a:lnTo>
                  <a:lnTo>
                    <a:pt x="335" y="178"/>
                  </a:lnTo>
                  <a:lnTo>
                    <a:pt x="341" y="184"/>
                  </a:lnTo>
                  <a:lnTo>
                    <a:pt x="341" y="188"/>
                  </a:lnTo>
                  <a:lnTo>
                    <a:pt x="327" y="191"/>
                  </a:lnTo>
                  <a:lnTo>
                    <a:pt x="325" y="205"/>
                  </a:lnTo>
                  <a:lnTo>
                    <a:pt x="328" y="214"/>
                  </a:lnTo>
                  <a:lnTo>
                    <a:pt x="338" y="206"/>
                  </a:lnTo>
                  <a:lnTo>
                    <a:pt x="348" y="214"/>
                  </a:lnTo>
                  <a:lnTo>
                    <a:pt x="346" y="245"/>
                  </a:lnTo>
                  <a:lnTo>
                    <a:pt x="356" y="236"/>
                  </a:lnTo>
                  <a:lnTo>
                    <a:pt x="359" y="204"/>
                  </a:lnTo>
                  <a:lnTo>
                    <a:pt x="350" y="193"/>
                  </a:lnTo>
                  <a:lnTo>
                    <a:pt x="372" y="184"/>
                  </a:lnTo>
                  <a:lnTo>
                    <a:pt x="369" y="167"/>
                  </a:lnTo>
                  <a:lnTo>
                    <a:pt x="386" y="149"/>
                  </a:lnTo>
                  <a:lnTo>
                    <a:pt x="403" y="149"/>
                  </a:lnTo>
                  <a:lnTo>
                    <a:pt x="405" y="133"/>
                  </a:lnTo>
                  <a:lnTo>
                    <a:pt x="394" y="112"/>
                  </a:lnTo>
                  <a:lnTo>
                    <a:pt x="368" y="112"/>
                  </a:lnTo>
                  <a:lnTo>
                    <a:pt x="351" y="125"/>
                  </a:lnTo>
                  <a:lnTo>
                    <a:pt x="356" y="141"/>
                  </a:lnTo>
                  <a:lnTo>
                    <a:pt x="350" y="143"/>
                  </a:lnTo>
                  <a:lnTo>
                    <a:pt x="343" y="133"/>
                  </a:lnTo>
                  <a:lnTo>
                    <a:pt x="336" y="135"/>
                  </a:lnTo>
                  <a:lnTo>
                    <a:pt x="336" y="147"/>
                  </a:lnTo>
                  <a:lnTo>
                    <a:pt x="322" y="158"/>
                  </a:lnTo>
                  <a:lnTo>
                    <a:pt x="308" y="147"/>
                  </a:lnTo>
                  <a:lnTo>
                    <a:pt x="297" y="152"/>
                  </a:lnTo>
                  <a:lnTo>
                    <a:pt x="287" y="149"/>
                  </a:lnTo>
                  <a:lnTo>
                    <a:pt x="287" y="133"/>
                  </a:lnTo>
                  <a:lnTo>
                    <a:pt x="276" y="133"/>
                  </a:lnTo>
                  <a:lnTo>
                    <a:pt x="270" y="151"/>
                  </a:lnTo>
                  <a:lnTo>
                    <a:pt x="257" y="152"/>
                  </a:lnTo>
                  <a:lnTo>
                    <a:pt x="242" y="151"/>
                  </a:lnTo>
                  <a:lnTo>
                    <a:pt x="225" y="151"/>
                  </a:lnTo>
                  <a:lnTo>
                    <a:pt x="220" y="138"/>
                  </a:lnTo>
                  <a:lnTo>
                    <a:pt x="213" y="133"/>
                  </a:lnTo>
                  <a:lnTo>
                    <a:pt x="192" y="135"/>
                  </a:lnTo>
                  <a:lnTo>
                    <a:pt x="172" y="120"/>
                  </a:lnTo>
                  <a:lnTo>
                    <a:pt x="166" y="110"/>
                  </a:lnTo>
                  <a:lnTo>
                    <a:pt x="179" y="9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19" name="Freeform 151"/>
            <p:cNvSpPr>
              <a:spLocks/>
            </p:cNvSpPr>
            <p:nvPr/>
          </p:nvSpPr>
          <p:spPr bwMode="auto">
            <a:xfrm>
              <a:off x="3762" y="2400"/>
              <a:ext cx="34" cy="56"/>
            </a:xfrm>
            <a:custGeom>
              <a:avLst/>
              <a:gdLst/>
              <a:ahLst/>
              <a:cxnLst>
                <a:cxn ang="0">
                  <a:pos x="9" y="0"/>
                </a:cxn>
                <a:cxn ang="0">
                  <a:pos x="0" y="30"/>
                </a:cxn>
                <a:cxn ang="0">
                  <a:pos x="0" y="45"/>
                </a:cxn>
                <a:cxn ang="0">
                  <a:pos x="11" y="60"/>
                </a:cxn>
                <a:cxn ang="0">
                  <a:pos x="17" y="60"/>
                </a:cxn>
                <a:cxn ang="0">
                  <a:pos x="36" y="35"/>
                </a:cxn>
                <a:cxn ang="0">
                  <a:pos x="31" y="26"/>
                </a:cxn>
                <a:cxn ang="0">
                  <a:pos x="28" y="11"/>
                </a:cxn>
                <a:cxn ang="0">
                  <a:pos x="9" y="0"/>
                </a:cxn>
              </a:cxnLst>
              <a:rect l="0" t="0" r="r" b="b"/>
              <a:pathLst>
                <a:path w="37" h="61">
                  <a:moveTo>
                    <a:pt x="9" y="0"/>
                  </a:moveTo>
                  <a:lnTo>
                    <a:pt x="0" y="30"/>
                  </a:lnTo>
                  <a:lnTo>
                    <a:pt x="0" y="45"/>
                  </a:lnTo>
                  <a:lnTo>
                    <a:pt x="11" y="60"/>
                  </a:lnTo>
                  <a:lnTo>
                    <a:pt x="17" y="60"/>
                  </a:lnTo>
                  <a:lnTo>
                    <a:pt x="36" y="35"/>
                  </a:lnTo>
                  <a:lnTo>
                    <a:pt x="31" y="26"/>
                  </a:lnTo>
                  <a:lnTo>
                    <a:pt x="28" y="11"/>
                  </a:lnTo>
                  <a:lnTo>
                    <a:pt x="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0" name="Freeform 152"/>
            <p:cNvSpPr>
              <a:spLocks/>
            </p:cNvSpPr>
            <p:nvPr/>
          </p:nvSpPr>
          <p:spPr bwMode="auto">
            <a:xfrm>
              <a:off x="3731" y="1773"/>
              <a:ext cx="705" cy="497"/>
            </a:xfrm>
            <a:custGeom>
              <a:avLst/>
              <a:gdLst/>
              <a:ahLst/>
              <a:cxnLst>
                <a:cxn ang="0">
                  <a:pos x="32" y="286"/>
                </a:cxn>
                <a:cxn ang="0">
                  <a:pos x="61" y="306"/>
                </a:cxn>
                <a:cxn ang="0">
                  <a:pos x="44" y="316"/>
                </a:cxn>
                <a:cxn ang="0">
                  <a:pos x="37" y="329"/>
                </a:cxn>
                <a:cxn ang="0">
                  <a:pos x="64" y="365"/>
                </a:cxn>
                <a:cxn ang="0">
                  <a:pos x="119" y="383"/>
                </a:cxn>
                <a:cxn ang="0">
                  <a:pos x="131" y="401"/>
                </a:cxn>
                <a:cxn ang="0">
                  <a:pos x="172" y="404"/>
                </a:cxn>
                <a:cxn ang="0">
                  <a:pos x="228" y="404"/>
                </a:cxn>
                <a:cxn ang="0">
                  <a:pos x="236" y="396"/>
                </a:cxn>
                <a:cxn ang="0">
                  <a:pos x="290" y="404"/>
                </a:cxn>
                <a:cxn ang="0">
                  <a:pos x="300" y="454"/>
                </a:cxn>
                <a:cxn ang="0">
                  <a:pos x="330" y="485"/>
                </a:cxn>
                <a:cxn ang="0">
                  <a:pos x="334" y="510"/>
                </a:cxn>
                <a:cxn ang="0">
                  <a:pos x="353" y="516"/>
                </a:cxn>
                <a:cxn ang="0">
                  <a:pos x="384" y="492"/>
                </a:cxn>
                <a:cxn ang="0">
                  <a:pos x="418" y="522"/>
                </a:cxn>
                <a:cxn ang="0">
                  <a:pos x="460" y="527"/>
                </a:cxn>
                <a:cxn ang="0">
                  <a:pos x="478" y="526"/>
                </a:cxn>
                <a:cxn ang="0">
                  <a:pos x="547" y="522"/>
                </a:cxn>
                <a:cxn ang="0">
                  <a:pos x="586" y="485"/>
                </a:cxn>
                <a:cxn ang="0">
                  <a:pos x="622" y="442"/>
                </a:cxn>
                <a:cxn ang="0">
                  <a:pos x="642" y="415"/>
                </a:cxn>
                <a:cxn ang="0">
                  <a:pos x="645" y="373"/>
                </a:cxn>
                <a:cxn ang="0">
                  <a:pos x="618" y="306"/>
                </a:cxn>
                <a:cxn ang="0">
                  <a:pos x="642" y="272"/>
                </a:cxn>
                <a:cxn ang="0">
                  <a:pos x="636" y="261"/>
                </a:cxn>
                <a:cxn ang="0">
                  <a:pos x="608" y="264"/>
                </a:cxn>
                <a:cxn ang="0">
                  <a:pos x="588" y="234"/>
                </a:cxn>
                <a:cxn ang="0">
                  <a:pos x="639" y="200"/>
                </a:cxn>
                <a:cxn ang="0">
                  <a:pos x="653" y="212"/>
                </a:cxn>
                <a:cxn ang="0">
                  <a:pos x="639" y="234"/>
                </a:cxn>
                <a:cxn ang="0">
                  <a:pos x="655" y="229"/>
                </a:cxn>
                <a:cxn ang="0">
                  <a:pos x="691" y="209"/>
                </a:cxn>
                <a:cxn ang="0">
                  <a:pos x="724" y="184"/>
                </a:cxn>
                <a:cxn ang="0">
                  <a:pos x="750" y="156"/>
                </a:cxn>
                <a:cxn ang="0">
                  <a:pos x="734" y="81"/>
                </a:cxn>
                <a:cxn ang="0">
                  <a:pos x="609" y="0"/>
                </a:cxn>
                <a:cxn ang="0">
                  <a:pos x="564" y="79"/>
                </a:cxn>
                <a:cxn ang="0">
                  <a:pos x="563" y="114"/>
                </a:cxn>
                <a:cxn ang="0">
                  <a:pos x="592" y="122"/>
                </a:cxn>
                <a:cxn ang="0">
                  <a:pos x="595" y="134"/>
                </a:cxn>
                <a:cxn ang="0">
                  <a:pos x="548" y="158"/>
                </a:cxn>
                <a:cxn ang="0">
                  <a:pos x="520" y="180"/>
                </a:cxn>
                <a:cxn ang="0">
                  <a:pos x="510" y="212"/>
                </a:cxn>
                <a:cxn ang="0">
                  <a:pos x="428" y="229"/>
                </a:cxn>
                <a:cxn ang="0">
                  <a:pos x="336" y="215"/>
                </a:cxn>
                <a:cxn ang="0">
                  <a:pos x="296" y="183"/>
                </a:cxn>
                <a:cxn ang="0">
                  <a:pos x="248" y="149"/>
                </a:cxn>
                <a:cxn ang="0">
                  <a:pos x="241" y="106"/>
                </a:cxn>
                <a:cxn ang="0">
                  <a:pos x="206" y="73"/>
                </a:cxn>
                <a:cxn ang="0">
                  <a:pos x="122" y="116"/>
                </a:cxn>
                <a:cxn ang="0">
                  <a:pos x="17" y="232"/>
                </a:cxn>
                <a:cxn ang="0">
                  <a:pos x="8" y="282"/>
                </a:cxn>
              </a:cxnLst>
              <a:rect l="0" t="0" r="r" b="b"/>
              <a:pathLst>
                <a:path w="764" h="544">
                  <a:moveTo>
                    <a:pt x="8" y="282"/>
                  </a:moveTo>
                  <a:lnTo>
                    <a:pt x="12" y="292"/>
                  </a:lnTo>
                  <a:lnTo>
                    <a:pt x="32" y="286"/>
                  </a:lnTo>
                  <a:lnTo>
                    <a:pt x="37" y="271"/>
                  </a:lnTo>
                  <a:lnTo>
                    <a:pt x="56" y="275"/>
                  </a:lnTo>
                  <a:lnTo>
                    <a:pt x="61" y="306"/>
                  </a:lnTo>
                  <a:lnTo>
                    <a:pt x="53" y="306"/>
                  </a:lnTo>
                  <a:lnTo>
                    <a:pt x="53" y="314"/>
                  </a:lnTo>
                  <a:lnTo>
                    <a:pt x="44" y="316"/>
                  </a:lnTo>
                  <a:lnTo>
                    <a:pt x="48" y="328"/>
                  </a:lnTo>
                  <a:lnTo>
                    <a:pt x="47" y="334"/>
                  </a:lnTo>
                  <a:lnTo>
                    <a:pt x="37" y="329"/>
                  </a:lnTo>
                  <a:lnTo>
                    <a:pt x="42" y="346"/>
                  </a:lnTo>
                  <a:lnTo>
                    <a:pt x="57" y="346"/>
                  </a:lnTo>
                  <a:lnTo>
                    <a:pt x="64" y="365"/>
                  </a:lnTo>
                  <a:lnTo>
                    <a:pt x="93" y="365"/>
                  </a:lnTo>
                  <a:lnTo>
                    <a:pt x="95" y="379"/>
                  </a:lnTo>
                  <a:lnTo>
                    <a:pt x="119" y="383"/>
                  </a:lnTo>
                  <a:lnTo>
                    <a:pt x="119" y="394"/>
                  </a:lnTo>
                  <a:lnTo>
                    <a:pt x="124" y="395"/>
                  </a:lnTo>
                  <a:lnTo>
                    <a:pt x="131" y="401"/>
                  </a:lnTo>
                  <a:lnTo>
                    <a:pt x="143" y="395"/>
                  </a:lnTo>
                  <a:lnTo>
                    <a:pt x="161" y="404"/>
                  </a:lnTo>
                  <a:lnTo>
                    <a:pt x="172" y="404"/>
                  </a:lnTo>
                  <a:lnTo>
                    <a:pt x="195" y="394"/>
                  </a:lnTo>
                  <a:lnTo>
                    <a:pt x="221" y="406"/>
                  </a:lnTo>
                  <a:lnTo>
                    <a:pt x="228" y="404"/>
                  </a:lnTo>
                  <a:lnTo>
                    <a:pt x="235" y="414"/>
                  </a:lnTo>
                  <a:lnTo>
                    <a:pt x="241" y="412"/>
                  </a:lnTo>
                  <a:lnTo>
                    <a:pt x="236" y="396"/>
                  </a:lnTo>
                  <a:lnTo>
                    <a:pt x="253" y="383"/>
                  </a:lnTo>
                  <a:lnTo>
                    <a:pt x="279" y="383"/>
                  </a:lnTo>
                  <a:lnTo>
                    <a:pt x="290" y="404"/>
                  </a:lnTo>
                  <a:lnTo>
                    <a:pt x="313" y="400"/>
                  </a:lnTo>
                  <a:lnTo>
                    <a:pt x="323" y="437"/>
                  </a:lnTo>
                  <a:lnTo>
                    <a:pt x="300" y="454"/>
                  </a:lnTo>
                  <a:lnTo>
                    <a:pt x="298" y="476"/>
                  </a:lnTo>
                  <a:lnTo>
                    <a:pt x="316" y="479"/>
                  </a:lnTo>
                  <a:lnTo>
                    <a:pt x="330" y="485"/>
                  </a:lnTo>
                  <a:lnTo>
                    <a:pt x="327" y="502"/>
                  </a:lnTo>
                  <a:lnTo>
                    <a:pt x="324" y="510"/>
                  </a:lnTo>
                  <a:lnTo>
                    <a:pt x="334" y="510"/>
                  </a:lnTo>
                  <a:lnTo>
                    <a:pt x="334" y="517"/>
                  </a:lnTo>
                  <a:lnTo>
                    <a:pt x="341" y="522"/>
                  </a:lnTo>
                  <a:lnTo>
                    <a:pt x="353" y="516"/>
                  </a:lnTo>
                  <a:lnTo>
                    <a:pt x="353" y="505"/>
                  </a:lnTo>
                  <a:lnTo>
                    <a:pt x="383" y="505"/>
                  </a:lnTo>
                  <a:lnTo>
                    <a:pt x="384" y="492"/>
                  </a:lnTo>
                  <a:lnTo>
                    <a:pt x="414" y="492"/>
                  </a:lnTo>
                  <a:lnTo>
                    <a:pt x="423" y="502"/>
                  </a:lnTo>
                  <a:lnTo>
                    <a:pt x="418" y="522"/>
                  </a:lnTo>
                  <a:lnTo>
                    <a:pt x="426" y="522"/>
                  </a:lnTo>
                  <a:lnTo>
                    <a:pt x="432" y="526"/>
                  </a:lnTo>
                  <a:lnTo>
                    <a:pt x="460" y="527"/>
                  </a:lnTo>
                  <a:lnTo>
                    <a:pt x="464" y="543"/>
                  </a:lnTo>
                  <a:lnTo>
                    <a:pt x="477" y="543"/>
                  </a:lnTo>
                  <a:lnTo>
                    <a:pt x="478" y="526"/>
                  </a:lnTo>
                  <a:lnTo>
                    <a:pt x="509" y="524"/>
                  </a:lnTo>
                  <a:lnTo>
                    <a:pt x="535" y="515"/>
                  </a:lnTo>
                  <a:lnTo>
                    <a:pt x="547" y="522"/>
                  </a:lnTo>
                  <a:lnTo>
                    <a:pt x="561" y="506"/>
                  </a:lnTo>
                  <a:lnTo>
                    <a:pt x="580" y="498"/>
                  </a:lnTo>
                  <a:lnTo>
                    <a:pt x="586" y="485"/>
                  </a:lnTo>
                  <a:lnTo>
                    <a:pt x="607" y="463"/>
                  </a:lnTo>
                  <a:lnTo>
                    <a:pt x="605" y="454"/>
                  </a:lnTo>
                  <a:lnTo>
                    <a:pt x="622" y="442"/>
                  </a:lnTo>
                  <a:lnTo>
                    <a:pt x="629" y="423"/>
                  </a:lnTo>
                  <a:lnTo>
                    <a:pt x="638" y="425"/>
                  </a:lnTo>
                  <a:lnTo>
                    <a:pt x="642" y="415"/>
                  </a:lnTo>
                  <a:lnTo>
                    <a:pt x="643" y="401"/>
                  </a:lnTo>
                  <a:lnTo>
                    <a:pt x="639" y="389"/>
                  </a:lnTo>
                  <a:lnTo>
                    <a:pt x="645" y="373"/>
                  </a:lnTo>
                  <a:lnTo>
                    <a:pt x="631" y="339"/>
                  </a:lnTo>
                  <a:lnTo>
                    <a:pt x="627" y="318"/>
                  </a:lnTo>
                  <a:lnTo>
                    <a:pt x="618" y="306"/>
                  </a:lnTo>
                  <a:lnTo>
                    <a:pt x="615" y="299"/>
                  </a:lnTo>
                  <a:lnTo>
                    <a:pt x="622" y="286"/>
                  </a:lnTo>
                  <a:lnTo>
                    <a:pt x="642" y="272"/>
                  </a:lnTo>
                  <a:lnTo>
                    <a:pt x="657" y="272"/>
                  </a:lnTo>
                  <a:lnTo>
                    <a:pt x="657" y="264"/>
                  </a:lnTo>
                  <a:lnTo>
                    <a:pt x="636" y="261"/>
                  </a:lnTo>
                  <a:lnTo>
                    <a:pt x="622" y="256"/>
                  </a:lnTo>
                  <a:lnTo>
                    <a:pt x="618" y="264"/>
                  </a:lnTo>
                  <a:lnTo>
                    <a:pt x="608" y="264"/>
                  </a:lnTo>
                  <a:lnTo>
                    <a:pt x="605" y="254"/>
                  </a:lnTo>
                  <a:lnTo>
                    <a:pt x="597" y="254"/>
                  </a:lnTo>
                  <a:lnTo>
                    <a:pt x="588" y="234"/>
                  </a:lnTo>
                  <a:lnTo>
                    <a:pt x="598" y="227"/>
                  </a:lnTo>
                  <a:lnTo>
                    <a:pt x="610" y="229"/>
                  </a:lnTo>
                  <a:lnTo>
                    <a:pt x="639" y="200"/>
                  </a:lnTo>
                  <a:lnTo>
                    <a:pt x="647" y="200"/>
                  </a:lnTo>
                  <a:lnTo>
                    <a:pt x="653" y="208"/>
                  </a:lnTo>
                  <a:lnTo>
                    <a:pt x="653" y="212"/>
                  </a:lnTo>
                  <a:lnTo>
                    <a:pt x="642" y="220"/>
                  </a:lnTo>
                  <a:lnTo>
                    <a:pt x="645" y="229"/>
                  </a:lnTo>
                  <a:lnTo>
                    <a:pt x="639" y="234"/>
                  </a:lnTo>
                  <a:lnTo>
                    <a:pt x="639" y="238"/>
                  </a:lnTo>
                  <a:lnTo>
                    <a:pt x="650" y="238"/>
                  </a:lnTo>
                  <a:lnTo>
                    <a:pt x="655" y="229"/>
                  </a:lnTo>
                  <a:lnTo>
                    <a:pt x="676" y="225"/>
                  </a:lnTo>
                  <a:lnTo>
                    <a:pt x="679" y="209"/>
                  </a:lnTo>
                  <a:lnTo>
                    <a:pt x="691" y="209"/>
                  </a:lnTo>
                  <a:lnTo>
                    <a:pt x="700" y="194"/>
                  </a:lnTo>
                  <a:lnTo>
                    <a:pt x="724" y="195"/>
                  </a:lnTo>
                  <a:lnTo>
                    <a:pt x="724" y="184"/>
                  </a:lnTo>
                  <a:lnTo>
                    <a:pt x="733" y="176"/>
                  </a:lnTo>
                  <a:lnTo>
                    <a:pt x="745" y="177"/>
                  </a:lnTo>
                  <a:lnTo>
                    <a:pt x="750" y="156"/>
                  </a:lnTo>
                  <a:lnTo>
                    <a:pt x="750" y="146"/>
                  </a:lnTo>
                  <a:lnTo>
                    <a:pt x="763" y="67"/>
                  </a:lnTo>
                  <a:lnTo>
                    <a:pt x="734" y="81"/>
                  </a:lnTo>
                  <a:lnTo>
                    <a:pt x="679" y="52"/>
                  </a:lnTo>
                  <a:lnTo>
                    <a:pt x="654" y="0"/>
                  </a:lnTo>
                  <a:lnTo>
                    <a:pt x="609" y="0"/>
                  </a:lnTo>
                  <a:lnTo>
                    <a:pt x="586" y="22"/>
                  </a:lnTo>
                  <a:lnTo>
                    <a:pt x="579" y="80"/>
                  </a:lnTo>
                  <a:lnTo>
                    <a:pt x="564" y="79"/>
                  </a:lnTo>
                  <a:lnTo>
                    <a:pt x="564" y="97"/>
                  </a:lnTo>
                  <a:lnTo>
                    <a:pt x="560" y="110"/>
                  </a:lnTo>
                  <a:lnTo>
                    <a:pt x="563" y="114"/>
                  </a:lnTo>
                  <a:lnTo>
                    <a:pt x="572" y="116"/>
                  </a:lnTo>
                  <a:lnTo>
                    <a:pt x="590" y="112"/>
                  </a:lnTo>
                  <a:lnTo>
                    <a:pt x="592" y="122"/>
                  </a:lnTo>
                  <a:lnTo>
                    <a:pt x="597" y="122"/>
                  </a:lnTo>
                  <a:lnTo>
                    <a:pt x="605" y="128"/>
                  </a:lnTo>
                  <a:lnTo>
                    <a:pt x="595" y="134"/>
                  </a:lnTo>
                  <a:lnTo>
                    <a:pt x="581" y="134"/>
                  </a:lnTo>
                  <a:lnTo>
                    <a:pt x="564" y="156"/>
                  </a:lnTo>
                  <a:lnTo>
                    <a:pt x="548" y="158"/>
                  </a:lnTo>
                  <a:lnTo>
                    <a:pt x="543" y="178"/>
                  </a:lnTo>
                  <a:lnTo>
                    <a:pt x="527" y="174"/>
                  </a:lnTo>
                  <a:lnTo>
                    <a:pt x="520" y="180"/>
                  </a:lnTo>
                  <a:lnTo>
                    <a:pt x="512" y="182"/>
                  </a:lnTo>
                  <a:lnTo>
                    <a:pt x="510" y="192"/>
                  </a:lnTo>
                  <a:lnTo>
                    <a:pt x="510" y="212"/>
                  </a:lnTo>
                  <a:lnTo>
                    <a:pt x="492" y="218"/>
                  </a:lnTo>
                  <a:lnTo>
                    <a:pt x="450" y="229"/>
                  </a:lnTo>
                  <a:lnTo>
                    <a:pt x="428" y="229"/>
                  </a:lnTo>
                  <a:lnTo>
                    <a:pt x="424" y="212"/>
                  </a:lnTo>
                  <a:lnTo>
                    <a:pt x="396" y="214"/>
                  </a:lnTo>
                  <a:lnTo>
                    <a:pt x="336" y="215"/>
                  </a:lnTo>
                  <a:lnTo>
                    <a:pt x="323" y="199"/>
                  </a:lnTo>
                  <a:lnTo>
                    <a:pt x="313" y="199"/>
                  </a:lnTo>
                  <a:lnTo>
                    <a:pt x="296" y="183"/>
                  </a:lnTo>
                  <a:lnTo>
                    <a:pt x="265" y="147"/>
                  </a:lnTo>
                  <a:lnTo>
                    <a:pt x="259" y="150"/>
                  </a:lnTo>
                  <a:lnTo>
                    <a:pt x="248" y="149"/>
                  </a:lnTo>
                  <a:lnTo>
                    <a:pt x="238" y="140"/>
                  </a:lnTo>
                  <a:lnTo>
                    <a:pt x="244" y="120"/>
                  </a:lnTo>
                  <a:lnTo>
                    <a:pt x="241" y="106"/>
                  </a:lnTo>
                  <a:lnTo>
                    <a:pt x="223" y="97"/>
                  </a:lnTo>
                  <a:lnTo>
                    <a:pt x="219" y="87"/>
                  </a:lnTo>
                  <a:lnTo>
                    <a:pt x="206" y="73"/>
                  </a:lnTo>
                  <a:lnTo>
                    <a:pt x="149" y="98"/>
                  </a:lnTo>
                  <a:lnTo>
                    <a:pt x="144" y="116"/>
                  </a:lnTo>
                  <a:lnTo>
                    <a:pt x="122" y="116"/>
                  </a:lnTo>
                  <a:lnTo>
                    <a:pt x="75" y="163"/>
                  </a:lnTo>
                  <a:lnTo>
                    <a:pt x="27" y="203"/>
                  </a:lnTo>
                  <a:lnTo>
                    <a:pt x="17" y="232"/>
                  </a:lnTo>
                  <a:lnTo>
                    <a:pt x="30" y="250"/>
                  </a:lnTo>
                  <a:lnTo>
                    <a:pt x="0" y="268"/>
                  </a:lnTo>
                  <a:lnTo>
                    <a:pt x="8" y="28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1" name="Freeform 153"/>
            <p:cNvSpPr>
              <a:spLocks/>
            </p:cNvSpPr>
            <p:nvPr/>
          </p:nvSpPr>
          <p:spPr bwMode="auto">
            <a:xfrm>
              <a:off x="4353" y="1906"/>
              <a:ext cx="112" cy="106"/>
            </a:xfrm>
            <a:custGeom>
              <a:avLst/>
              <a:gdLst/>
              <a:ahLst/>
              <a:cxnLst>
                <a:cxn ang="0">
                  <a:pos x="120" y="21"/>
                </a:cxn>
                <a:cxn ang="0">
                  <a:pos x="115" y="28"/>
                </a:cxn>
                <a:cxn ang="0">
                  <a:pos x="105" y="34"/>
                </a:cxn>
                <a:cxn ang="0">
                  <a:pos x="88" y="48"/>
                </a:cxn>
                <a:cxn ang="0">
                  <a:pos x="88" y="57"/>
                </a:cxn>
                <a:cxn ang="0">
                  <a:pos x="69" y="78"/>
                </a:cxn>
                <a:cxn ang="0">
                  <a:pos x="61" y="78"/>
                </a:cxn>
                <a:cxn ang="0">
                  <a:pos x="55" y="81"/>
                </a:cxn>
                <a:cxn ang="0">
                  <a:pos x="55" y="89"/>
                </a:cxn>
                <a:cxn ang="0">
                  <a:pos x="68" y="105"/>
                </a:cxn>
                <a:cxn ang="0">
                  <a:pos x="50" y="105"/>
                </a:cxn>
                <a:cxn ang="0">
                  <a:pos x="32" y="112"/>
                </a:cxn>
                <a:cxn ang="0">
                  <a:pos x="25" y="116"/>
                </a:cxn>
                <a:cxn ang="0">
                  <a:pos x="13" y="104"/>
                </a:cxn>
                <a:cxn ang="0">
                  <a:pos x="25" y="97"/>
                </a:cxn>
                <a:cxn ang="0">
                  <a:pos x="25" y="88"/>
                </a:cxn>
                <a:cxn ang="0">
                  <a:pos x="17" y="82"/>
                </a:cxn>
                <a:cxn ang="0">
                  <a:pos x="0" y="78"/>
                </a:cxn>
                <a:cxn ang="0">
                  <a:pos x="3" y="63"/>
                </a:cxn>
                <a:cxn ang="0">
                  <a:pos x="15" y="63"/>
                </a:cxn>
                <a:cxn ang="0">
                  <a:pos x="24" y="48"/>
                </a:cxn>
                <a:cxn ang="0">
                  <a:pos x="48" y="49"/>
                </a:cxn>
                <a:cxn ang="0">
                  <a:pos x="48" y="38"/>
                </a:cxn>
                <a:cxn ang="0">
                  <a:pos x="57" y="31"/>
                </a:cxn>
                <a:cxn ang="0">
                  <a:pos x="69" y="32"/>
                </a:cxn>
                <a:cxn ang="0">
                  <a:pos x="74" y="11"/>
                </a:cxn>
                <a:cxn ang="0">
                  <a:pos x="74" y="0"/>
                </a:cxn>
                <a:cxn ang="0">
                  <a:pos x="120" y="21"/>
                </a:cxn>
              </a:cxnLst>
              <a:rect l="0" t="0" r="r" b="b"/>
              <a:pathLst>
                <a:path w="121" h="117">
                  <a:moveTo>
                    <a:pt x="120" y="21"/>
                  </a:moveTo>
                  <a:lnTo>
                    <a:pt x="115" y="28"/>
                  </a:lnTo>
                  <a:lnTo>
                    <a:pt x="105" y="34"/>
                  </a:lnTo>
                  <a:lnTo>
                    <a:pt x="88" y="48"/>
                  </a:lnTo>
                  <a:lnTo>
                    <a:pt x="88" y="57"/>
                  </a:lnTo>
                  <a:lnTo>
                    <a:pt x="69" y="78"/>
                  </a:lnTo>
                  <a:lnTo>
                    <a:pt x="61" y="78"/>
                  </a:lnTo>
                  <a:lnTo>
                    <a:pt x="55" y="81"/>
                  </a:lnTo>
                  <a:lnTo>
                    <a:pt x="55" y="89"/>
                  </a:lnTo>
                  <a:lnTo>
                    <a:pt x="68" y="105"/>
                  </a:lnTo>
                  <a:lnTo>
                    <a:pt x="50" y="105"/>
                  </a:lnTo>
                  <a:lnTo>
                    <a:pt x="32" y="112"/>
                  </a:lnTo>
                  <a:lnTo>
                    <a:pt x="25" y="116"/>
                  </a:lnTo>
                  <a:lnTo>
                    <a:pt x="13" y="104"/>
                  </a:lnTo>
                  <a:lnTo>
                    <a:pt x="25" y="97"/>
                  </a:lnTo>
                  <a:lnTo>
                    <a:pt x="25" y="88"/>
                  </a:lnTo>
                  <a:lnTo>
                    <a:pt x="17" y="82"/>
                  </a:lnTo>
                  <a:lnTo>
                    <a:pt x="0" y="78"/>
                  </a:lnTo>
                  <a:lnTo>
                    <a:pt x="3" y="63"/>
                  </a:lnTo>
                  <a:lnTo>
                    <a:pt x="15" y="63"/>
                  </a:lnTo>
                  <a:lnTo>
                    <a:pt x="24" y="48"/>
                  </a:lnTo>
                  <a:lnTo>
                    <a:pt x="48" y="49"/>
                  </a:lnTo>
                  <a:lnTo>
                    <a:pt x="48" y="38"/>
                  </a:lnTo>
                  <a:lnTo>
                    <a:pt x="57" y="31"/>
                  </a:lnTo>
                  <a:lnTo>
                    <a:pt x="69" y="32"/>
                  </a:lnTo>
                  <a:lnTo>
                    <a:pt x="74" y="11"/>
                  </a:lnTo>
                  <a:lnTo>
                    <a:pt x="74" y="0"/>
                  </a:lnTo>
                  <a:lnTo>
                    <a:pt x="120" y="2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2" name="Freeform 154"/>
            <p:cNvSpPr>
              <a:spLocks/>
            </p:cNvSpPr>
            <p:nvPr/>
          </p:nvSpPr>
          <p:spPr bwMode="auto">
            <a:xfrm>
              <a:off x="4385" y="2003"/>
              <a:ext cx="41" cy="69"/>
            </a:xfrm>
            <a:custGeom>
              <a:avLst/>
              <a:gdLst/>
              <a:ahLst/>
              <a:cxnLst>
                <a:cxn ang="0">
                  <a:pos x="34" y="0"/>
                </a:cxn>
                <a:cxn ang="0">
                  <a:pos x="44" y="17"/>
                </a:cxn>
                <a:cxn ang="0">
                  <a:pos x="44" y="49"/>
                </a:cxn>
                <a:cxn ang="0">
                  <a:pos x="28" y="62"/>
                </a:cxn>
                <a:cxn ang="0">
                  <a:pos x="20" y="73"/>
                </a:cxn>
                <a:cxn ang="0">
                  <a:pos x="15" y="71"/>
                </a:cxn>
                <a:cxn ang="0">
                  <a:pos x="1" y="74"/>
                </a:cxn>
                <a:cxn ang="0">
                  <a:pos x="0" y="59"/>
                </a:cxn>
                <a:cxn ang="0">
                  <a:pos x="3" y="41"/>
                </a:cxn>
                <a:cxn ang="0">
                  <a:pos x="1" y="32"/>
                </a:cxn>
                <a:cxn ang="0">
                  <a:pos x="3" y="19"/>
                </a:cxn>
                <a:cxn ang="0">
                  <a:pos x="11" y="18"/>
                </a:cxn>
                <a:cxn ang="0">
                  <a:pos x="0" y="6"/>
                </a:cxn>
                <a:cxn ang="0">
                  <a:pos x="18" y="0"/>
                </a:cxn>
                <a:cxn ang="0">
                  <a:pos x="34" y="0"/>
                </a:cxn>
              </a:cxnLst>
              <a:rect l="0" t="0" r="r" b="b"/>
              <a:pathLst>
                <a:path w="45" h="75">
                  <a:moveTo>
                    <a:pt x="34" y="0"/>
                  </a:moveTo>
                  <a:lnTo>
                    <a:pt x="44" y="17"/>
                  </a:lnTo>
                  <a:lnTo>
                    <a:pt x="44" y="49"/>
                  </a:lnTo>
                  <a:lnTo>
                    <a:pt x="28" y="62"/>
                  </a:lnTo>
                  <a:lnTo>
                    <a:pt x="20" y="73"/>
                  </a:lnTo>
                  <a:lnTo>
                    <a:pt x="15" y="71"/>
                  </a:lnTo>
                  <a:lnTo>
                    <a:pt x="1" y="74"/>
                  </a:lnTo>
                  <a:lnTo>
                    <a:pt x="0" y="59"/>
                  </a:lnTo>
                  <a:lnTo>
                    <a:pt x="3" y="41"/>
                  </a:lnTo>
                  <a:lnTo>
                    <a:pt x="1" y="32"/>
                  </a:lnTo>
                  <a:lnTo>
                    <a:pt x="3" y="19"/>
                  </a:lnTo>
                  <a:lnTo>
                    <a:pt x="11" y="18"/>
                  </a:lnTo>
                  <a:lnTo>
                    <a:pt x="0" y="6"/>
                  </a:lnTo>
                  <a:lnTo>
                    <a:pt x="18" y="0"/>
                  </a:lnTo>
                  <a:lnTo>
                    <a:pt x="34"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3" name="Freeform 155"/>
            <p:cNvSpPr>
              <a:spLocks/>
            </p:cNvSpPr>
            <p:nvPr/>
          </p:nvSpPr>
          <p:spPr bwMode="auto">
            <a:xfrm>
              <a:off x="3779" y="2107"/>
              <a:ext cx="102" cy="53"/>
            </a:xfrm>
            <a:custGeom>
              <a:avLst/>
              <a:gdLst/>
              <a:ahLst/>
              <a:cxnLst>
                <a:cxn ang="0">
                  <a:pos x="13" y="0"/>
                </a:cxn>
                <a:cxn ang="0">
                  <a:pos x="42" y="0"/>
                </a:cxn>
                <a:cxn ang="0">
                  <a:pos x="44" y="14"/>
                </a:cxn>
                <a:cxn ang="0">
                  <a:pos x="68" y="18"/>
                </a:cxn>
                <a:cxn ang="0">
                  <a:pos x="68" y="29"/>
                </a:cxn>
                <a:cxn ang="0">
                  <a:pos x="73" y="29"/>
                </a:cxn>
                <a:cxn ang="0">
                  <a:pos x="80" y="35"/>
                </a:cxn>
                <a:cxn ang="0">
                  <a:pos x="92" y="29"/>
                </a:cxn>
                <a:cxn ang="0">
                  <a:pos x="110" y="38"/>
                </a:cxn>
                <a:cxn ang="0">
                  <a:pos x="104" y="56"/>
                </a:cxn>
                <a:cxn ang="0">
                  <a:pos x="91" y="57"/>
                </a:cxn>
                <a:cxn ang="0">
                  <a:pos x="76" y="55"/>
                </a:cxn>
                <a:cxn ang="0">
                  <a:pos x="59" y="55"/>
                </a:cxn>
                <a:cxn ang="0">
                  <a:pos x="54" y="43"/>
                </a:cxn>
                <a:cxn ang="0">
                  <a:pos x="47" y="38"/>
                </a:cxn>
                <a:cxn ang="0">
                  <a:pos x="26" y="40"/>
                </a:cxn>
                <a:cxn ang="0">
                  <a:pos x="6" y="26"/>
                </a:cxn>
                <a:cxn ang="0">
                  <a:pos x="0" y="16"/>
                </a:cxn>
                <a:cxn ang="0">
                  <a:pos x="13" y="0"/>
                </a:cxn>
              </a:cxnLst>
              <a:rect l="0" t="0" r="r" b="b"/>
              <a:pathLst>
                <a:path w="111" h="58">
                  <a:moveTo>
                    <a:pt x="13" y="0"/>
                  </a:moveTo>
                  <a:lnTo>
                    <a:pt x="42" y="0"/>
                  </a:lnTo>
                  <a:lnTo>
                    <a:pt x="44" y="14"/>
                  </a:lnTo>
                  <a:lnTo>
                    <a:pt x="68" y="18"/>
                  </a:lnTo>
                  <a:lnTo>
                    <a:pt x="68" y="29"/>
                  </a:lnTo>
                  <a:lnTo>
                    <a:pt x="73" y="29"/>
                  </a:lnTo>
                  <a:lnTo>
                    <a:pt x="80" y="35"/>
                  </a:lnTo>
                  <a:lnTo>
                    <a:pt x="92" y="29"/>
                  </a:lnTo>
                  <a:lnTo>
                    <a:pt x="110" y="38"/>
                  </a:lnTo>
                  <a:lnTo>
                    <a:pt x="104" y="56"/>
                  </a:lnTo>
                  <a:lnTo>
                    <a:pt x="91" y="57"/>
                  </a:lnTo>
                  <a:lnTo>
                    <a:pt x="76" y="55"/>
                  </a:lnTo>
                  <a:lnTo>
                    <a:pt x="59" y="55"/>
                  </a:lnTo>
                  <a:lnTo>
                    <a:pt x="54" y="43"/>
                  </a:lnTo>
                  <a:lnTo>
                    <a:pt x="47" y="38"/>
                  </a:lnTo>
                  <a:lnTo>
                    <a:pt x="26" y="40"/>
                  </a:lnTo>
                  <a:lnTo>
                    <a:pt x="6" y="26"/>
                  </a:lnTo>
                  <a:lnTo>
                    <a:pt x="0" y="16"/>
                  </a:lnTo>
                  <a:lnTo>
                    <a:pt x="13"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4" name="Freeform 156"/>
            <p:cNvSpPr>
              <a:spLocks/>
            </p:cNvSpPr>
            <p:nvPr/>
          </p:nvSpPr>
          <p:spPr bwMode="auto">
            <a:xfrm>
              <a:off x="3890" y="2134"/>
              <a:ext cx="47" cy="32"/>
            </a:xfrm>
            <a:custGeom>
              <a:avLst/>
              <a:gdLst/>
              <a:ahLst/>
              <a:cxnLst>
                <a:cxn ang="0">
                  <a:pos x="35" y="34"/>
                </a:cxn>
                <a:cxn ang="0">
                  <a:pos x="22" y="23"/>
                </a:cxn>
                <a:cxn ang="0">
                  <a:pos x="11" y="28"/>
                </a:cxn>
                <a:cxn ang="0">
                  <a:pos x="0" y="25"/>
                </a:cxn>
                <a:cxn ang="0">
                  <a:pos x="0" y="10"/>
                </a:cxn>
                <a:cxn ang="0">
                  <a:pos x="24" y="0"/>
                </a:cxn>
                <a:cxn ang="0">
                  <a:pos x="50" y="12"/>
                </a:cxn>
                <a:cxn ang="0">
                  <a:pos x="50" y="23"/>
                </a:cxn>
                <a:cxn ang="0">
                  <a:pos x="35" y="34"/>
                </a:cxn>
              </a:cxnLst>
              <a:rect l="0" t="0" r="r" b="b"/>
              <a:pathLst>
                <a:path w="51" h="35">
                  <a:moveTo>
                    <a:pt x="35" y="34"/>
                  </a:moveTo>
                  <a:lnTo>
                    <a:pt x="22" y="23"/>
                  </a:lnTo>
                  <a:lnTo>
                    <a:pt x="11" y="28"/>
                  </a:lnTo>
                  <a:lnTo>
                    <a:pt x="0" y="25"/>
                  </a:lnTo>
                  <a:lnTo>
                    <a:pt x="0" y="10"/>
                  </a:lnTo>
                  <a:lnTo>
                    <a:pt x="24" y="0"/>
                  </a:lnTo>
                  <a:lnTo>
                    <a:pt x="50" y="12"/>
                  </a:lnTo>
                  <a:lnTo>
                    <a:pt x="50" y="23"/>
                  </a:lnTo>
                  <a:lnTo>
                    <a:pt x="35" y="3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5" name="Freeform 157"/>
            <p:cNvSpPr>
              <a:spLocks/>
            </p:cNvSpPr>
            <p:nvPr/>
          </p:nvSpPr>
          <p:spPr bwMode="auto">
            <a:xfrm>
              <a:off x="3945" y="2139"/>
              <a:ext cx="95" cy="249"/>
            </a:xfrm>
            <a:custGeom>
              <a:avLst/>
              <a:gdLst/>
              <a:ahLst/>
              <a:cxnLst>
                <a:cxn ang="0">
                  <a:pos x="0" y="137"/>
                </a:cxn>
                <a:cxn ang="0">
                  <a:pos x="0" y="116"/>
                </a:cxn>
                <a:cxn ang="0">
                  <a:pos x="9" y="107"/>
                </a:cxn>
                <a:cxn ang="0">
                  <a:pos x="13" y="74"/>
                </a:cxn>
                <a:cxn ang="0">
                  <a:pos x="4" y="64"/>
                </a:cxn>
                <a:cxn ang="0">
                  <a:pos x="26" y="55"/>
                </a:cxn>
                <a:cxn ang="0">
                  <a:pos x="23" y="38"/>
                </a:cxn>
                <a:cxn ang="0">
                  <a:pos x="39" y="19"/>
                </a:cxn>
                <a:cxn ang="0">
                  <a:pos x="56" y="19"/>
                </a:cxn>
                <a:cxn ang="0">
                  <a:pos x="58" y="4"/>
                </a:cxn>
                <a:cxn ang="0">
                  <a:pos x="81" y="0"/>
                </a:cxn>
                <a:cxn ang="0">
                  <a:pos x="91" y="37"/>
                </a:cxn>
                <a:cxn ang="0">
                  <a:pos x="68" y="54"/>
                </a:cxn>
                <a:cxn ang="0">
                  <a:pos x="66" y="76"/>
                </a:cxn>
                <a:cxn ang="0">
                  <a:pos x="84" y="79"/>
                </a:cxn>
                <a:cxn ang="0">
                  <a:pos x="98" y="85"/>
                </a:cxn>
                <a:cxn ang="0">
                  <a:pos x="95" y="101"/>
                </a:cxn>
                <a:cxn ang="0">
                  <a:pos x="92" y="110"/>
                </a:cxn>
                <a:cxn ang="0">
                  <a:pos x="102" y="110"/>
                </a:cxn>
                <a:cxn ang="0">
                  <a:pos x="102" y="117"/>
                </a:cxn>
                <a:cxn ang="0">
                  <a:pos x="98" y="136"/>
                </a:cxn>
                <a:cxn ang="0">
                  <a:pos x="89" y="136"/>
                </a:cxn>
                <a:cxn ang="0">
                  <a:pos x="89" y="146"/>
                </a:cxn>
                <a:cxn ang="0">
                  <a:pos x="79" y="144"/>
                </a:cxn>
                <a:cxn ang="0">
                  <a:pos x="65" y="153"/>
                </a:cxn>
                <a:cxn ang="0">
                  <a:pos x="60" y="176"/>
                </a:cxn>
                <a:cxn ang="0">
                  <a:pos x="67" y="183"/>
                </a:cxn>
                <a:cxn ang="0">
                  <a:pos x="67" y="194"/>
                </a:cxn>
                <a:cxn ang="0">
                  <a:pos x="74" y="202"/>
                </a:cxn>
                <a:cxn ang="0">
                  <a:pos x="74" y="240"/>
                </a:cxn>
                <a:cxn ang="0">
                  <a:pos x="77" y="240"/>
                </a:cxn>
                <a:cxn ang="0">
                  <a:pos x="86" y="260"/>
                </a:cxn>
                <a:cxn ang="0">
                  <a:pos x="70" y="270"/>
                </a:cxn>
                <a:cxn ang="0">
                  <a:pos x="59" y="243"/>
                </a:cxn>
                <a:cxn ang="0">
                  <a:pos x="59" y="208"/>
                </a:cxn>
                <a:cxn ang="0">
                  <a:pos x="51" y="194"/>
                </a:cxn>
                <a:cxn ang="0">
                  <a:pos x="43" y="194"/>
                </a:cxn>
                <a:cxn ang="0">
                  <a:pos x="36" y="202"/>
                </a:cxn>
                <a:cxn ang="0">
                  <a:pos x="27" y="194"/>
                </a:cxn>
                <a:cxn ang="0">
                  <a:pos x="25" y="203"/>
                </a:cxn>
                <a:cxn ang="0">
                  <a:pos x="13" y="194"/>
                </a:cxn>
                <a:cxn ang="0">
                  <a:pos x="16" y="157"/>
                </a:cxn>
                <a:cxn ang="0">
                  <a:pos x="0" y="137"/>
                </a:cxn>
              </a:cxnLst>
              <a:rect l="0" t="0" r="r" b="b"/>
              <a:pathLst>
                <a:path w="103" h="271">
                  <a:moveTo>
                    <a:pt x="0" y="137"/>
                  </a:moveTo>
                  <a:lnTo>
                    <a:pt x="0" y="116"/>
                  </a:lnTo>
                  <a:lnTo>
                    <a:pt x="9" y="107"/>
                  </a:lnTo>
                  <a:lnTo>
                    <a:pt x="13" y="74"/>
                  </a:lnTo>
                  <a:lnTo>
                    <a:pt x="4" y="64"/>
                  </a:lnTo>
                  <a:lnTo>
                    <a:pt x="26" y="55"/>
                  </a:lnTo>
                  <a:lnTo>
                    <a:pt x="23" y="38"/>
                  </a:lnTo>
                  <a:lnTo>
                    <a:pt x="39" y="19"/>
                  </a:lnTo>
                  <a:lnTo>
                    <a:pt x="56" y="19"/>
                  </a:lnTo>
                  <a:lnTo>
                    <a:pt x="58" y="4"/>
                  </a:lnTo>
                  <a:lnTo>
                    <a:pt x="81" y="0"/>
                  </a:lnTo>
                  <a:lnTo>
                    <a:pt x="91" y="37"/>
                  </a:lnTo>
                  <a:lnTo>
                    <a:pt x="68" y="54"/>
                  </a:lnTo>
                  <a:lnTo>
                    <a:pt x="66" y="76"/>
                  </a:lnTo>
                  <a:lnTo>
                    <a:pt x="84" y="79"/>
                  </a:lnTo>
                  <a:lnTo>
                    <a:pt x="98" y="85"/>
                  </a:lnTo>
                  <a:lnTo>
                    <a:pt x="95" y="101"/>
                  </a:lnTo>
                  <a:lnTo>
                    <a:pt x="92" y="110"/>
                  </a:lnTo>
                  <a:lnTo>
                    <a:pt x="102" y="110"/>
                  </a:lnTo>
                  <a:lnTo>
                    <a:pt x="102" y="117"/>
                  </a:lnTo>
                  <a:lnTo>
                    <a:pt x="98" y="136"/>
                  </a:lnTo>
                  <a:lnTo>
                    <a:pt x="89" y="136"/>
                  </a:lnTo>
                  <a:lnTo>
                    <a:pt x="89" y="146"/>
                  </a:lnTo>
                  <a:lnTo>
                    <a:pt x="79" y="144"/>
                  </a:lnTo>
                  <a:lnTo>
                    <a:pt x="65" y="153"/>
                  </a:lnTo>
                  <a:lnTo>
                    <a:pt x="60" y="176"/>
                  </a:lnTo>
                  <a:lnTo>
                    <a:pt x="67" y="183"/>
                  </a:lnTo>
                  <a:lnTo>
                    <a:pt x="67" y="194"/>
                  </a:lnTo>
                  <a:lnTo>
                    <a:pt x="74" y="202"/>
                  </a:lnTo>
                  <a:lnTo>
                    <a:pt x="74" y="240"/>
                  </a:lnTo>
                  <a:lnTo>
                    <a:pt x="77" y="240"/>
                  </a:lnTo>
                  <a:lnTo>
                    <a:pt x="86" y="260"/>
                  </a:lnTo>
                  <a:lnTo>
                    <a:pt x="70" y="270"/>
                  </a:lnTo>
                  <a:lnTo>
                    <a:pt x="59" y="243"/>
                  </a:lnTo>
                  <a:lnTo>
                    <a:pt x="59" y="208"/>
                  </a:lnTo>
                  <a:lnTo>
                    <a:pt x="51" y="194"/>
                  </a:lnTo>
                  <a:lnTo>
                    <a:pt x="43" y="194"/>
                  </a:lnTo>
                  <a:lnTo>
                    <a:pt x="36" y="202"/>
                  </a:lnTo>
                  <a:lnTo>
                    <a:pt x="27" y="194"/>
                  </a:lnTo>
                  <a:lnTo>
                    <a:pt x="25" y="203"/>
                  </a:lnTo>
                  <a:lnTo>
                    <a:pt x="13" y="194"/>
                  </a:lnTo>
                  <a:lnTo>
                    <a:pt x="16" y="157"/>
                  </a:lnTo>
                  <a:lnTo>
                    <a:pt x="0" y="13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6" name="Freeform 158"/>
            <p:cNvSpPr>
              <a:spLocks/>
            </p:cNvSpPr>
            <p:nvPr/>
          </p:nvSpPr>
          <p:spPr bwMode="auto">
            <a:xfrm>
              <a:off x="4000" y="2264"/>
              <a:ext cx="102" cy="209"/>
            </a:xfrm>
            <a:custGeom>
              <a:avLst/>
              <a:gdLst/>
              <a:ahLst/>
              <a:cxnLst>
                <a:cxn ang="0">
                  <a:pos x="37" y="228"/>
                </a:cxn>
                <a:cxn ang="0">
                  <a:pos x="37" y="218"/>
                </a:cxn>
                <a:cxn ang="0">
                  <a:pos x="47" y="218"/>
                </a:cxn>
                <a:cxn ang="0">
                  <a:pos x="52" y="214"/>
                </a:cxn>
                <a:cxn ang="0">
                  <a:pos x="62" y="215"/>
                </a:cxn>
                <a:cxn ang="0">
                  <a:pos x="40" y="189"/>
                </a:cxn>
                <a:cxn ang="0">
                  <a:pos x="35" y="193"/>
                </a:cxn>
                <a:cxn ang="0">
                  <a:pos x="35" y="170"/>
                </a:cxn>
                <a:cxn ang="0">
                  <a:pos x="21" y="165"/>
                </a:cxn>
                <a:cxn ang="0">
                  <a:pos x="21" y="150"/>
                </a:cxn>
                <a:cxn ang="0">
                  <a:pos x="29" y="135"/>
                </a:cxn>
                <a:cxn ang="0">
                  <a:pos x="36" y="124"/>
                </a:cxn>
                <a:cxn ang="0">
                  <a:pos x="27" y="107"/>
                </a:cxn>
                <a:cxn ang="0">
                  <a:pos x="37" y="101"/>
                </a:cxn>
                <a:cxn ang="0">
                  <a:pos x="44" y="117"/>
                </a:cxn>
                <a:cxn ang="0">
                  <a:pos x="58" y="122"/>
                </a:cxn>
                <a:cxn ang="0">
                  <a:pos x="49" y="111"/>
                </a:cxn>
                <a:cxn ang="0">
                  <a:pos x="77" y="91"/>
                </a:cxn>
                <a:cxn ang="0">
                  <a:pos x="85" y="104"/>
                </a:cxn>
                <a:cxn ang="0">
                  <a:pos x="109" y="91"/>
                </a:cxn>
                <a:cxn ang="0">
                  <a:pos x="109" y="75"/>
                </a:cxn>
                <a:cxn ang="0">
                  <a:pos x="95" y="69"/>
                </a:cxn>
                <a:cxn ang="0">
                  <a:pos x="95" y="45"/>
                </a:cxn>
                <a:cxn ang="0">
                  <a:pos x="82" y="31"/>
                </a:cxn>
                <a:cxn ang="0">
                  <a:pos x="75" y="39"/>
                </a:cxn>
                <a:cxn ang="0">
                  <a:pos x="52" y="38"/>
                </a:cxn>
                <a:cxn ang="0">
                  <a:pos x="40" y="33"/>
                </a:cxn>
                <a:cxn ang="0">
                  <a:pos x="45" y="17"/>
                </a:cxn>
                <a:cxn ang="0">
                  <a:pos x="38" y="8"/>
                </a:cxn>
                <a:cxn ang="0">
                  <a:pos x="38" y="0"/>
                </a:cxn>
                <a:cxn ang="0">
                  <a:pos x="29" y="0"/>
                </a:cxn>
                <a:cxn ang="0">
                  <a:pos x="29" y="10"/>
                </a:cxn>
                <a:cxn ang="0">
                  <a:pos x="19" y="8"/>
                </a:cxn>
                <a:cxn ang="0">
                  <a:pos x="5" y="17"/>
                </a:cxn>
                <a:cxn ang="0">
                  <a:pos x="0" y="39"/>
                </a:cxn>
                <a:cxn ang="0">
                  <a:pos x="7" y="47"/>
                </a:cxn>
                <a:cxn ang="0">
                  <a:pos x="7" y="58"/>
                </a:cxn>
                <a:cxn ang="0">
                  <a:pos x="14" y="65"/>
                </a:cxn>
                <a:cxn ang="0">
                  <a:pos x="14" y="104"/>
                </a:cxn>
                <a:cxn ang="0">
                  <a:pos x="16" y="104"/>
                </a:cxn>
                <a:cxn ang="0">
                  <a:pos x="26" y="124"/>
                </a:cxn>
                <a:cxn ang="0">
                  <a:pos x="10" y="134"/>
                </a:cxn>
                <a:cxn ang="0">
                  <a:pos x="8" y="167"/>
                </a:cxn>
                <a:cxn ang="0">
                  <a:pos x="2" y="179"/>
                </a:cxn>
                <a:cxn ang="0">
                  <a:pos x="2" y="191"/>
                </a:cxn>
                <a:cxn ang="0">
                  <a:pos x="14" y="191"/>
                </a:cxn>
                <a:cxn ang="0">
                  <a:pos x="14" y="199"/>
                </a:cxn>
                <a:cxn ang="0">
                  <a:pos x="37" y="228"/>
                </a:cxn>
              </a:cxnLst>
              <a:rect l="0" t="0" r="r" b="b"/>
              <a:pathLst>
                <a:path w="110" h="229">
                  <a:moveTo>
                    <a:pt x="37" y="228"/>
                  </a:moveTo>
                  <a:lnTo>
                    <a:pt x="37" y="218"/>
                  </a:lnTo>
                  <a:lnTo>
                    <a:pt x="47" y="218"/>
                  </a:lnTo>
                  <a:lnTo>
                    <a:pt x="52" y="214"/>
                  </a:lnTo>
                  <a:lnTo>
                    <a:pt x="62" y="215"/>
                  </a:lnTo>
                  <a:lnTo>
                    <a:pt x="40" y="189"/>
                  </a:lnTo>
                  <a:lnTo>
                    <a:pt x="35" y="193"/>
                  </a:lnTo>
                  <a:lnTo>
                    <a:pt x="35" y="170"/>
                  </a:lnTo>
                  <a:lnTo>
                    <a:pt x="21" y="165"/>
                  </a:lnTo>
                  <a:lnTo>
                    <a:pt x="21" y="150"/>
                  </a:lnTo>
                  <a:lnTo>
                    <a:pt x="29" y="135"/>
                  </a:lnTo>
                  <a:lnTo>
                    <a:pt x="36" y="124"/>
                  </a:lnTo>
                  <a:lnTo>
                    <a:pt x="27" y="107"/>
                  </a:lnTo>
                  <a:lnTo>
                    <a:pt x="37" y="101"/>
                  </a:lnTo>
                  <a:lnTo>
                    <a:pt x="44" y="117"/>
                  </a:lnTo>
                  <a:lnTo>
                    <a:pt x="58" y="122"/>
                  </a:lnTo>
                  <a:lnTo>
                    <a:pt x="49" y="111"/>
                  </a:lnTo>
                  <a:lnTo>
                    <a:pt x="77" y="91"/>
                  </a:lnTo>
                  <a:lnTo>
                    <a:pt x="85" y="104"/>
                  </a:lnTo>
                  <a:lnTo>
                    <a:pt x="109" y="91"/>
                  </a:lnTo>
                  <a:lnTo>
                    <a:pt x="109" y="75"/>
                  </a:lnTo>
                  <a:lnTo>
                    <a:pt x="95" y="69"/>
                  </a:lnTo>
                  <a:lnTo>
                    <a:pt x="95" y="45"/>
                  </a:lnTo>
                  <a:lnTo>
                    <a:pt x="82" y="31"/>
                  </a:lnTo>
                  <a:lnTo>
                    <a:pt x="75" y="39"/>
                  </a:lnTo>
                  <a:lnTo>
                    <a:pt x="52" y="38"/>
                  </a:lnTo>
                  <a:lnTo>
                    <a:pt x="40" y="33"/>
                  </a:lnTo>
                  <a:lnTo>
                    <a:pt x="45" y="17"/>
                  </a:lnTo>
                  <a:lnTo>
                    <a:pt x="38" y="8"/>
                  </a:lnTo>
                  <a:lnTo>
                    <a:pt x="38" y="0"/>
                  </a:lnTo>
                  <a:lnTo>
                    <a:pt x="29" y="0"/>
                  </a:lnTo>
                  <a:lnTo>
                    <a:pt x="29" y="10"/>
                  </a:lnTo>
                  <a:lnTo>
                    <a:pt x="19" y="8"/>
                  </a:lnTo>
                  <a:lnTo>
                    <a:pt x="5" y="17"/>
                  </a:lnTo>
                  <a:lnTo>
                    <a:pt x="0" y="39"/>
                  </a:lnTo>
                  <a:lnTo>
                    <a:pt x="7" y="47"/>
                  </a:lnTo>
                  <a:lnTo>
                    <a:pt x="7" y="58"/>
                  </a:lnTo>
                  <a:lnTo>
                    <a:pt x="14" y="65"/>
                  </a:lnTo>
                  <a:lnTo>
                    <a:pt x="14" y="104"/>
                  </a:lnTo>
                  <a:lnTo>
                    <a:pt x="16" y="104"/>
                  </a:lnTo>
                  <a:lnTo>
                    <a:pt x="26" y="124"/>
                  </a:lnTo>
                  <a:lnTo>
                    <a:pt x="10" y="134"/>
                  </a:lnTo>
                  <a:lnTo>
                    <a:pt x="8" y="167"/>
                  </a:lnTo>
                  <a:lnTo>
                    <a:pt x="2" y="179"/>
                  </a:lnTo>
                  <a:lnTo>
                    <a:pt x="2" y="191"/>
                  </a:lnTo>
                  <a:lnTo>
                    <a:pt x="14" y="191"/>
                  </a:lnTo>
                  <a:lnTo>
                    <a:pt x="14" y="199"/>
                  </a:lnTo>
                  <a:lnTo>
                    <a:pt x="37" y="22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7" name="Freeform 159"/>
            <p:cNvSpPr>
              <a:spLocks/>
            </p:cNvSpPr>
            <p:nvPr/>
          </p:nvSpPr>
          <p:spPr bwMode="auto">
            <a:xfrm>
              <a:off x="4033" y="2459"/>
              <a:ext cx="43" cy="65"/>
            </a:xfrm>
            <a:custGeom>
              <a:avLst/>
              <a:gdLst/>
              <a:ahLst/>
              <a:cxnLst>
                <a:cxn ang="0">
                  <a:pos x="0" y="15"/>
                </a:cxn>
                <a:cxn ang="0">
                  <a:pos x="0" y="5"/>
                </a:cxn>
                <a:cxn ang="0">
                  <a:pos x="10" y="5"/>
                </a:cxn>
                <a:cxn ang="0">
                  <a:pos x="17" y="0"/>
                </a:cxn>
                <a:cxn ang="0">
                  <a:pos x="26" y="2"/>
                </a:cxn>
                <a:cxn ang="0">
                  <a:pos x="39" y="15"/>
                </a:cxn>
                <a:cxn ang="0">
                  <a:pos x="39" y="49"/>
                </a:cxn>
                <a:cxn ang="0">
                  <a:pos x="43" y="61"/>
                </a:cxn>
                <a:cxn ang="0">
                  <a:pos x="45" y="71"/>
                </a:cxn>
                <a:cxn ang="0">
                  <a:pos x="36" y="71"/>
                </a:cxn>
                <a:cxn ang="0">
                  <a:pos x="14" y="48"/>
                </a:cxn>
                <a:cxn ang="0">
                  <a:pos x="6" y="27"/>
                </a:cxn>
                <a:cxn ang="0">
                  <a:pos x="0" y="15"/>
                </a:cxn>
              </a:cxnLst>
              <a:rect l="0" t="0" r="r" b="b"/>
              <a:pathLst>
                <a:path w="46" h="72">
                  <a:moveTo>
                    <a:pt x="0" y="15"/>
                  </a:moveTo>
                  <a:lnTo>
                    <a:pt x="0" y="5"/>
                  </a:lnTo>
                  <a:lnTo>
                    <a:pt x="10" y="5"/>
                  </a:lnTo>
                  <a:lnTo>
                    <a:pt x="17" y="0"/>
                  </a:lnTo>
                  <a:lnTo>
                    <a:pt x="26" y="2"/>
                  </a:lnTo>
                  <a:lnTo>
                    <a:pt x="39" y="15"/>
                  </a:lnTo>
                  <a:lnTo>
                    <a:pt x="39" y="49"/>
                  </a:lnTo>
                  <a:lnTo>
                    <a:pt x="43" y="61"/>
                  </a:lnTo>
                  <a:lnTo>
                    <a:pt x="45" y="71"/>
                  </a:lnTo>
                  <a:lnTo>
                    <a:pt x="36" y="71"/>
                  </a:lnTo>
                  <a:lnTo>
                    <a:pt x="14" y="48"/>
                  </a:lnTo>
                  <a:lnTo>
                    <a:pt x="6" y="27"/>
                  </a:lnTo>
                  <a:lnTo>
                    <a:pt x="0" y="1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8" name="Freeform 160"/>
            <p:cNvSpPr>
              <a:spLocks/>
            </p:cNvSpPr>
            <p:nvPr/>
          </p:nvSpPr>
          <p:spPr bwMode="auto">
            <a:xfrm>
              <a:off x="4035" y="2245"/>
              <a:ext cx="96" cy="118"/>
            </a:xfrm>
            <a:custGeom>
              <a:avLst/>
              <a:gdLst/>
              <a:ahLst/>
              <a:cxnLst>
                <a:cxn ang="0">
                  <a:pos x="0" y="20"/>
                </a:cxn>
                <a:cxn ang="0">
                  <a:pos x="0" y="28"/>
                </a:cxn>
                <a:cxn ang="0">
                  <a:pos x="6" y="38"/>
                </a:cxn>
                <a:cxn ang="0">
                  <a:pos x="2" y="53"/>
                </a:cxn>
                <a:cxn ang="0">
                  <a:pos x="14" y="58"/>
                </a:cxn>
                <a:cxn ang="0">
                  <a:pos x="37" y="60"/>
                </a:cxn>
                <a:cxn ang="0">
                  <a:pos x="43" y="51"/>
                </a:cxn>
                <a:cxn ang="0">
                  <a:pos x="57" y="65"/>
                </a:cxn>
                <a:cxn ang="0">
                  <a:pos x="57" y="90"/>
                </a:cxn>
                <a:cxn ang="0">
                  <a:pos x="71" y="95"/>
                </a:cxn>
                <a:cxn ang="0">
                  <a:pos x="71" y="112"/>
                </a:cxn>
                <a:cxn ang="0">
                  <a:pos x="77" y="121"/>
                </a:cxn>
                <a:cxn ang="0">
                  <a:pos x="77" y="129"/>
                </a:cxn>
                <a:cxn ang="0">
                  <a:pos x="91" y="123"/>
                </a:cxn>
                <a:cxn ang="0">
                  <a:pos x="99" y="116"/>
                </a:cxn>
                <a:cxn ang="0">
                  <a:pos x="102" y="103"/>
                </a:cxn>
                <a:cxn ang="0">
                  <a:pos x="91" y="95"/>
                </a:cxn>
                <a:cxn ang="0">
                  <a:pos x="83" y="71"/>
                </a:cxn>
                <a:cxn ang="0">
                  <a:pos x="60" y="55"/>
                </a:cxn>
                <a:cxn ang="0">
                  <a:pos x="56" y="43"/>
                </a:cxn>
                <a:cxn ang="0">
                  <a:pos x="47" y="38"/>
                </a:cxn>
                <a:cxn ang="0">
                  <a:pos x="47" y="30"/>
                </a:cxn>
                <a:cxn ang="0">
                  <a:pos x="57" y="20"/>
                </a:cxn>
                <a:cxn ang="0">
                  <a:pos x="54" y="16"/>
                </a:cxn>
                <a:cxn ang="0">
                  <a:pos x="37" y="16"/>
                </a:cxn>
                <a:cxn ang="0">
                  <a:pos x="35" y="5"/>
                </a:cxn>
                <a:cxn ang="0">
                  <a:pos x="23" y="0"/>
                </a:cxn>
                <a:cxn ang="0">
                  <a:pos x="11" y="6"/>
                </a:cxn>
                <a:cxn ang="0">
                  <a:pos x="4" y="1"/>
                </a:cxn>
                <a:cxn ang="0">
                  <a:pos x="0" y="20"/>
                </a:cxn>
              </a:cxnLst>
              <a:rect l="0" t="0" r="r" b="b"/>
              <a:pathLst>
                <a:path w="103" h="130">
                  <a:moveTo>
                    <a:pt x="0" y="20"/>
                  </a:moveTo>
                  <a:lnTo>
                    <a:pt x="0" y="28"/>
                  </a:lnTo>
                  <a:lnTo>
                    <a:pt x="6" y="38"/>
                  </a:lnTo>
                  <a:lnTo>
                    <a:pt x="2" y="53"/>
                  </a:lnTo>
                  <a:lnTo>
                    <a:pt x="14" y="58"/>
                  </a:lnTo>
                  <a:lnTo>
                    <a:pt x="37" y="60"/>
                  </a:lnTo>
                  <a:lnTo>
                    <a:pt x="43" y="51"/>
                  </a:lnTo>
                  <a:lnTo>
                    <a:pt x="57" y="65"/>
                  </a:lnTo>
                  <a:lnTo>
                    <a:pt x="57" y="90"/>
                  </a:lnTo>
                  <a:lnTo>
                    <a:pt x="71" y="95"/>
                  </a:lnTo>
                  <a:lnTo>
                    <a:pt x="71" y="112"/>
                  </a:lnTo>
                  <a:lnTo>
                    <a:pt x="77" y="121"/>
                  </a:lnTo>
                  <a:lnTo>
                    <a:pt x="77" y="129"/>
                  </a:lnTo>
                  <a:lnTo>
                    <a:pt x="91" y="123"/>
                  </a:lnTo>
                  <a:lnTo>
                    <a:pt x="99" y="116"/>
                  </a:lnTo>
                  <a:lnTo>
                    <a:pt x="102" y="103"/>
                  </a:lnTo>
                  <a:lnTo>
                    <a:pt x="91" y="95"/>
                  </a:lnTo>
                  <a:lnTo>
                    <a:pt x="83" y="71"/>
                  </a:lnTo>
                  <a:lnTo>
                    <a:pt x="60" y="55"/>
                  </a:lnTo>
                  <a:lnTo>
                    <a:pt x="56" y="43"/>
                  </a:lnTo>
                  <a:lnTo>
                    <a:pt x="47" y="38"/>
                  </a:lnTo>
                  <a:lnTo>
                    <a:pt x="47" y="30"/>
                  </a:lnTo>
                  <a:lnTo>
                    <a:pt x="57" y="20"/>
                  </a:lnTo>
                  <a:lnTo>
                    <a:pt x="54" y="16"/>
                  </a:lnTo>
                  <a:lnTo>
                    <a:pt x="37" y="16"/>
                  </a:lnTo>
                  <a:lnTo>
                    <a:pt x="35" y="5"/>
                  </a:lnTo>
                  <a:lnTo>
                    <a:pt x="23" y="0"/>
                  </a:lnTo>
                  <a:lnTo>
                    <a:pt x="11" y="6"/>
                  </a:lnTo>
                  <a:lnTo>
                    <a:pt x="4" y="1"/>
                  </a:lnTo>
                  <a:lnTo>
                    <a:pt x="0" y="2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29" name="Freeform 161"/>
            <p:cNvSpPr>
              <a:spLocks/>
            </p:cNvSpPr>
            <p:nvPr/>
          </p:nvSpPr>
          <p:spPr bwMode="auto">
            <a:xfrm>
              <a:off x="4046" y="2348"/>
              <a:ext cx="75" cy="59"/>
            </a:xfrm>
            <a:custGeom>
              <a:avLst/>
              <a:gdLst/>
              <a:ahLst/>
              <a:cxnLst>
                <a:cxn ang="0">
                  <a:pos x="59" y="0"/>
                </a:cxn>
                <a:cxn ang="0">
                  <a:pos x="65" y="10"/>
                </a:cxn>
                <a:cxn ang="0">
                  <a:pos x="65" y="17"/>
                </a:cxn>
                <a:cxn ang="0">
                  <a:pos x="79" y="11"/>
                </a:cxn>
                <a:cxn ang="0">
                  <a:pos x="80" y="25"/>
                </a:cxn>
                <a:cxn ang="0">
                  <a:pos x="70" y="40"/>
                </a:cxn>
                <a:cxn ang="0">
                  <a:pos x="60" y="40"/>
                </a:cxn>
                <a:cxn ang="0">
                  <a:pos x="60" y="52"/>
                </a:cxn>
                <a:cxn ang="0">
                  <a:pos x="49" y="52"/>
                </a:cxn>
                <a:cxn ang="0">
                  <a:pos x="46" y="64"/>
                </a:cxn>
                <a:cxn ang="0">
                  <a:pos x="24" y="53"/>
                </a:cxn>
                <a:cxn ang="0">
                  <a:pos x="8" y="30"/>
                </a:cxn>
                <a:cxn ang="0">
                  <a:pos x="0" y="19"/>
                </a:cxn>
                <a:cxn ang="0">
                  <a:pos x="27" y="0"/>
                </a:cxn>
                <a:cxn ang="0">
                  <a:pos x="35" y="12"/>
                </a:cxn>
                <a:cxn ang="0">
                  <a:pos x="59" y="0"/>
                </a:cxn>
              </a:cxnLst>
              <a:rect l="0" t="0" r="r" b="b"/>
              <a:pathLst>
                <a:path w="81" h="65">
                  <a:moveTo>
                    <a:pt x="59" y="0"/>
                  </a:moveTo>
                  <a:lnTo>
                    <a:pt x="65" y="10"/>
                  </a:lnTo>
                  <a:lnTo>
                    <a:pt x="65" y="17"/>
                  </a:lnTo>
                  <a:lnTo>
                    <a:pt x="79" y="11"/>
                  </a:lnTo>
                  <a:lnTo>
                    <a:pt x="80" y="25"/>
                  </a:lnTo>
                  <a:lnTo>
                    <a:pt x="70" y="40"/>
                  </a:lnTo>
                  <a:lnTo>
                    <a:pt x="60" y="40"/>
                  </a:lnTo>
                  <a:lnTo>
                    <a:pt x="60" y="52"/>
                  </a:lnTo>
                  <a:lnTo>
                    <a:pt x="49" y="52"/>
                  </a:lnTo>
                  <a:lnTo>
                    <a:pt x="46" y="64"/>
                  </a:lnTo>
                  <a:lnTo>
                    <a:pt x="24" y="53"/>
                  </a:lnTo>
                  <a:lnTo>
                    <a:pt x="8" y="30"/>
                  </a:lnTo>
                  <a:lnTo>
                    <a:pt x="0" y="19"/>
                  </a:lnTo>
                  <a:lnTo>
                    <a:pt x="27" y="0"/>
                  </a:lnTo>
                  <a:lnTo>
                    <a:pt x="35" y="12"/>
                  </a:lnTo>
                  <a:lnTo>
                    <a:pt x="5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0" name="Freeform 162"/>
            <p:cNvSpPr>
              <a:spLocks/>
            </p:cNvSpPr>
            <p:nvPr/>
          </p:nvSpPr>
          <p:spPr bwMode="auto">
            <a:xfrm>
              <a:off x="4056" y="2223"/>
              <a:ext cx="96" cy="212"/>
            </a:xfrm>
            <a:custGeom>
              <a:avLst/>
              <a:gdLst/>
              <a:ahLst/>
              <a:cxnLst>
                <a:cxn ang="0">
                  <a:pos x="35" y="202"/>
                </a:cxn>
                <a:cxn ang="0">
                  <a:pos x="27" y="225"/>
                </a:cxn>
                <a:cxn ang="0">
                  <a:pos x="35" y="230"/>
                </a:cxn>
                <a:cxn ang="0">
                  <a:pos x="71" y="201"/>
                </a:cxn>
                <a:cxn ang="0">
                  <a:pos x="94" y="191"/>
                </a:cxn>
                <a:cxn ang="0">
                  <a:pos x="102" y="175"/>
                </a:cxn>
                <a:cxn ang="0">
                  <a:pos x="102" y="147"/>
                </a:cxn>
                <a:cxn ang="0">
                  <a:pos x="99" y="139"/>
                </a:cxn>
                <a:cxn ang="0">
                  <a:pos x="82" y="111"/>
                </a:cxn>
                <a:cxn ang="0">
                  <a:pos x="67" y="89"/>
                </a:cxn>
                <a:cxn ang="0">
                  <a:pos x="56" y="79"/>
                </a:cxn>
                <a:cxn ang="0">
                  <a:pos x="56" y="59"/>
                </a:cxn>
                <a:cxn ang="0">
                  <a:pos x="79" y="34"/>
                </a:cxn>
                <a:cxn ang="0">
                  <a:pos x="74" y="30"/>
                </a:cxn>
                <a:cxn ang="0">
                  <a:pos x="65" y="30"/>
                </a:cxn>
                <a:cxn ang="0">
                  <a:pos x="70" y="10"/>
                </a:cxn>
                <a:cxn ang="0">
                  <a:pos x="61" y="0"/>
                </a:cxn>
                <a:cxn ang="0">
                  <a:pos x="31" y="0"/>
                </a:cxn>
                <a:cxn ang="0">
                  <a:pos x="30" y="14"/>
                </a:cxn>
                <a:cxn ang="0">
                  <a:pos x="0" y="14"/>
                </a:cxn>
                <a:cxn ang="0">
                  <a:pos x="0" y="24"/>
                </a:cxn>
                <a:cxn ang="0">
                  <a:pos x="12" y="29"/>
                </a:cxn>
                <a:cxn ang="0">
                  <a:pos x="14" y="41"/>
                </a:cxn>
                <a:cxn ang="0">
                  <a:pos x="31" y="41"/>
                </a:cxn>
                <a:cxn ang="0">
                  <a:pos x="34" y="44"/>
                </a:cxn>
                <a:cxn ang="0">
                  <a:pos x="24" y="54"/>
                </a:cxn>
                <a:cxn ang="0">
                  <a:pos x="24" y="62"/>
                </a:cxn>
                <a:cxn ang="0">
                  <a:pos x="33" y="68"/>
                </a:cxn>
                <a:cxn ang="0">
                  <a:pos x="37" y="79"/>
                </a:cxn>
                <a:cxn ang="0">
                  <a:pos x="60" y="96"/>
                </a:cxn>
                <a:cxn ang="0">
                  <a:pos x="68" y="120"/>
                </a:cxn>
                <a:cxn ang="0">
                  <a:pos x="79" y="128"/>
                </a:cxn>
                <a:cxn ang="0">
                  <a:pos x="76" y="140"/>
                </a:cxn>
                <a:cxn ang="0">
                  <a:pos x="68" y="148"/>
                </a:cxn>
                <a:cxn ang="0">
                  <a:pos x="69" y="161"/>
                </a:cxn>
                <a:cxn ang="0">
                  <a:pos x="59" y="178"/>
                </a:cxn>
                <a:cxn ang="0">
                  <a:pos x="49" y="178"/>
                </a:cxn>
                <a:cxn ang="0">
                  <a:pos x="49" y="189"/>
                </a:cxn>
                <a:cxn ang="0">
                  <a:pos x="38" y="189"/>
                </a:cxn>
                <a:cxn ang="0">
                  <a:pos x="35" y="202"/>
                </a:cxn>
              </a:cxnLst>
              <a:rect l="0" t="0" r="r" b="b"/>
              <a:pathLst>
                <a:path w="103" h="231">
                  <a:moveTo>
                    <a:pt x="35" y="202"/>
                  </a:moveTo>
                  <a:lnTo>
                    <a:pt x="27" y="225"/>
                  </a:lnTo>
                  <a:lnTo>
                    <a:pt x="35" y="230"/>
                  </a:lnTo>
                  <a:lnTo>
                    <a:pt x="71" y="201"/>
                  </a:lnTo>
                  <a:lnTo>
                    <a:pt x="94" y="191"/>
                  </a:lnTo>
                  <a:lnTo>
                    <a:pt x="102" y="175"/>
                  </a:lnTo>
                  <a:lnTo>
                    <a:pt x="102" y="147"/>
                  </a:lnTo>
                  <a:lnTo>
                    <a:pt x="99" y="139"/>
                  </a:lnTo>
                  <a:lnTo>
                    <a:pt x="82" y="111"/>
                  </a:lnTo>
                  <a:lnTo>
                    <a:pt x="67" y="89"/>
                  </a:lnTo>
                  <a:lnTo>
                    <a:pt x="56" y="79"/>
                  </a:lnTo>
                  <a:lnTo>
                    <a:pt x="56" y="59"/>
                  </a:lnTo>
                  <a:lnTo>
                    <a:pt x="79" y="34"/>
                  </a:lnTo>
                  <a:lnTo>
                    <a:pt x="74" y="30"/>
                  </a:lnTo>
                  <a:lnTo>
                    <a:pt x="65" y="30"/>
                  </a:lnTo>
                  <a:lnTo>
                    <a:pt x="70" y="10"/>
                  </a:lnTo>
                  <a:lnTo>
                    <a:pt x="61" y="0"/>
                  </a:lnTo>
                  <a:lnTo>
                    <a:pt x="31" y="0"/>
                  </a:lnTo>
                  <a:lnTo>
                    <a:pt x="30" y="14"/>
                  </a:lnTo>
                  <a:lnTo>
                    <a:pt x="0" y="14"/>
                  </a:lnTo>
                  <a:lnTo>
                    <a:pt x="0" y="24"/>
                  </a:lnTo>
                  <a:lnTo>
                    <a:pt x="12" y="29"/>
                  </a:lnTo>
                  <a:lnTo>
                    <a:pt x="14" y="41"/>
                  </a:lnTo>
                  <a:lnTo>
                    <a:pt x="31" y="41"/>
                  </a:lnTo>
                  <a:lnTo>
                    <a:pt x="34" y="44"/>
                  </a:lnTo>
                  <a:lnTo>
                    <a:pt x="24" y="54"/>
                  </a:lnTo>
                  <a:lnTo>
                    <a:pt x="24" y="62"/>
                  </a:lnTo>
                  <a:lnTo>
                    <a:pt x="33" y="68"/>
                  </a:lnTo>
                  <a:lnTo>
                    <a:pt x="37" y="79"/>
                  </a:lnTo>
                  <a:lnTo>
                    <a:pt x="60" y="96"/>
                  </a:lnTo>
                  <a:lnTo>
                    <a:pt x="68" y="120"/>
                  </a:lnTo>
                  <a:lnTo>
                    <a:pt x="79" y="128"/>
                  </a:lnTo>
                  <a:lnTo>
                    <a:pt x="76" y="140"/>
                  </a:lnTo>
                  <a:lnTo>
                    <a:pt x="68" y="148"/>
                  </a:lnTo>
                  <a:lnTo>
                    <a:pt x="69" y="161"/>
                  </a:lnTo>
                  <a:lnTo>
                    <a:pt x="59" y="178"/>
                  </a:lnTo>
                  <a:lnTo>
                    <a:pt x="49" y="178"/>
                  </a:lnTo>
                  <a:lnTo>
                    <a:pt x="49" y="189"/>
                  </a:lnTo>
                  <a:lnTo>
                    <a:pt x="38" y="189"/>
                  </a:lnTo>
                  <a:lnTo>
                    <a:pt x="35" y="20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1" name="Freeform 163"/>
            <p:cNvSpPr>
              <a:spLocks/>
            </p:cNvSpPr>
            <p:nvPr/>
          </p:nvSpPr>
          <p:spPr bwMode="auto">
            <a:xfrm>
              <a:off x="3962" y="2461"/>
              <a:ext cx="146" cy="171"/>
            </a:xfrm>
            <a:custGeom>
              <a:avLst/>
              <a:gdLst/>
              <a:ahLst/>
              <a:cxnLst>
                <a:cxn ang="0">
                  <a:pos x="112" y="81"/>
                </a:cxn>
                <a:cxn ang="0">
                  <a:pos x="102" y="75"/>
                </a:cxn>
                <a:cxn ang="0">
                  <a:pos x="90" y="53"/>
                </a:cxn>
                <a:cxn ang="0">
                  <a:pos x="76" y="55"/>
                </a:cxn>
                <a:cxn ang="0">
                  <a:pos x="38" y="7"/>
                </a:cxn>
                <a:cxn ang="0">
                  <a:pos x="17" y="9"/>
                </a:cxn>
                <a:cxn ang="0">
                  <a:pos x="10" y="3"/>
                </a:cxn>
                <a:cxn ang="0">
                  <a:pos x="0" y="0"/>
                </a:cxn>
                <a:cxn ang="0">
                  <a:pos x="10" y="21"/>
                </a:cxn>
                <a:cxn ang="0">
                  <a:pos x="26" y="34"/>
                </a:cxn>
                <a:cxn ang="0">
                  <a:pos x="66" y="100"/>
                </a:cxn>
                <a:cxn ang="0">
                  <a:pos x="66" y="117"/>
                </a:cxn>
                <a:cxn ang="0">
                  <a:pos x="74" y="136"/>
                </a:cxn>
                <a:cxn ang="0">
                  <a:pos x="96" y="154"/>
                </a:cxn>
                <a:cxn ang="0">
                  <a:pos x="96" y="168"/>
                </a:cxn>
                <a:cxn ang="0">
                  <a:pos x="108" y="172"/>
                </a:cxn>
                <a:cxn ang="0">
                  <a:pos x="117" y="186"/>
                </a:cxn>
                <a:cxn ang="0">
                  <a:pos x="136" y="183"/>
                </a:cxn>
                <a:cxn ang="0">
                  <a:pos x="143" y="186"/>
                </a:cxn>
                <a:cxn ang="0">
                  <a:pos x="149" y="186"/>
                </a:cxn>
                <a:cxn ang="0">
                  <a:pos x="146" y="171"/>
                </a:cxn>
                <a:cxn ang="0">
                  <a:pos x="149" y="166"/>
                </a:cxn>
                <a:cxn ang="0">
                  <a:pos x="149" y="150"/>
                </a:cxn>
                <a:cxn ang="0">
                  <a:pos x="158" y="151"/>
                </a:cxn>
                <a:cxn ang="0">
                  <a:pos x="158" y="136"/>
                </a:cxn>
                <a:cxn ang="0">
                  <a:pos x="151" y="126"/>
                </a:cxn>
                <a:cxn ang="0">
                  <a:pos x="134" y="130"/>
                </a:cxn>
                <a:cxn ang="0">
                  <a:pos x="126" y="118"/>
                </a:cxn>
                <a:cxn ang="0">
                  <a:pos x="115" y="111"/>
                </a:cxn>
                <a:cxn ang="0">
                  <a:pos x="111" y="100"/>
                </a:cxn>
                <a:cxn ang="0">
                  <a:pos x="112" y="81"/>
                </a:cxn>
              </a:cxnLst>
              <a:rect l="0" t="0" r="r" b="b"/>
              <a:pathLst>
                <a:path w="159" h="187">
                  <a:moveTo>
                    <a:pt x="112" y="81"/>
                  </a:moveTo>
                  <a:lnTo>
                    <a:pt x="102" y="75"/>
                  </a:lnTo>
                  <a:lnTo>
                    <a:pt x="90" y="53"/>
                  </a:lnTo>
                  <a:lnTo>
                    <a:pt x="76" y="55"/>
                  </a:lnTo>
                  <a:lnTo>
                    <a:pt x="38" y="7"/>
                  </a:lnTo>
                  <a:lnTo>
                    <a:pt x="17" y="9"/>
                  </a:lnTo>
                  <a:lnTo>
                    <a:pt x="10" y="3"/>
                  </a:lnTo>
                  <a:lnTo>
                    <a:pt x="0" y="0"/>
                  </a:lnTo>
                  <a:lnTo>
                    <a:pt x="10" y="21"/>
                  </a:lnTo>
                  <a:lnTo>
                    <a:pt x="26" y="34"/>
                  </a:lnTo>
                  <a:lnTo>
                    <a:pt x="66" y="100"/>
                  </a:lnTo>
                  <a:lnTo>
                    <a:pt x="66" y="117"/>
                  </a:lnTo>
                  <a:lnTo>
                    <a:pt x="74" y="136"/>
                  </a:lnTo>
                  <a:lnTo>
                    <a:pt x="96" y="154"/>
                  </a:lnTo>
                  <a:lnTo>
                    <a:pt x="96" y="168"/>
                  </a:lnTo>
                  <a:lnTo>
                    <a:pt x="108" y="172"/>
                  </a:lnTo>
                  <a:lnTo>
                    <a:pt x="117" y="186"/>
                  </a:lnTo>
                  <a:lnTo>
                    <a:pt x="136" y="183"/>
                  </a:lnTo>
                  <a:lnTo>
                    <a:pt x="143" y="186"/>
                  </a:lnTo>
                  <a:lnTo>
                    <a:pt x="149" y="186"/>
                  </a:lnTo>
                  <a:lnTo>
                    <a:pt x="146" y="171"/>
                  </a:lnTo>
                  <a:lnTo>
                    <a:pt x="149" y="166"/>
                  </a:lnTo>
                  <a:lnTo>
                    <a:pt x="149" y="150"/>
                  </a:lnTo>
                  <a:lnTo>
                    <a:pt x="158" y="151"/>
                  </a:lnTo>
                  <a:lnTo>
                    <a:pt x="158" y="136"/>
                  </a:lnTo>
                  <a:lnTo>
                    <a:pt x="151" y="126"/>
                  </a:lnTo>
                  <a:lnTo>
                    <a:pt x="134" y="130"/>
                  </a:lnTo>
                  <a:lnTo>
                    <a:pt x="126" y="118"/>
                  </a:lnTo>
                  <a:lnTo>
                    <a:pt x="115" y="111"/>
                  </a:lnTo>
                  <a:lnTo>
                    <a:pt x="111" y="100"/>
                  </a:lnTo>
                  <a:lnTo>
                    <a:pt x="112" y="8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2" name="Freeform 164"/>
            <p:cNvSpPr>
              <a:spLocks/>
            </p:cNvSpPr>
            <p:nvPr/>
          </p:nvSpPr>
          <p:spPr bwMode="auto">
            <a:xfrm>
              <a:off x="4118" y="2587"/>
              <a:ext cx="16" cy="15"/>
            </a:xfrm>
            <a:custGeom>
              <a:avLst/>
              <a:gdLst/>
              <a:ahLst/>
              <a:cxnLst>
                <a:cxn ang="0">
                  <a:pos x="10" y="0"/>
                </a:cxn>
                <a:cxn ang="0">
                  <a:pos x="16" y="16"/>
                </a:cxn>
                <a:cxn ang="0">
                  <a:pos x="0" y="16"/>
                </a:cxn>
                <a:cxn ang="0">
                  <a:pos x="2" y="6"/>
                </a:cxn>
                <a:cxn ang="0">
                  <a:pos x="10" y="0"/>
                </a:cxn>
              </a:cxnLst>
              <a:rect l="0" t="0" r="r" b="b"/>
              <a:pathLst>
                <a:path w="17" h="17">
                  <a:moveTo>
                    <a:pt x="10" y="0"/>
                  </a:moveTo>
                  <a:lnTo>
                    <a:pt x="16" y="16"/>
                  </a:lnTo>
                  <a:lnTo>
                    <a:pt x="0" y="16"/>
                  </a:lnTo>
                  <a:lnTo>
                    <a:pt x="2" y="6"/>
                  </a:lnTo>
                  <a:lnTo>
                    <a:pt x="10"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3" name="Freeform 165"/>
            <p:cNvSpPr>
              <a:spLocks/>
            </p:cNvSpPr>
            <p:nvPr/>
          </p:nvSpPr>
          <p:spPr bwMode="auto">
            <a:xfrm>
              <a:off x="4089" y="2635"/>
              <a:ext cx="129" cy="40"/>
            </a:xfrm>
            <a:custGeom>
              <a:avLst/>
              <a:gdLst/>
              <a:ahLst/>
              <a:cxnLst>
                <a:cxn ang="0">
                  <a:pos x="138" y="43"/>
                </a:cxn>
                <a:cxn ang="0">
                  <a:pos x="138" y="34"/>
                </a:cxn>
                <a:cxn ang="0">
                  <a:pos x="132" y="27"/>
                </a:cxn>
                <a:cxn ang="0">
                  <a:pos x="120" y="30"/>
                </a:cxn>
                <a:cxn ang="0">
                  <a:pos x="118" y="13"/>
                </a:cxn>
                <a:cxn ang="0">
                  <a:pos x="114" y="13"/>
                </a:cxn>
                <a:cxn ang="0">
                  <a:pos x="111" y="17"/>
                </a:cxn>
                <a:cxn ang="0">
                  <a:pos x="104" y="17"/>
                </a:cxn>
                <a:cxn ang="0">
                  <a:pos x="99" y="21"/>
                </a:cxn>
                <a:cxn ang="0">
                  <a:pos x="74" y="7"/>
                </a:cxn>
                <a:cxn ang="0">
                  <a:pos x="69" y="13"/>
                </a:cxn>
                <a:cxn ang="0">
                  <a:pos x="54" y="14"/>
                </a:cxn>
                <a:cxn ang="0">
                  <a:pos x="29" y="3"/>
                </a:cxn>
                <a:cxn ang="0">
                  <a:pos x="10" y="0"/>
                </a:cxn>
                <a:cxn ang="0">
                  <a:pos x="7" y="1"/>
                </a:cxn>
                <a:cxn ang="0">
                  <a:pos x="0" y="11"/>
                </a:cxn>
                <a:cxn ang="0">
                  <a:pos x="29" y="30"/>
                </a:cxn>
                <a:cxn ang="0">
                  <a:pos x="52" y="24"/>
                </a:cxn>
                <a:cxn ang="0">
                  <a:pos x="61" y="34"/>
                </a:cxn>
                <a:cxn ang="0">
                  <a:pos x="99" y="34"/>
                </a:cxn>
                <a:cxn ang="0">
                  <a:pos x="124" y="42"/>
                </a:cxn>
                <a:cxn ang="0">
                  <a:pos x="124" y="39"/>
                </a:cxn>
                <a:cxn ang="0">
                  <a:pos x="138" y="43"/>
                </a:cxn>
              </a:cxnLst>
              <a:rect l="0" t="0" r="r" b="b"/>
              <a:pathLst>
                <a:path w="139" h="44">
                  <a:moveTo>
                    <a:pt x="138" y="43"/>
                  </a:moveTo>
                  <a:lnTo>
                    <a:pt x="138" y="34"/>
                  </a:lnTo>
                  <a:lnTo>
                    <a:pt x="132" y="27"/>
                  </a:lnTo>
                  <a:lnTo>
                    <a:pt x="120" y="30"/>
                  </a:lnTo>
                  <a:lnTo>
                    <a:pt x="118" y="13"/>
                  </a:lnTo>
                  <a:lnTo>
                    <a:pt x="114" y="13"/>
                  </a:lnTo>
                  <a:lnTo>
                    <a:pt x="111" y="17"/>
                  </a:lnTo>
                  <a:lnTo>
                    <a:pt x="104" y="17"/>
                  </a:lnTo>
                  <a:lnTo>
                    <a:pt x="99" y="21"/>
                  </a:lnTo>
                  <a:lnTo>
                    <a:pt x="74" y="7"/>
                  </a:lnTo>
                  <a:lnTo>
                    <a:pt x="69" y="13"/>
                  </a:lnTo>
                  <a:lnTo>
                    <a:pt x="54" y="14"/>
                  </a:lnTo>
                  <a:lnTo>
                    <a:pt x="29" y="3"/>
                  </a:lnTo>
                  <a:lnTo>
                    <a:pt x="10" y="0"/>
                  </a:lnTo>
                  <a:lnTo>
                    <a:pt x="7" y="1"/>
                  </a:lnTo>
                  <a:lnTo>
                    <a:pt x="0" y="11"/>
                  </a:lnTo>
                  <a:lnTo>
                    <a:pt x="29" y="30"/>
                  </a:lnTo>
                  <a:lnTo>
                    <a:pt x="52" y="24"/>
                  </a:lnTo>
                  <a:lnTo>
                    <a:pt x="61" y="34"/>
                  </a:lnTo>
                  <a:lnTo>
                    <a:pt x="99" y="34"/>
                  </a:lnTo>
                  <a:lnTo>
                    <a:pt x="124" y="42"/>
                  </a:lnTo>
                  <a:lnTo>
                    <a:pt x="124" y="39"/>
                  </a:lnTo>
                  <a:lnTo>
                    <a:pt x="138" y="4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4" name="Freeform 166"/>
            <p:cNvSpPr>
              <a:spLocks/>
            </p:cNvSpPr>
            <p:nvPr/>
          </p:nvSpPr>
          <p:spPr bwMode="auto">
            <a:xfrm>
              <a:off x="4216" y="2666"/>
              <a:ext cx="148" cy="19"/>
            </a:xfrm>
            <a:custGeom>
              <a:avLst/>
              <a:gdLst/>
              <a:ahLst/>
              <a:cxnLst>
                <a:cxn ang="0">
                  <a:pos x="27" y="5"/>
                </a:cxn>
                <a:cxn ang="0">
                  <a:pos x="37" y="6"/>
                </a:cxn>
                <a:cxn ang="0">
                  <a:pos x="54" y="1"/>
                </a:cxn>
                <a:cxn ang="0">
                  <a:pos x="77" y="6"/>
                </a:cxn>
                <a:cxn ang="0">
                  <a:pos x="95" y="9"/>
                </a:cxn>
                <a:cxn ang="0">
                  <a:pos x="117" y="6"/>
                </a:cxn>
                <a:cxn ang="0">
                  <a:pos x="134" y="9"/>
                </a:cxn>
                <a:cxn ang="0">
                  <a:pos x="137" y="0"/>
                </a:cxn>
                <a:cxn ang="0">
                  <a:pos x="158" y="0"/>
                </a:cxn>
                <a:cxn ang="0">
                  <a:pos x="147" y="9"/>
                </a:cxn>
                <a:cxn ang="0">
                  <a:pos x="123" y="16"/>
                </a:cxn>
                <a:cxn ang="0">
                  <a:pos x="100" y="20"/>
                </a:cxn>
                <a:cxn ang="0">
                  <a:pos x="70" y="17"/>
                </a:cxn>
                <a:cxn ang="0">
                  <a:pos x="34" y="16"/>
                </a:cxn>
                <a:cxn ang="0">
                  <a:pos x="13" y="19"/>
                </a:cxn>
                <a:cxn ang="0">
                  <a:pos x="0" y="9"/>
                </a:cxn>
                <a:cxn ang="0">
                  <a:pos x="0" y="0"/>
                </a:cxn>
                <a:cxn ang="0">
                  <a:pos x="27" y="5"/>
                </a:cxn>
              </a:cxnLst>
              <a:rect l="0" t="0" r="r" b="b"/>
              <a:pathLst>
                <a:path w="159" h="21">
                  <a:moveTo>
                    <a:pt x="27" y="5"/>
                  </a:moveTo>
                  <a:lnTo>
                    <a:pt x="37" y="6"/>
                  </a:lnTo>
                  <a:lnTo>
                    <a:pt x="54" y="1"/>
                  </a:lnTo>
                  <a:lnTo>
                    <a:pt x="77" y="6"/>
                  </a:lnTo>
                  <a:lnTo>
                    <a:pt x="95" y="9"/>
                  </a:lnTo>
                  <a:lnTo>
                    <a:pt x="117" y="6"/>
                  </a:lnTo>
                  <a:lnTo>
                    <a:pt x="134" y="9"/>
                  </a:lnTo>
                  <a:lnTo>
                    <a:pt x="137" y="0"/>
                  </a:lnTo>
                  <a:lnTo>
                    <a:pt x="158" y="0"/>
                  </a:lnTo>
                  <a:lnTo>
                    <a:pt x="147" y="9"/>
                  </a:lnTo>
                  <a:lnTo>
                    <a:pt x="123" y="16"/>
                  </a:lnTo>
                  <a:lnTo>
                    <a:pt x="100" y="20"/>
                  </a:lnTo>
                  <a:lnTo>
                    <a:pt x="70" y="17"/>
                  </a:lnTo>
                  <a:lnTo>
                    <a:pt x="34" y="16"/>
                  </a:lnTo>
                  <a:lnTo>
                    <a:pt x="13" y="19"/>
                  </a:lnTo>
                  <a:lnTo>
                    <a:pt x="0" y="9"/>
                  </a:lnTo>
                  <a:lnTo>
                    <a:pt x="0" y="0"/>
                  </a:lnTo>
                  <a:lnTo>
                    <a:pt x="27"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5" name="Freeform 167"/>
            <p:cNvSpPr>
              <a:spLocks/>
            </p:cNvSpPr>
            <p:nvPr/>
          </p:nvSpPr>
          <p:spPr bwMode="auto">
            <a:xfrm>
              <a:off x="4268" y="2685"/>
              <a:ext cx="23" cy="17"/>
            </a:xfrm>
            <a:custGeom>
              <a:avLst/>
              <a:gdLst/>
              <a:ahLst/>
              <a:cxnLst>
                <a:cxn ang="0">
                  <a:pos x="0" y="1"/>
                </a:cxn>
                <a:cxn ang="0">
                  <a:pos x="5" y="0"/>
                </a:cxn>
                <a:cxn ang="0">
                  <a:pos x="19" y="7"/>
                </a:cxn>
                <a:cxn ang="0">
                  <a:pos x="23" y="14"/>
                </a:cxn>
                <a:cxn ang="0">
                  <a:pos x="19" y="17"/>
                </a:cxn>
                <a:cxn ang="0">
                  <a:pos x="12" y="17"/>
                </a:cxn>
                <a:cxn ang="0">
                  <a:pos x="2" y="9"/>
                </a:cxn>
                <a:cxn ang="0">
                  <a:pos x="0" y="1"/>
                </a:cxn>
              </a:cxnLst>
              <a:rect l="0" t="0" r="r" b="b"/>
              <a:pathLst>
                <a:path w="24" h="18">
                  <a:moveTo>
                    <a:pt x="0" y="1"/>
                  </a:moveTo>
                  <a:lnTo>
                    <a:pt x="5" y="0"/>
                  </a:lnTo>
                  <a:lnTo>
                    <a:pt x="19" y="7"/>
                  </a:lnTo>
                  <a:lnTo>
                    <a:pt x="23" y="14"/>
                  </a:lnTo>
                  <a:lnTo>
                    <a:pt x="19" y="17"/>
                  </a:lnTo>
                  <a:lnTo>
                    <a:pt x="12" y="17"/>
                  </a:lnTo>
                  <a:lnTo>
                    <a:pt x="2" y="9"/>
                  </a:lnTo>
                  <a:lnTo>
                    <a:pt x="0"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6" name="Freeform 168"/>
            <p:cNvSpPr>
              <a:spLocks/>
            </p:cNvSpPr>
            <p:nvPr/>
          </p:nvSpPr>
          <p:spPr bwMode="auto">
            <a:xfrm>
              <a:off x="4320" y="2679"/>
              <a:ext cx="47" cy="24"/>
            </a:xfrm>
            <a:custGeom>
              <a:avLst/>
              <a:gdLst/>
              <a:ahLst/>
              <a:cxnLst>
                <a:cxn ang="0">
                  <a:pos x="29" y="1"/>
                </a:cxn>
                <a:cxn ang="0">
                  <a:pos x="27" y="7"/>
                </a:cxn>
                <a:cxn ang="0">
                  <a:pos x="13" y="7"/>
                </a:cxn>
                <a:cxn ang="0">
                  <a:pos x="0" y="20"/>
                </a:cxn>
                <a:cxn ang="0">
                  <a:pos x="10" y="25"/>
                </a:cxn>
                <a:cxn ang="0">
                  <a:pos x="42" y="10"/>
                </a:cxn>
                <a:cxn ang="0">
                  <a:pos x="50" y="0"/>
                </a:cxn>
                <a:cxn ang="0">
                  <a:pos x="29" y="1"/>
                </a:cxn>
              </a:cxnLst>
              <a:rect l="0" t="0" r="r" b="b"/>
              <a:pathLst>
                <a:path w="51" h="26">
                  <a:moveTo>
                    <a:pt x="29" y="1"/>
                  </a:moveTo>
                  <a:lnTo>
                    <a:pt x="27" y="7"/>
                  </a:lnTo>
                  <a:lnTo>
                    <a:pt x="13" y="7"/>
                  </a:lnTo>
                  <a:lnTo>
                    <a:pt x="0" y="20"/>
                  </a:lnTo>
                  <a:lnTo>
                    <a:pt x="10" y="25"/>
                  </a:lnTo>
                  <a:lnTo>
                    <a:pt x="42" y="10"/>
                  </a:lnTo>
                  <a:lnTo>
                    <a:pt x="50" y="0"/>
                  </a:lnTo>
                  <a:lnTo>
                    <a:pt x="29"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7" name="Freeform 169"/>
            <p:cNvSpPr>
              <a:spLocks/>
            </p:cNvSpPr>
            <p:nvPr/>
          </p:nvSpPr>
          <p:spPr bwMode="auto">
            <a:xfrm>
              <a:off x="4197" y="2480"/>
              <a:ext cx="26" cy="25"/>
            </a:xfrm>
            <a:custGeom>
              <a:avLst/>
              <a:gdLst/>
              <a:ahLst/>
              <a:cxnLst>
                <a:cxn ang="0">
                  <a:pos x="0" y="23"/>
                </a:cxn>
                <a:cxn ang="0">
                  <a:pos x="12" y="27"/>
                </a:cxn>
                <a:cxn ang="0">
                  <a:pos x="17" y="21"/>
                </a:cxn>
                <a:cxn ang="0">
                  <a:pos x="28" y="23"/>
                </a:cxn>
                <a:cxn ang="0">
                  <a:pos x="28" y="0"/>
                </a:cxn>
                <a:cxn ang="0">
                  <a:pos x="15" y="4"/>
                </a:cxn>
                <a:cxn ang="0">
                  <a:pos x="0" y="23"/>
                </a:cxn>
              </a:cxnLst>
              <a:rect l="0" t="0" r="r" b="b"/>
              <a:pathLst>
                <a:path w="29" h="28">
                  <a:moveTo>
                    <a:pt x="0" y="23"/>
                  </a:moveTo>
                  <a:lnTo>
                    <a:pt x="12" y="27"/>
                  </a:lnTo>
                  <a:lnTo>
                    <a:pt x="17" y="21"/>
                  </a:lnTo>
                  <a:lnTo>
                    <a:pt x="28" y="23"/>
                  </a:lnTo>
                  <a:lnTo>
                    <a:pt x="28" y="0"/>
                  </a:lnTo>
                  <a:lnTo>
                    <a:pt x="15" y="4"/>
                  </a:lnTo>
                  <a:lnTo>
                    <a:pt x="0" y="2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8" name="Freeform 170"/>
            <p:cNvSpPr>
              <a:spLocks/>
            </p:cNvSpPr>
            <p:nvPr/>
          </p:nvSpPr>
          <p:spPr bwMode="auto">
            <a:xfrm>
              <a:off x="4132" y="2464"/>
              <a:ext cx="139" cy="81"/>
            </a:xfrm>
            <a:custGeom>
              <a:avLst/>
              <a:gdLst/>
              <a:ahLst/>
              <a:cxnLst>
                <a:cxn ang="0">
                  <a:pos x="98" y="18"/>
                </a:cxn>
                <a:cxn ang="0">
                  <a:pos x="115" y="0"/>
                </a:cxn>
                <a:cxn ang="0">
                  <a:pos x="123" y="0"/>
                </a:cxn>
                <a:cxn ang="0">
                  <a:pos x="132" y="11"/>
                </a:cxn>
                <a:cxn ang="0">
                  <a:pos x="147" y="11"/>
                </a:cxn>
                <a:cxn ang="0">
                  <a:pos x="150" y="15"/>
                </a:cxn>
                <a:cxn ang="0">
                  <a:pos x="148" y="25"/>
                </a:cxn>
                <a:cxn ang="0">
                  <a:pos x="130" y="40"/>
                </a:cxn>
                <a:cxn ang="0">
                  <a:pos x="112" y="38"/>
                </a:cxn>
                <a:cxn ang="0">
                  <a:pos x="109" y="47"/>
                </a:cxn>
                <a:cxn ang="0">
                  <a:pos x="98" y="49"/>
                </a:cxn>
                <a:cxn ang="0">
                  <a:pos x="98" y="62"/>
                </a:cxn>
                <a:cxn ang="0">
                  <a:pos x="82" y="65"/>
                </a:cxn>
                <a:cxn ang="0">
                  <a:pos x="78" y="76"/>
                </a:cxn>
                <a:cxn ang="0">
                  <a:pos x="70" y="76"/>
                </a:cxn>
                <a:cxn ang="0">
                  <a:pos x="60" y="84"/>
                </a:cxn>
                <a:cxn ang="0">
                  <a:pos x="52" y="77"/>
                </a:cxn>
                <a:cxn ang="0">
                  <a:pos x="38" y="88"/>
                </a:cxn>
                <a:cxn ang="0">
                  <a:pos x="14" y="88"/>
                </a:cxn>
                <a:cxn ang="0">
                  <a:pos x="0" y="73"/>
                </a:cxn>
                <a:cxn ang="0">
                  <a:pos x="5" y="69"/>
                </a:cxn>
                <a:cxn ang="0">
                  <a:pos x="23" y="75"/>
                </a:cxn>
                <a:cxn ang="0">
                  <a:pos x="29" y="70"/>
                </a:cxn>
                <a:cxn ang="0">
                  <a:pos x="38" y="48"/>
                </a:cxn>
                <a:cxn ang="0">
                  <a:pos x="60" y="48"/>
                </a:cxn>
                <a:cxn ang="0">
                  <a:pos x="70" y="40"/>
                </a:cxn>
                <a:cxn ang="0">
                  <a:pos x="82" y="44"/>
                </a:cxn>
                <a:cxn ang="0">
                  <a:pos x="87" y="37"/>
                </a:cxn>
                <a:cxn ang="0">
                  <a:pos x="98" y="40"/>
                </a:cxn>
                <a:cxn ang="0">
                  <a:pos x="98" y="18"/>
                </a:cxn>
              </a:cxnLst>
              <a:rect l="0" t="0" r="r" b="b"/>
              <a:pathLst>
                <a:path w="151" h="89">
                  <a:moveTo>
                    <a:pt x="98" y="18"/>
                  </a:moveTo>
                  <a:lnTo>
                    <a:pt x="115" y="0"/>
                  </a:lnTo>
                  <a:lnTo>
                    <a:pt x="123" y="0"/>
                  </a:lnTo>
                  <a:lnTo>
                    <a:pt x="132" y="11"/>
                  </a:lnTo>
                  <a:lnTo>
                    <a:pt x="147" y="11"/>
                  </a:lnTo>
                  <a:lnTo>
                    <a:pt x="150" y="15"/>
                  </a:lnTo>
                  <a:lnTo>
                    <a:pt x="148" y="25"/>
                  </a:lnTo>
                  <a:lnTo>
                    <a:pt x="130" y="40"/>
                  </a:lnTo>
                  <a:lnTo>
                    <a:pt x="112" y="38"/>
                  </a:lnTo>
                  <a:lnTo>
                    <a:pt x="109" y="47"/>
                  </a:lnTo>
                  <a:lnTo>
                    <a:pt x="98" y="49"/>
                  </a:lnTo>
                  <a:lnTo>
                    <a:pt x="98" y="62"/>
                  </a:lnTo>
                  <a:lnTo>
                    <a:pt x="82" y="65"/>
                  </a:lnTo>
                  <a:lnTo>
                    <a:pt x="78" y="76"/>
                  </a:lnTo>
                  <a:lnTo>
                    <a:pt x="70" y="76"/>
                  </a:lnTo>
                  <a:lnTo>
                    <a:pt x="60" y="84"/>
                  </a:lnTo>
                  <a:lnTo>
                    <a:pt x="52" y="77"/>
                  </a:lnTo>
                  <a:lnTo>
                    <a:pt x="38" y="88"/>
                  </a:lnTo>
                  <a:lnTo>
                    <a:pt x="14" y="88"/>
                  </a:lnTo>
                  <a:lnTo>
                    <a:pt x="0" y="73"/>
                  </a:lnTo>
                  <a:lnTo>
                    <a:pt x="5" y="69"/>
                  </a:lnTo>
                  <a:lnTo>
                    <a:pt x="23" y="75"/>
                  </a:lnTo>
                  <a:lnTo>
                    <a:pt x="29" y="70"/>
                  </a:lnTo>
                  <a:lnTo>
                    <a:pt x="38" y="48"/>
                  </a:lnTo>
                  <a:lnTo>
                    <a:pt x="60" y="48"/>
                  </a:lnTo>
                  <a:lnTo>
                    <a:pt x="70" y="40"/>
                  </a:lnTo>
                  <a:lnTo>
                    <a:pt x="82" y="44"/>
                  </a:lnTo>
                  <a:lnTo>
                    <a:pt x="87" y="37"/>
                  </a:lnTo>
                  <a:lnTo>
                    <a:pt x="98" y="40"/>
                  </a:lnTo>
                  <a:lnTo>
                    <a:pt x="98" y="1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39" name="Freeform 171"/>
            <p:cNvSpPr>
              <a:spLocks/>
            </p:cNvSpPr>
            <p:nvPr/>
          </p:nvSpPr>
          <p:spPr bwMode="auto">
            <a:xfrm>
              <a:off x="4132" y="2498"/>
              <a:ext cx="132" cy="114"/>
            </a:xfrm>
            <a:custGeom>
              <a:avLst/>
              <a:gdLst/>
              <a:ahLst/>
              <a:cxnLst>
                <a:cxn ang="0">
                  <a:pos x="0" y="36"/>
                </a:cxn>
                <a:cxn ang="0">
                  <a:pos x="5" y="78"/>
                </a:cxn>
                <a:cxn ang="0">
                  <a:pos x="11" y="78"/>
                </a:cxn>
                <a:cxn ang="0">
                  <a:pos x="25" y="106"/>
                </a:cxn>
                <a:cxn ang="0">
                  <a:pos x="49" y="105"/>
                </a:cxn>
                <a:cxn ang="0">
                  <a:pos x="81" y="109"/>
                </a:cxn>
                <a:cxn ang="0">
                  <a:pos x="84" y="124"/>
                </a:cxn>
                <a:cxn ang="0">
                  <a:pos x="105" y="118"/>
                </a:cxn>
                <a:cxn ang="0">
                  <a:pos x="111" y="101"/>
                </a:cxn>
                <a:cxn ang="0">
                  <a:pos x="109" y="89"/>
                </a:cxn>
                <a:cxn ang="0">
                  <a:pos x="126" y="76"/>
                </a:cxn>
                <a:cxn ang="0">
                  <a:pos x="126" y="61"/>
                </a:cxn>
                <a:cxn ang="0">
                  <a:pos x="130" y="55"/>
                </a:cxn>
                <a:cxn ang="0">
                  <a:pos x="142" y="55"/>
                </a:cxn>
                <a:cxn ang="0">
                  <a:pos x="142" y="44"/>
                </a:cxn>
                <a:cxn ang="0">
                  <a:pos x="134" y="39"/>
                </a:cxn>
                <a:cxn ang="0">
                  <a:pos x="134" y="35"/>
                </a:cxn>
                <a:cxn ang="0">
                  <a:pos x="130" y="30"/>
                </a:cxn>
                <a:cxn ang="0">
                  <a:pos x="130" y="2"/>
                </a:cxn>
                <a:cxn ang="0">
                  <a:pos x="112" y="0"/>
                </a:cxn>
                <a:cxn ang="0">
                  <a:pos x="109" y="10"/>
                </a:cxn>
                <a:cxn ang="0">
                  <a:pos x="98" y="12"/>
                </a:cxn>
                <a:cxn ang="0">
                  <a:pos x="98" y="24"/>
                </a:cxn>
                <a:cxn ang="0">
                  <a:pos x="82" y="27"/>
                </a:cxn>
                <a:cxn ang="0">
                  <a:pos x="78" y="39"/>
                </a:cxn>
                <a:cxn ang="0">
                  <a:pos x="71" y="39"/>
                </a:cxn>
                <a:cxn ang="0">
                  <a:pos x="60" y="47"/>
                </a:cxn>
                <a:cxn ang="0">
                  <a:pos x="51" y="40"/>
                </a:cxn>
                <a:cxn ang="0">
                  <a:pos x="38" y="50"/>
                </a:cxn>
                <a:cxn ang="0">
                  <a:pos x="14" y="50"/>
                </a:cxn>
                <a:cxn ang="0">
                  <a:pos x="0" y="36"/>
                </a:cxn>
              </a:cxnLst>
              <a:rect l="0" t="0" r="r" b="b"/>
              <a:pathLst>
                <a:path w="143" h="125">
                  <a:moveTo>
                    <a:pt x="0" y="36"/>
                  </a:moveTo>
                  <a:lnTo>
                    <a:pt x="5" y="78"/>
                  </a:lnTo>
                  <a:lnTo>
                    <a:pt x="11" y="78"/>
                  </a:lnTo>
                  <a:lnTo>
                    <a:pt x="25" y="106"/>
                  </a:lnTo>
                  <a:lnTo>
                    <a:pt x="49" y="105"/>
                  </a:lnTo>
                  <a:lnTo>
                    <a:pt x="81" y="109"/>
                  </a:lnTo>
                  <a:lnTo>
                    <a:pt x="84" y="124"/>
                  </a:lnTo>
                  <a:lnTo>
                    <a:pt x="105" y="118"/>
                  </a:lnTo>
                  <a:lnTo>
                    <a:pt x="111" y="101"/>
                  </a:lnTo>
                  <a:lnTo>
                    <a:pt x="109" y="89"/>
                  </a:lnTo>
                  <a:lnTo>
                    <a:pt x="126" y="76"/>
                  </a:lnTo>
                  <a:lnTo>
                    <a:pt x="126" y="61"/>
                  </a:lnTo>
                  <a:lnTo>
                    <a:pt x="130" y="55"/>
                  </a:lnTo>
                  <a:lnTo>
                    <a:pt x="142" y="55"/>
                  </a:lnTo>
                  <a:lnTo>
                    <a:pt x="142" y="44"/>
                  </a:lnTo>
                  <a:lnTo>
                    <a:pt x="134" y="39"/>
                  </a:lnTo>
                  <a:lnTo>
                    <a:pt x="134" y="35"/>
                  </a:lnTo>
                  <a:lnTo>
                    <a:pt x="130" y="30"/>
                  </a:lnTo>
                  <a:lnTo>
                    <a:pt x="130" y="2"/>
                  </a:lnTo>
                  <a:lnTo>
                    <a:pt x="112" y="0"/>
                  </a:lnTo>
                  <a:lnTo>
                    <a:pt x="109" y="10"/>
                  </a:lnTo>
                  <a:lnTo>
                    <a:pt x="98" y="12"/>
                  </a:lnTo>
                  <a:lnTo>
                    <a:pt x="98" y="24"/>
                  </a:lnTo>
                  <a:lnTo>
                    <a:pt x="82" y="27"/>
                  </a:lnTo>
                  <a:lnTo>
                    <a:pt x="78" y="39"/>
                  </a:lnTo>
                  <a:lnTo>
                    <a:pt x="71" y="39"/>
                  </a:lnTo>
                  <a:lnTo>
                    <a:pt x="60" y="47"/>
                  </a:lnTo>
                  <a:lnTo>
                    <a:pt x="51" y="40"/>
                  </a:lnTo>
                  <a:lnTo>
                    <a:pt x="38" y="50"/>
                  </a:lnTo>
                  <a:lnTo>
                    <a:pt x="14" y="50"/>
                  </a:lnTo>
                  <a:lnTo>
                    <a:pt x="0" y="3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0" name="Freeform 172"/>
            <p:cNvSpPr>
              <a:spLocks/>
            </p:cNvSpPr>
            <p:nvPr/>
          </p:nvSpPr>
          <p:spPr bwMode="auto">
            <a:xfrm>
              <a:off x="4142" y="2278"/>
              <a:ext cx="36" cy="25"/>
            </a:xfrm>
            <a:custGeom>
              <a:avLst/>
              <a:gdLst/>
              <a:ahLst/>
              <a:cxnLst>
                <a:cxn ang="0">
                  <a:pos x="13" y="0"/>
                </a:cxn>
                <a:cxn ang="0">
                  <a:pos x="0" y="8"/>
                </a:cxn>
                <a:cxn ang="0">
                  <a:pos x="5" y="28"/>
                </a:cxn>
                <a:cxn ang="0">
                  <a:pos x="19" y="28"/>
                </a:cxn>
                <a:cxn ang="0">
                  <a:pos x="19" y="18"/>
                </a:cxn>
                <a:cxn ang="0">
                  <a:pos x="37" y="10"/>
                </a:cxn>
                <a:cxn ang="0">
                  <a:pos x="34" y="5"/>
                </a:cxn>
                <a:cxn ang="0">
                  <a:pos x="13" y="0"/>
                </a:cxn>
              </a:cxnLst>
              <a:rect l="0" t="0" r="r" b="b"/>
              <a:pathLst>
                <a:path w="38" h="29">
                  <a:moveTo>
                    <a:pt x="13" y="0"/>
                  </a:moveTo>
                  <a:lnTo>
                    <a:pt x="0" y="8"/>
                  </a:lnTo>
                  <a:lnTo>
                    <a:pt x="5" y="28"/>
                  </a:lnTo>
                  <a:lnTo>
                    <a:pt x="19" y="28"/>
                  </a:lnTo>
                  <a:lnTo>
                    <a:pt x="19" y="18"/>
                  </a:lnTo>
                  <a:lnTo>
                    <a:pt x="37" y="10"/>
                  </a:lnTo>
                  <a:lnTo>
                    <a:pt x="34" y="5"/>
                  </a:lnTo>
                  <a:lnTo>
                    <a:pt x="13"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1" name="Freeform 173"/>
            <p:cNvSpPr>
              <a:spLocks/>
            </p:cNvSpPr>
            <p:nvPr/>
          </p:nvSpPr>
          <p:spPr bwMode="auto">
            <a:xfrm>
              <a:off x="4293" y="2208"/>
              <a:ext cx="26" cy="57"/>
            </a:xfrm>
            <a:custGeom>
              <a:avLst/>
              <a:gdLst/>
              <a:ahLst/>
              <a:cxnLst>
                <a:cxn ang="0">
                  <a:pos x="16" y="2"/>
                </a:cxn>
                <a:cxn ang="0">
                  <a:pos x="7" y="15"/>
                </a:cxn>
                <a:cxn ang="0">
                  <a:pos x="0" y="39"/>
                </a:cxn>
                <a:cxn ang="0">
                  <a:pos x="5" y="46"/>
                </a:cxn>
                <a:cxn ang="0">
                  <a:pos x="5" y="61"/>
                </a:cxn>
                <a:cxn ang="0">
                  <a:pos x="14" y="36"/>
                </a:cxn>
                <a:cxn ang="0">
                  <a:pos x="27" y="30"/>
                </a:cxn>
                <a:cxn ang="0">
                  <a:pos x="22" y="10"/>
                </a:cxn>
                <a:cxn ang="0">
                  <a:pos x="27" y="0"/>
                </a:cxn>
                <a:cxn ang="0">
                  <a:pos x="16" y="2"/>
                </a:cxn>
              </a:cxnLst>
              <a:rect l="0" t="0" r="r" b="b"/>
              <a:pathLst>
                <a:path w="28" h="62">
                  <a:moveTo>
                    <a:pt x="16" y="2"/>
                  </a:moveTo>
                  <a:lnTo>
                    <a:pt x="7" y="15"/>
                  </a:lnTo>
                  <a:lnTo>
                    <a:pt x="0" y="39"/>
                  </a:lnTo>
                  <a:lnTo>
                    <a:pt x="5" y="46"/>
                  </a:lnTo>
                  <a:lnTo>
                    <a:pt x="5" y="61"/>
                  </a:lnTo>
                  <a:lnTo>
                    <a:pt x="14" y="36"/>
                  </a:lnTo>
                  <a:lnTo>
                    <a:pt x="27" y="30"/>
                  </a:lnTo>
                  <a:lnTo>
                    <a:pt x="22" y="10"/>
                  </a:lnTo>
                  <a:lnTo>
                    <a:pt x="27" y="0"/>
                  </a:lnTo>
                  <a:lnTo>
                    <a:pt x="16"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2" name="Freeform 174"/>
            <p:cNvSpPr>
              <a:spLocks/>
            </p:cNvSpPr>
            <p:nvPr/>
          </p:nvSpPr>
          <p:spPr bwMode="auto">
            <a:xfrm>
              <a:off x="4285" y="2305"/>
              <a:ext cx="81" cy="180"/>
            </a:xfrm>
            <a:custGeom>
              <a:avLst/>
              <a:gdLst/>
              <a:ahLst/>
              <a:cxnLst>
                <a:cxn ang="0">
                  <a:pos x="37" y="0"/>
                </a:cxn>
                <a:cxn ang="0">
                  <a:pos x="15" y="0"/>
                </a:cxn>
                <a:cxn ang="0">
                  <a:pos x="8" y="11"/>
                </a:cxn>
                <a:cxn ang="0">
                  <a:pos x="6" y="21"/>
                </a:cxn>
                <a:cxn ang="0">
                  <a:pos x="0" y="20"/>
                </a:cxn>
                <a:cxn ang="0">
                  <a:pos x="6" y="32"/>
                </a:cxn>
                <a:cxn ang="0">
                  <a:pos x="3" y="52"/>
                </a:cxn>
                <a:cxn ang="0">
                  <a:pos x="5" y="58"/>
                </a:cxn>
                <a:cxn ang="0">
                  <a:pos x="10" y="86"/>
                </a:cxn>
                <a:cxn ang="0">
                  <a:pos x="18" y="94"/>
                </a:cxn>
                <a:cxn ang="0">
                  <a:pos x="24" y="87"/>
                </a:cxn>
                <a:cxn ang="0">
                  <a:pos x="32" y="95"/>
                </a:cxn>
                <a:cxn ang="0">
                  <a:pos x="37" y="86"/>
                </a:cxn>
                <a:cxn ang="0">
                  <a:pos x="49" y="93"/>
                </a:cxn>
                <a:cxn ang="0">
                  <a:pos x="47" y="103"/>
                </a:cxn>
                <a:cxn ang="0">
                  <a:pos x="50" y="112"/>
                </a:cxn>
                <a:cxn ang="0">
                  <a:pos x="46" y="112"/>
                </a:cxn>
                <a:cxn ang="0">
                  <a:pos x="34" y="103"/>
                </a:cxn>
                <a:cxn ang="0">
                  <a:pos x="29" y="116"/>
                </a:cxn>
                <a:cxn ang="0">
                  <a:pos x="35" y="119"/>
                </a:cxn>
                <a:cxn ang="0">
                  <a:pos x="32" y="122"/>
                </a:cxn>
                <a:cxn ang="0">
                  <a:pos x="40" y="128"/>
                </a:cxn>
                <a:cxn ang="0">
                  <a:pos x="37" y="135"/>
                </a:cxn>
                <a:cxn ang="0">
                  <a:pos x="41" y="146"/>
                </a:cxn>
                <a:cxn ang="0">
                  <a:pos x="51" y="133"/>
                </a:cxn>
                <a:cxn ang="0">
                  <a:pos x="54" y="136"/>
                </a:cxn>
                <a:cxn ang="0">
                  <a:pos x="61" y="134"/>
                </a:cxn>
                <a:cxn ang="0">
                  <a:pos x="69" y="138"/>
                </a:cxn>
                <a:cxn ang="0">
                  <a:pos x="69" y="147"/>
                </a:cxn>
                <a:cxn ang="0">
                  <a:pos x="63" y="143"/>
                </a:cxn>
                <a:cxn ang="0">
                  <a:pos x="61" y="151"/>
                </a:cxn>
                <a:cxn ang="0">
                  <a:pos x="61" y="155"/>
                </a:cxn>
                <a:cxn ang="0">
                  <a:pos x="56" y="159"/>
                </a:cxn>
                <a:cxn ang="0">
                  <a:pos x="55" y="180"/>
                </a:cxn>
                <a:cxn ang="0">
                  <a:pos x="77" y="196"/>
                </a:cxn>
                <a:cxn ang="0">
                  <a:pos x="80" y="185"/>
                </a:cxn>
                <a:cxn ang="0">
                  <a:pos x="87" y="189"/>
                </a:cxn>
                <a:cxn ang="0">
                  <a:pos x="87" y="147"/>
                </a:cxn>
                <a:cxn ang="0">
                  <a:pos x="79" y="143"/>
                </a:cxn>
                <a:cxn ang="0">
                  <a:pos x="79" y="132"/>
                </a:cxn>
                <a:cxn ang="0">
                  <a:pos x="72" y="127"/>
                </a:cxn>
                <a:cxn ang="0">
                  <a:pos x="76" y="119"/>
                </a:cxn>
                <a:cxn ang="0">
                  <a:pos x="83" y="119"/>
                </a:cxn>
                <a:cxn ang="0">
                  <a:pos x="82" y="102"/>
                </a:cxn>
                <a:cxn ang="0">
                  <a:pos x="74" y="92"/>
                </a:cxn>
                <a:cxn ang="0">
                  <a:pos x="61" y="89"/>
                </a:cxn>
                <a:cxn ang="0">
                  <a:pos x="58" y="72"/>
                </a:cxn>
                <a:cxn ang="0">
                  <a:pos x="52" y="64"/>
                </a:cxn>
                <a:cxn ang="0">
                  <a:pos x="44" y="61"/>
                </a:cxn>
                <a:cxn ang="0">
                  <a:pos x="34" y="68"/>
                </a:cxn>
                <a:cxn ang="0">
                  <a:pos x="24" y="43"/>
                </a:cxn>
                <a:cxn ang="0">
                  <a:pos x="27" y="38"/>
                </a:cxn>
                <a:cxn ang="0">
                  <a:pos x="37" y="37"/>
                </a:cxn>
                <a:cxn ang="0">
                  <a:pos x="41" y="23"/>
                </a:cxn>
                <a:cxn ang="0">
                  <a:pos x="37" y="13"/>
                </a:cxn>
                <a:cxn ang="0">
                  <a:pos x="37" y="0"/>
                </a:cxn>
              </a:cxnLst>
              <a:rect l="0" t="0" r="r" b="b"/>
              <a:pathLst>
                <a:path w="88" h="197">
                  <a:moveTo>
                    <a:pt x="37" y="0"/>
                  </a:moveTo>
                  <a:lnTo>
                    <a:pt x="15" y="0"/>
                  </a:lnTo>
                  <a:lnTo>
                    <a:pt x="8" y="11"/>
                  </a:lnTo>
                  <a:lnTo>
                    <a:pt x="6" y="21"/>
                  </a:lnTo>
                  <a:lnTo>
                    <a:pt x="0" y="20"/>
                  </a:lnTo>
                  <a:lnTo>
                    <a:pt x="6" y="32"/>
                  </a:lnTo>
                  <a:lnTo>
                    <a:pt x="3" y="52"/>
                  </a:lnTo>
                  <a:lnTo>
                    <a:pt x="5" y="58"/>
                  </a:lnTo>
                  <a:lnTo>
                    <a:pt x="10" y="86"/>
                  </a:lnTo>
                  <a:lnTo>
                    <a:pt x="18" y="94"/>
                  </a:lnTo>
                  <a:lnTo>
                    <a:pt x="24" y="87"/>
                  </a:lnTo>
                  <a:lnTo>
                    <a:pt x="32" y="95"/>
                  </a:lnTo>
                  <a:lnTo>
                    <a:pt x="37" y="86"/>
                  </a:lnTo>
                  <a:lnTo>
                    <a:pt x="49" y="93"/>
                  </a:lnTo>
                  <a:lnTo>
                    <a:pt x="47" y="103"/>
                  </a:lnTo>
                  <a:lnTo>
                    <a:pt x="50" y="112"/>
                  </a:lnTo>
                  <a:lnTo>
                    <a:pt x="46" y="112"/>
                  </a:lnTo>
                  <a:lnTo>
                    <a:pt x="34" y="103"/>
                  </a:lnTo>
                  <a:lnTo>
                    <a:pt x="29" y="116"/>
                  </a:lnTo>
                  <a:lnTo>
                    <a:pt x="35" y="119"/>
                  </a:lnTo>
                  <a:lnTo>
                    <a:pt x="32" y="122"/>
                  </a:lnTo>
                  <a:lnTo>
                    <a:pt x="40" y="128"/>
                  </a:lnTo>
                  <a:lnTo>
                    <a:pt x="37" y="135"/>
                  </a:lnTo>
                  <a:lnTo>
                    <a:pt x="41" y="146"/>
                  </a:lnTo>
                  <a:lnTo>
                    <a:pt x="51" y="133"/>
                  </a:lnTo>
                  <a:lnTo>
                    <a:pt x="54" y="136"/>
                  </a:lnTo>
                  <a:lnTo>
                    <a:pt x="61" y="134"/>
                  </a:lnTo>
                  <a:lnTo>
                    <a:pt x="69" y="138"/>
                  </a:lnTo>
                  <a:lnTo>
                    <a:pt x="69" y="147"/>
                  </a:lnTo>
                  <a:lnTo>
                    <a:pt x="63" y="143"/>
                  </a:lnTo>
                  <a:lnTo>
                    <a:pt x="61" y="151"/>
                  </a:lnTo>
                  <a:lnTo>
                    <a:pt x="61" y="155"/>
                  </a:lnTo>
                  <a:lnTo>
                    <a:pt x="56" y="159"/>
                  </a:lnTo>
                  <a:lnTo>
                    <a:pt x="55" y="180"/>
                  </a:lnTo>
                  <a:lnTo>
                    <a:pt x="77" y="196"/>
                  </a:lnTo>
                  <a:lnTo>
                    <a:pt x="80" y="185"/>
                  </a:lnTo>
                  <a:lnTo>
                    <a:pt x="87" y="189"/>
                  </a:lnTo>
                  <a:lnTo>
                    <a:pt x="87" y="147"/>
                  </a:lnTo>
                  <a:lnTo>
                    <a:pt x="79" y="143"/>
                  </a:lnTo>
                  <a:lnTo>
                    <a:pt x="79" y="132"/>
                  </a:lnTo>
                  <a:lnTo>
                    <a:pt x="72" y="127"/>
                  </a:lnTo>
                  <a:lnTo>
                    <a:pt x="76" y="119"/>
                  </a:lnTo>
                  <a:lnTo>
                    <a:pt x="83" y="119"/>
                  </a:lnTo>
                  <a:lnTo>
                    <a:pt x="82" y="102"/>
                  </a:lnTo>
                  <a:lnTo>
                    <a:pt x="74" y="92"/>
                  </a:lnTo>
                  <a:lnTo>
                    <a:pt x="61" y="89"/>
                  </a:lnTo>
                  <a:lnTo>
                    <a:pt x="58" y="72"/>
                  </a:lnTo>
                  <a:lnTo>
                    <a:pt x="52" y="64"/>
                  </a:lnTo>
                  <a:lnTo>
                    <a:pt x="44" y="61"/>
                  </a:lnTo>
                  <a:lnTo>
                    <a:pt x="34" y="68"/>
                  </a:lnTo>
                  <a:lnTo>
                    <a:pt x="24" y="43"/>
                  </a:lnTo>
                  <a:lnTo>
                    <a:pt x="27" y="38"/>
                  </a:lnTo>
                  <a:lnTo>
                    <a:pt x="37" y="37"/>
                  </a:lnTo>
                  <a:lnTo>
                    <a:pt x="41" y="23"/>
                  </a:lnTo>
                  <a:lnTo>
                    <a:pt x="37" y="13"/>
                  </a:lnTo>
                  <a:lnTo>
                    <a:pt x="37"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3" name="Freeform 175"/>
            <p:cNvSpPr>
              <a:spLocks/>
            </p:cNvSpPr>
            <p:nvPr/>
          </p:nvSpPr>
          <p:spPr bwMode="auto">
            <a:xfrm>
              <a:off x="4246" y="2402"/>
              <a:ext cx="35" cy="41"/>
            </a:xfrm>
            <a:custGeom>
              <a:avLst/>
              <a:gdLst/>
              <a:ahLst/>
              <a:cxnLst>
                <a:cxn ang="0">
                  <a:pos x="37" y="0"/>
                </a:cxn>
                <a:cxn ang="0">
                  <a:pos x="32" y="0"/>
                </a:cxn>
                <a:cxn ang="0">
                  <a:pos x="17" y="18"/>
                </a:cxn>
                <a:cxn ang="0">
                  <a:pos x="0" y="41"/>
                </a:cxn>
                <a:cxn ang="0">
                  <a:pos x="6" y="45"/>
                </a:cxn>
                <a:cxn ang="0">
                  <a:pos x="17" y="39"/>
                </a:cxn>
                <a:cxn ang="0">
                  <a:pos x="19" y="28"/>
                </a:cxn>
                <a:cxn ang="0">
                  <a:pos x="30" y="23"/>
                </a:cxn>
                <a:cxn ang="0">
                  <a:pos x="37" y="11"/>
                </a:cxn>
                <a:cxn ang="0">
                  <a:pos x="37" y="0"/>
                </a:cxn>
              </a:cxnLst>
              <a:rect l="0" t="0" r="r" b="b"/>
              <a:pathLst>
                <a:path w="38" h="46">
                  <a:moveTo>
                    <a:pt x="37" y="0"/>
                  </a:moveTo>
                  <a:lnTo>
                    <a:pt x="32" y="0"/>
                  </a:lnTo>
                  <a:lnTo>
                    <a:pt x="17" y="18"/>
                  </a:lnTo>
                  <a:lnTo>
                    <a:pt x="0" y="41"/>
                  </a:lnTo>
                  <a:lnTo>
                    <a:pt x="6" y="45"/>
                  </a:lnTo>
                  <a:lnTo>
                    <a:pt x="17" y="39"/>
                  </a:lnTo>
                  <a:lnTo>
                    <a:pt x="19" y="28"/>
                  </a:lnTo>
                  <a:lnTo>
                    <a:pt x="30" y="23"/>
                  </a:lnTo>
                  <a:lnTo>
                    <a:pt x="37" y="11"/>
                  </a:lnTo>
                  <a:lnTo>
                    <a:pt x="37"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4" name="Freeform 176"/>
            <p:cNvSpPr>
              <a:spLocks/>
            </p:cNvSpPr>
            <p:nvPr/>
          </p:nvSpPr>
          <p:spPr bwMode="auto">
            <a:xfrm>
              <a:off x="4281" y="2386"/>
              <a:ext cx="17" cy="16"/>
            </a:xfrm>
            <a:custGeom>
              <a:avLst/>
              <a:gdLst/>
              <a:ahLst/>
              <a:cxnLst>
                <a:cxn ang="0">
                  <a:pos x="16" y="0"/>
                </a:cxn>
                <a:cxn ang="0">
                  <a:pos x="0" y="0"/>
                </a:cxn>
                <a:cxn ang="0">
                  <a:pos x="9" y="16"/>
                </a:cxn>
                <a:cxn ang="0">
                  <a:pos x="16" y="16"/>
                </a:cxn>
                <a:cxn ang="0">
                  <a:pos x="16" y="0"/>
                </a:cxn>
              </a:cxnLst>
              <a:rect l="0" t="0" r="r" b="b"/>
              <a:pathLst>
                <a:path w="17" h="17">
                  <a:moveTo>
                    <a:pt x="16" y="0"/>
                  </a:moveTo>
                  <a:lnTo>
                    <a:pt x="0" y="0"/>
                  </a:lnTo>
                  <a:lnTo>
                    <a:pt x="9" y="16"/>
                  </a:lnTo>
                  <a:lnTo>
                    <a:pt x="16" y="16"/>
                  </a:lnTo>
                  <a:lnTo>
                    <a:pt x="1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5" name="Freeform 177"/>
            <p:cNvSpPr>
              <a:spLocks/>
            </p:cNvSpPr>
            <p:nvPr/>
          </p:nvSpPr>
          <p:spPr bwMode="auto">
            <a:xfrm>
              <a:off x="4264" y="2537"/>
              <a:ext cx="82" cy="98"/>
            </a:xfrm>
            <a:custGeom>
              <a:avLst/>
              <a:gdLst/>
              <a:ahLst/>
              <a:cxnLst>
                <a:cxn ang="0">
                  <a:pos x="76" y="13"/>
                </a:cxn>
                <a:cxn ang="0">
                  <a:pos x="87" y="0"/>
                </a:cxn>
                <a:cxn ang="0">
                  <a:pos x="88" y="11"/>
                </a:cxn>
                <a:cxn ang="0">
                  <a:pos x="83" y="20"/>
                </a:cxn>
                <a:cxn ang="0">
                  <a:pos x="70" y="22"/>
                </a:cxn>
                <a:cxn ang="0">
                  <a:pos x="58" y="22"/>
                </a:cxn>
                <a:cxn ang="0">
                  <a:pos x="27" y="13"/>
                </a:cxn>
                <a:cxn ang="0">
                  <a:pos x="20" y="24"/>
                </a:cxn>
                <a:cxn ang="0">
                  <a:pos x="20" y="39"/>
                </a:cxn>
                <a:cxn ang="0">
                  <a:pos x="50" y="33"/>
                </a:cxn>
                <a:cxn ang="0">
                  <a:pos x="58" y="35"/>
                </a:cxn>
                <a:cxn ang="0">
                  <a:pos x="60" y="48"/>
                </a:cxn>
                <a:cxn ang="0">
                  <a:pos x="53" y="53"/>
                </a:cxn>
                <a:cxn ang="0">
                  <a:pos x="51" y="47"/>
                </a:cxn>
                <a:cxn ang="0">
                  <a:pos x="44" y="50"/>
                </a:cxn>
                <a:cxn ang="0">
                  <a:pos x="48" y="62"/>
                </a:cxn>
                <a:cxn ang="0">
                  <a:pos x="48" y="71"/>
                </a:cxn>
                <a:cxn ang="0">
                  <a:pos x="61" y="83"/>
                </a:cxn>
                <a:cxn ang="0">
                  <a:pos x="61" y="106"/>
                </a:cxn>
                <a:cxn ang="0">
                  <a:pos x="37" y="103"/>
                </a:cxn>
                <a:cxn ang="0">
                  <a:pos x="37" y="98"/>
                </a:cxn>
                <a:cxn ang="0">
                  <a:pos x="32" y="93"/>
                </a:cxn>
                <a:cxn ang="0">
                  <a:pos x="34" y="87"/>
                </a:cxn>
                <a:cxn ang="0">
                  <a:pos x="27" y="70"/>
                </a:cxn>
                <a:cxn ang="0">
                  <a:pos x="19" y="71"/>
                </a:cxn>
                <a:cxn ang="0">
                  <a:pos x="19" y="106"/>
                </a:cxn>
                <a:cxn ang="0">
                  <a:pos x="6" y="106"/>
                </a:cxn>
                <a:cxn ang="0">
                  <a:pos x="10" y="77"/>
                </a:cxn>
                <a:cxn ang="0">
                  <a:pos x="0" y="70"/>
                </a:cxn>
                <a:cxn ang="0">
                  <a:pos x="10" y="45"/>
                </a:cxn>
                <a:cxn ang="0">
                  <a:pos x="10" y="21"/>
                </a:cxn>
                <a:cxn ang="0">
                  <a:pos x="24" y="6"/>
                </a:cxn>
                <a:cxn ang="0">
                  <a:pos x="76" y="13"/>
                </a:cxn>
              </a:cxnLst>
              <a:rect l="0" t="0" r="r" b="b"/>
              <a:pathLst>
                <a:path w="89" h="107">
                  <a:moveTo>
                    <a:pt x="76" y="13"/>
                  </a:moveTo>
                  <a:lnTo>
                    <a:pt x="87" y="0"/>
                  </a:lnTo>
                  <a:lnTo>
                    <a:pt x="88" y="11"/>
                  </a:lnTo>
                  <a:lnTo>
                    <a:pt x="83" y="20"/>
                  </a:lnTo>
                  <a:lnTo>
                    <a:pt x="70" y="22"/>
                  </a:lnTo>
                  <a:lnTo>
                    <a:pt x="58" y="22"/>
                  </a:lnTo>
                  <a:lnTo>
                    <a:pt x="27" y="13"/>
                  </a:lnTo>
                  <a:lnTo>
                    <a:pt x="20" y="24"/>
                  </a:lnTo>
                  <a:lnTo>
                    <a:pt x="20" y="39"/>
                  </a:lnTo>
                  <a:lnTo>
                    <a:pt x="50" y="33"/>
                  </a:lnTo>
                  <a:lnTo>
                    <a:pt x="58" y="35"/>
                  </a:lnTo>
                  <a:lnTo>
                    <a:pt x="60" y="48"/>
                  </a:lnTo>
                  <a:lnTo>
                    <a:pt x="53" y="53"/>
                  </a:lnTo>
                  <a:lnTo>
                    <a:pt x="51" y="47"/>
                  </a:lnTo>
                  <a:lnTo>
                    <a:pt x="44" y="50"/>
                  </a:lnTo>
                  <a:lnTo>
                    <a:pt x="48" y="62"/>
                  </a:lnTo>
                  <a:lnTo>
                    <a:pt x="48" y="71"/>
                  </a:lnTo>
                  <a:lnTo>
                    <a:pt x="61" y="83"/>
                  </a:lnTo>
                  <a:lnTo>
                    <a:pt x="61" y="106"/>
                  </a:lnTo>
                  <a:lnTo>
                    <a:pt x="37" y="103"/>
                  </a:lnTo>
                  <a:lnTo>
                    <a:pt x="37" y="98"/>
                  </a:lnTo>
                  <a:lnTo>
                    <a:pt x="32" y="93"/>
                  </a:lnTo>
                  <a:lnTo>
                    <a:pt x="34" y="87"/>
                  </a:lnTo>
                  <a:lnTo>
                    <a:pt x="27" y="70"/>
                  </a:lnTo>
                  <a:lnTo>
                    <a:pt x="19" y="71"/>
                  </a:lnTo>
                  <a:lnTo>
                    <a:pt x="19" y="106"/>
                  </a:lnTo>
                  <a:lnTo>
                    <a:pt x="6" y="106"/>
                  </a:lnTo>
                  <a:lnTo>
                    <a:pt x="10" y="77"/>
                  </a:lnTo>
                  <a:lnTo>
                    <a:pt x="0" y="70"/>
                  </a:lnTo>
                  <a:lnTo>
                    <a:pt x="10" y="45"/>
                  </a:lnTo>
                  <a:lnTo>
                    <a:pt x="10" y="21"/>
                  </a:lnTo>
                  <a:lnTo>
                    <a:pt x="24" y="6"/>
                  </a:lnTo>
                  <a:lnTo>
                    <a:pt x="76" y="1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6" name="Freeform 178"/>
            <p:cNvSpPr>
              <a:spLocks/>
            </p:cNvSpPr>
            <p:nvPr/>
          </p:nvSpPr>
          <p:spPr bwMode="auto">
            <a:xfrm>
              <a:off x="4353" y="2599"/>
              <a:ext cx="17" cy="15"/>
            </a:xfrm>
            <a:custGeom>
              <a:avLst/>
              <a:gdLst/>
              <a:ahLst/>
              <a:cxnLst>
                <a:cxn ang="0">
                  <a:pos x="6" y="0"/>
                </a:cxn>
                <a:cxn ang="0">
                  <a:pos x="0" y="10"/>
                </a:cxn>
                <a:cxn ang="0">
                  <a:pos x="0" y="16"/>
                </a:cxn>
                <a:cxn ang="0">
                  <a:pos x="16" y="16"/>
                </a:cxn>
                <a:cxn ang="0">
                  <a:pos x="16" y="10"/>
                </a:cxn>
                <a:cxn ang="0">
                  <a:pos x="6" y="0"/>
                </a:cxn>
              </a:cxnLst>
              <a:rect l="0" t="0" r="r" b="b"/>
              <a:pathLst>
                <a:path w="17" h="17">
                  <a:moveTo>
                    <a:pt x="6" y="0"/>
                  </a:moveTo>
                  <a:lnTo>
                    <a:pt x="0" y="10"/>
                  </a:lnTo>
                  <a:lnTo>
                    <a:pt x="0" y="16"/>
                  </a:lnTo>
                  <a:lnTo>
                    <a:pt x="16" y="16"/>
                  </a:lnTo>
                  <a:lnTo>
                    <a:pt x="16" y="10"/>
                  </a:lnTo>
                  <a:lnTo>
                    <a:pt x="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7" name="Freeform 179"/>
            <p:cNvSpPr>
              <a:spLocks/>
            </p:cNvSpPr>
            <p:nvPr/>
          </p:nvSpPr>
          <p:spPr bwMode="auto">
            <a:xfrm>
              <a:off x="4376" y="2536"/>
              <a:ext cx="16" cy="31"/>
            </a:xfrm>
            <a:custGeom>
              <a:avLst/>
              <a:gdLst/>
              <a:ahLst/>
              <a:cxnLst>
                <a:cxn ang="0">
                  <a:pos x="9" y="0"/>
                </a:cxn>
                <a:cxn ang="0">
                  <a:pos x="0" y="12"/>
                </a:cxn>
                <a:cxn ang="0">
                  <a:pos x="1" y="28"/>
                </a:cxn>
                <a:cxn ang="0">
                  <a:pos x="4" y="33"/>
                </a:cxn>
                <a:cxn ang="0">
                  <a:pos x="12" y="33"/>
                </a:cxn>
                <a:cxn ang="0">
                  <a:pos x="17" y="25"/>
                </a:cxn>
                <a:cxn ang="0">
                  <a:pos x="14" y="19"/>
                </a:cxn>
                <a:cxn ang="0">
                  <a:pos x="17" y="16"/>
                </a:cxn>
                <a:cxn ang="0">
                  <a:pos x="17" y="7"/>
                </a:cxn>
                <a:cxn ang="0">
                  <a:pos x="12" y="7"/>
                </a:cxn>
                <a:cxn ang="0">
                  <a:pos x="9" y="0"/>
                </a:cxn>
              </a:cxnLst>
              <a:rect l="0" t="0" r="r" b="b"/>
              <a:pathLst>
                <a:path w="18" h="34">
                  <a:moveTo>
                    <a:pt x="9" y="0"/>
                  </a:moveTo>
                  <a:lnTo>
                    <a:pt x="0" y="12"/>
                  </a:lnTo>
                  <a:lnTo>
                    <a:pt x="1" y="28"/>
                  </a:lnTo>
                  <a:lnTo>
                    <a:pt x="4" y="33"/>
                  </a:lnTo>
                  <a:lnTo>
                    <a:pt x="12" y="33"/>
                  </a:lnTo>
                  <a:lnTo>
                    <a:pt x="17" y="25"/>
                  </a:lnTo>
                  <a:lnTo>
                    <a:pt x="14" y="19"/>
                  </a:lnTo>
                  <a:lnTo>
                    <a:pt x="17" y="16"/>
                  </a:lnTo>
                  <a:lnTo>
                    <a:pt x="17" y="7"/>
                  </a:lnTo>
                  <a:lnTo>
                    <a:pt x="12" y="7"/>
                  </a:lnTo>
                  <a:lnTo>
                    <a:pt x="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8" name="Freeform 180"/>
            <p:cNvSpPr>
              <a:spLocks/>
            </p:cNvSpPr>
            <p:nvPr/>
          </p:nvSpPr>
          <p:spPr bwMode="auto">
            <a:xfrm>
              <a:off x="4382" y="2601"/>
              <a:ext cx="32" cy="16"/>
            </a:xfrm>
            <a:custGeom>
              <a:avLst/>
              <a:gdLst/>
              <a:ahLst/>
              <a:cxnLst>
                <a:cxn ang="0">
                  <a:pos x="0" y="5"/>
                </a:cxn>
                <a:cxn ang="0">
                  <a:pos x="21" y="10"/>
                </a:cxn>
                <a:cxn ang="0">
                  <a:pos x="31" y="16"/>
                </a:cxn>
                <a:cxn ang="0">
                  <a:pos x="35" y="5"/>
                </a:cxn>
                <a:cxn ang="0">
                  <a:pos x="27" y="0"/>
                </a:cxn>
                <a:cxn ang="0">
                  <a:pos x="0" y="1"/>
                </a:cxn>
                <a:cxn ang="0">
                  <a:pos x="0" y="5"/>
                </a:cxn>
              </a:cxnLst>
              <a:rect l="0" t="0" r="r" b="b"/>
              <a:pathLst>
                <a:path w="36" h="17">
                  <a:moveTo>
                    <a:pt x="0" y="5"/>
                  </a:moveTo>
                  <a:lnTo>
                    <a:pt x="21" y="10"/>
                  </a:lnTo>
                  <a:lnTo>
                    <a:pt x="31" y="16"/>
                  </a:lnTo>
                  <a:lnTo>
                    <a:pt x="35" y="5"/>
                  </a:lnTo>
                  <a:lnTo>
                    <a:pt x="27" y="0"/>
                  </a:lnTo>
                  <a:lnTo>
                    <a:pt x="0" y="1"/>
                  </a:lnTo>
                  <a:lnTo>
                    <a:pt x="0"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49" name="Freeform 181"/>
            <p:cNvSpPr>
              <a:spLocks/>
            </p:cNvSpPr>
            <p:nvPr/>
          </p:nvSpPr>
          <p:spPr bwMode="auto">
            <a:xfrm>
              <a:off x="4422" y="2569"/>
              <a:ext cx="43" cy="24"/>
            </a:xfrm>
            <a:custGeom>
              <a:avLst/>
              <a:gdLst/>
              <a:ahLst/>
              <a:cxnLst>
                <a:cxn ang="0">
                  <a:pos x="24" y="25"/>
                </a:cxn>
                <a:cxn ang="0">
                  <a:pos x="46" y="17"/>
                </a:cxn>
                <a:cxn ang="0">
                  <a:pos x="22" y="0"/>
                </a:cxn>
                <a:cxn ang="0">
                  <a:pos x="0" y="6"/>
                </a:cxn>
                <a:cxn ang="0">
                  <a:pos x="0" y="13"/>
                </a:cxn>
                <a:cxn ang="0">
                  <a:pos x="24" y="25"/>
                </a:cxn>
              </a:cxnLst>
              <a:rect l="0" t="0" r="r" b="b"/>
              <a:pathLst>
                <a:path w="47" h="26">
                  <a:moveTo>
                    <a:pt x="24" y="25"/>
                  </a:moveTo>
                  <a:lnTo>
                    <a:pt x="46" y="17"/>
                  </a:lnTo>
                  <a:lnTo>
                    <a:pt x="22" y="0"/>
                  </a:lnTo>
                  <a:lnTo>
                    <a:pt x="0" y="6"/>
                  </a:lnTo>
                  <a:lnTo>
                    <a:pt x="0" y="13"/>
                  </a:lnTo>
                  <a:lnTo>
                    <a:pt x="24" y="2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0" name="Freeform 182"/>
            <p:cNvSpPr>
              <a:spLocks/>
            </p:cNvSpPr>
            <p:nvPr/>
          </p:nvSpPr>
          <p:spPr bwMode="auto">
            <a:xfrm>
              <a:off x="4445" y="2587"/>
              <a:ext cx="114" cy="105"/>
            </a:xfrm>
            <a:custGeom>
              <a:avLst/>
              <a:gdLst/>
              <a:ahLst/>
              <a:cxnLst>
                <a:cxn ang="0">
                  <a:pos x="0" y="29"/>
                </a:cxn>
                <a:cxn ang="0">
                  <a:pos x="4" y="32"/>
                </a:cxn>
                <a:cxn ang="0">
                  <a:pos x="8" y="32"/>
                </a:cxn>
                <a:cxn ang="0">
                  <a:pos x="21" y="29"/>
                </a:cxn>
                <a:cxn ang="0">
                  <a:pos x="35" y="44"/>
                </a:cxn>
                <a:cxn ang="0">
                  <a:pos x="60" y="49"/>
                </a:cxn>
                <a:cxn ang="0">
                  <a:pos x="78" y="59"/>
                </a:cxn>
                <a:cxn ang="0">
                  <a:pos x="83" y="80"/>
                </a:cxn>
                <a:cxn ang="0">
                  <a:pos x="75" y="91"/>
                </a:cxn>
                <a:cxn ang="0">
                  <a:pos x="75" y="105"/>
                </a:cxn>
                <a:cxn ang="0">
                  <a:pos x="102" y="100"/>
                </a:cxn>
                <a:cxn ang="0">
                  <a:pos x="109" y="113"/>
                </a:cxn>
                <a:cxn ang="0">
                  <a:pos x="123" y="114"/>
                </a:cxn>
                <a:cxn ang="0">
                  <a:pos x="123" y="17"/>
                </a:cxn>
                <a:cxn ang="0">
                  <a:pos x="104" y="17"/>
                </a:cxn>
                <a:cxn ang="0">
                  <a:pos x="93" y="4"/>
                </a:cxn>
                <a:cxn ang="0">
                  <a:pos x="85" y="0"/>
                </a:cxn>
                <a:cxn ang="0">
                  <a:pos x="67" y="1"/>
                </a:cxn>
                <a:cxn ang="0">
                  <a:pos x="59" y="10"/>
                </a:cxn>
                <a:cxn ang="0">
                  <a:pos x="54" y="10"/>
                </a:cxn>
                <a:cxn ang="0">
                  <a:pos x="45" y="23"/>
                </a:cxn>
                <a:cxn ang="0">
                  <a:pos x="30" y="23"/>
                </a:cxn>
                <a:cxn ang="0">
                  <a:pos x="23" y="8"/>
                </a:cxn>
                <a:cxn ang="0">
                  <a:pos x="0" y="11"/>
                </a:cxn>
                <a:cxn ang="0">
                  <a:pos x="0" y="29"/>
                </a:cxn>
              </a:cxnLst>
              <a:rect l="0" t="0" r="r" b="b"/>
              <a:pathLst>
                <a:path w="124" h="115">
                  <a:moveTo>
                    <a:pt x="0" y="29"/>
                  </a:moveTo>
                  <a:lnTo>
                    <a:pt x="4" y="32"/>
                  </a:lnTo>
                  <a:lnTo>
                    <a:pt x="8" y="32"/>
                  </a:lnTo>
                  <a:lnTo>
                    <a:pt x="21" y="29"/>
                  </a:lnTo>
                  <a:lnTo>
                    <a:pt x="35" y="44"/>
                  </a:lnTo>
                  <a:lnTo>
                    <a:pt x="60" y="49"/>
                  </a:lnTo>
                  <a:lnTo>
                    <a:pt x="78" y="59"/>
                  </a:lnTo>
                  <a:lnTo>
                    <a:pt x="83" y="80"/>
                  </a:lnTo>
                  <a:lnTo>
                    <a:pt x="75" y="91"/>
                  </a:lnTo>
                  <a:lnTo>
                    <a:pt x="75" y="105"/>
                  </a:lnTo>
                  <a:lnTo>
                    <a:pt x="102" y="100"/>
                  </a:lnTo>
                  <a:lnTo>
                    <a:pt x="109" y="113"/>
                  </a:lnTo>
                  <a:lnTo>
                    <a:pt x="123" y="114"/>
                  </a:lnTo>
                  <a:lnTo>
                    <a:pt x="123" y="17"/>
                  </a:lnTo>
                  <a:lnTo>
                    <a:pt x="104" y="17"/>
                  </a:lnTo>
                  <a:lnTo>
                    <a:pt x="93" y="4"/>
                  </a:lnTo>
                  <a:lnTo>
                    <a:pt x="85" y="0"/>
                  </a:lnTo>
                  <a:lnTo>
                    <a:pt x="67" y="1"/>
                  </a:lnTo>
                  <a:lnTo>
                    <a:pt x="59" y="10"/>
                  </a:lnTo>
                  <a:lnTo>
                    <a:pt x="54" y="10"/>
                  </a:lnTo>
                  <a:lnTo>
                    <a:pt x="45" y="23"/>
                  </a:lnTo>
                  <a:lnTo>
                    <a:pt x="30" y="23"/>
                  </a:lnTo>
                  <a:lnTo>
                    <a:pt x="23" y="8"/>
                  </a:lnTo>
                  <a:lnTo>
                    <a:pt x="0" y="11"/>
                  </a:lnTo>
                  <a:lnTo>
                    <a:pt x="0" y="2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1" name="Freeform 183"/>
            <p:cNvSpPr>
              <a:spLocks/>
            </p:cNvSpPr>
            <p:nvPr/>
          </p:nvSpPr>
          <p:spPr bwMode="auto">
            <a:xfrm>
              <a:off x="4558" y="2603"/>
              <a:ext cx="113" cy="116"/>
            </a:xfrm>
            <a:custGeom>
              <a:avLst/>
              <a:gdLst/>
              <a:ahLst/>
              <a:cxnLst>
                <a:cxn ang="0">
                  <a:pos x="0" y="98"/>
                </a:cxn>
                <a:cxn ang="0">
                  <a:pos x="0" y="0"/>
                </a:cxn>
                <a:cxn ang="0">
                  <a:pos x="21" y="0"/>
                </a:cxn>
                <a:cxn ang="0">
                  <a:pos x="58" y="37"/>
                </a:cxn>
                <a:cxn ang="0">
                  <a:pos x="58" y="47"/>
                </a:cxn>
                <a:cxn ang="0">
                  <a:pos x="72" y="43"/>
                </a:cxn>
                <a:cxn ang="0">
                  <a:pos x="83" y="60"/>
                </a:cxn>
                <a:cxn ang="0">
                  <a:pos x="83" y="75"/>
                </a:cxn>
                <a:cxn ang="0">
                  <a:pos x="93" y="94"/>
                </a:cxn>
                <a:cxn ang="0">
                  <a:pos x="121" y="119"/>
                </a:cxn>
                <a:cxn ang="0">
                  <a:pos x="121" y="124"/>
                </a:cxn>
                <a:cxn ang="0">
                  <a:pos x="114" y="126"/>
                </a:cxn>
                <a:cxn ang="0">
                  <a:pos x="86" y="117"/>
                </a:cxn>
                <a:cxn ang="0">
                  <a:pos x="75" y="119"/>
                </a:cxn>
                <a:cxn ang="0">
                  <a:pos x="65" y="100"/>
                </a:cxn>
                <a:cxn ang="0">
                  <a:pos x="65" y="88"/>
                </a:cxn>
                <a:cxn ang="0">
                  <a:pos x="61" y="84"/>
                </a:cxn>
                <a:cxn ang="0">
                  <a:pos x="53" y="80"/>
                </a:cxn>
                <a:cxn ang="0">
                  <a:pos x="26" y="78"/>
                </a:cxn>
                <a:cxn ang="0">
                  <a:pos x="26" y="87"/>
                </a:cxn>
                <a:cxn ang="0">
                  <a:pos x="17" y="98"/>
                </a:cxn>
                <a:cxn ang="0">
                  <a:pos x="0" y="98"/>
                </a:cxn>
              </a:cxnLst>
              <a:rect l="0" t="0" r="r" b="b"/>
              <a:pathLst>
                <a:path w="122" h="127">
                  <a:moveTo>
                    <a:pt x="0" y="98"/>
                  </a:moveTo>
                  <a:lnTo>
                    <a:pt x="0" y="0"/>
                  </a:lnTo>
                  <a:lnTo>
                    <a:pt x="21" y="0"/>
                  </a:lnTo>
                  <a:lnTo>
                    <a:pt x="58" y="37"/>
                  </a:lnTo>
                  <a:lnTo>
                    <a:pt x="58" y="47"/>
                  </a:lnTo>
                  <a:lnTo>
                    <a:pt x="72" y="43"/>
                  </a:lnTo>
                  <a:lnTo>
                    <a:pt x="83" y="60"/>
                  </a:lnTo>
                  <a:lnTo>
                    <a:pt x="83" y="75"/>
                  </a:lnTo>
                  <a:lnTo>
                    <a:pt x="93" y="94"/>
                  </a:lnTo>
                  <a:lnTo>
                    <a:pt x="121" y="119"/>
                  </a:lnTo>
                  <a:lnTo>
                    <a:pt x="121" y="124"/>
                  </a:lnTo>
                  <a:lnTo>
                    <a:pt x="114" y="126"/>
                  </a:lnTo>
                  <a:lnTo>
                    <a:pt x="86" y="117"/>
                  </a:lnTo>
                  <a:lnTo>
                    <a:pt x="75" y="119"/>
                  </a:lnTo>
                  <a:lnTo>
                    <a:pt x="65" y="100"/>
                  </a:lnTo>
                  <a:lnTo>
                    <a:pt x="65" y="88"/>
                  </a:lnTo>
                  <a:lnTo>
                    <a:pt x="61" y="84"/>
                  </a:lnTo>
                  <a:lnTo>
                    <a:pt x="53" y="80"/>
                  </a:lnTo>
                  <a:lnTo>
                    <a:pt x="26" y="78"/>
                  </a:lnTo>
                  <a:lnTo>
                    <a:pt x="26" y="87"/>
                  </a:lnTo>
                  <a:lnTo>
                    <a:pt x="17" y="98"/>
                  </a:lnTo>
                  <a:lnTo>
                    <a:pt x="0" y="9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2" name="Freeform 184"/>
            <p:cNvSpPr>
              <a:spLocks/>
            </p:cNvSpPr>
            <p:nvPr/>
          </p:nvSpPr>
          <p:spPr bwMode="auto">
            <a:xfrm>
              <a:off x="4645" y="2630"/>
              <a:ext cx="50" cy="26"/>
            </a:xfrm>
            <a:custGeom>
              <a:avLst/>
              <a:gdLst/>
              <a:ahLst/>
              <a:cxnLst>
                <a:cxn ang="0">
                  <a:pos x="0" y="15"/>
                </a:cxn>
                <a:cxn ang="0">
                  <a:pos x="36" y="15"/>
                </a:cxn>
                <a:cxn ang="0">
                  <a:pos x="49" y="0"/>
                </a:cxn>
                <a:cxn ang="0">
                  <a:pos x="53" y="6"/>
                </a:cxn>
                <a:cxn ang="0">
                  <a:pos x="45" y="23"/>
                </a:cxn>
                <a:cxn ang="0">
                  <a:pos x="23" y="23"/>
                </a:cxn>
                <a:cxn ang="0">
                  <a:pos x="14" y="29"/>
                </a:cxn>
                <a:cxn ang="0">
                  <a:pos x="0" y="15"/>
                </a:cxn>
              </a:cxnLst>
              <a:rect l="0" t="0" r="r" b="b"/>
              <a:pathLst>
                <a:path w="54" h="30">
                  <a:moveTo>
                    <a:pt x="0" y="15"/>
                  </a:moveTo>
                  <a:lnTo>
                    <a:pt x="36" y="15"/>
                  </a:lnTo>
                  <a:lnTo>
                    <a:pt x="49" y="0"/>
                  </a:lnTo>
                  <a:lnTo>
                    <a:pt x="53" y="6"/>
                  </a:lnTo>
                  <a:lnTo>
                    <a:pt x="45" y="23"/>
                  </a:lnTo>
                  <a:lnTo>
                    <a:pt x="23" y="23"/>
                  </a:lnTo>
                  <a:lnTo>
                    <a:pt x="14" y="29"/>
                  </a:lnTo>
                  <a:lnTo>
                    <a:pt x="0" y="1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3" name="Freeform 185"/>
            <p:cNvSpPr>
              <a:spLocks/>
            </p:cNvSpPr>
            <p:nvPr/>
          </p:nvSpPr>
          <p:spPr bwMode="auto">
            <a:xfrm>
              <a:off x="4699" y="2620"/>
              <a:ext cx="17" cy="16"/>
            </a:xfrm>
            <a:custGeom>
              <a:avLst/>
              <a:gdLst/>
              <a:ahLst/>
              <a:cxnLst>
                <a:cxn ang="0">
                  <a:pos x="0" y="12"/>
                </a:cxn>
                <a:cxn ang="0">
                  <a:pos x="4" y="16"/>
                </a:cxn>
                <a:cxn ang="0">
                  <a:pos x="16" y="16"/>
                </a:cxn>
                <a:cxn ang="0">
                  <a:pos x="16" y="6"/>
                </a:cxn>
                <a:cxn ang="0">
                  <a:pos x="8" y="0"/>
                </a:cxn>
                <a:cxn ang="0">
                  <a:pos x="0" y="12"/>
                </a:cxn>
              </a:cxnLst>
              <a:rect l="0" t="0" r="r" b="b"/>
              <a:pathLst>
                <a:path w="17" h="17">
                  <a:moveTo>
                    <a:pt x="0" y="12"/>
                  </a:moveTo>
                  <a:lnTo>
                    <a:pt x="4" y="16"/>
                  </a:lnTo>
                  <a:lnTo>
                    <a:pt x="16" y="16"/>
                  </a:lnTo>
                  <a:lnTo>
                    <a:pt x="16" y="6"/>
                  </a:lnTo>
                  <a:lnTo>
                    <a:pt x="8" y="0"/>
                  </a:lnTo>
                  <a:lnTo>
                    <a:pt x="0" y="1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4" name="Freeform 186"/>
            <p:cNvSpPr>
              <a:spLocks/>
            </p:cNvSpPr>
            <p:nvPr/>
          </p:nvSpPr>
          <p:spPr bwMode="auto">
            <a:xfrm>
              <a:off x="4730" y="2647"/>
              <a:ext cx="15" cy="20"/>
            </a:xfrm>
            <a:custGeom>
              <a:avLst/>
              <a:gdLst/>
              <a:ahLst/>
              <a:cxnLst>
                <a:cxn ang="0">
                  <a:pos x="0" y="10"/>
                </a:cxn>
                <a:cxn ang="0">
                  <a:pos x="8" y="21"/>
                </a:cxn>
                <a:cxn ang="0">
                  <a:pos x="16" y="21"/>
                </a:cxn>
                <a:cxn ang="0">
                  <a:pos x="16" y="4"/>
                </a:cxn>
                <a:cxn ang="0">
                  <a:pos x="10" y="0"/>
                </a:cxn>
                <a:cxn ang="0">
                  <a:pos x="0" y="1"/>
                </a:cxn>
                <a:cxn ang="0">
                  <a:pos x="0" y="10"/>
                </a:cxn>
              </a:cxnLst>
              <a:rect l="0" t="0" r="r" b="b"/>
              <a:pathLst>
                <a:path w="17" h="22">
                  <a:moveTo>
                    <a:pt x="0" y="10"/>
                  </a:moveTo>
                  <a:lnTo>
                    <a:pt x="8" y="21"/>
                  </a:lnTo>
                  <a:lnTo>
                    <a:pt x="16" y="21"/>
                  </a:lnTo>
                  <a:lnTo>
                    <a:pt x="16" y="4"/>
                  </a:lnTo>
                  <a:lnTo>
                    <a:pt x="10" y="0"/>
                  </a:lnTo>
                  <a:lnTo>
                    <a:pt x="0" y="1"/>
                  </a:lnTo>
                  <a:lnTo>
                    <a:pt x="0" y="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5" name="Freeform 187"/>
            <p:cNvSpPr>
              <a:spLocks/>
            </p:cNvSpPr>
            <p:nvPr/>
          </p:nvSpPr>
          <p:spPr bwMode="auto">
            <a:xfrm>
              <a:off x="4771" y="2674"/>
              <a:ext cx="17" cy="18"/>
            </a:xfrm>
            <a:custGeom>
              <a:avLst/>
              <a:gdLst/>
              <a:ahLst/>
              <a:cxnLst>
                <a:cxn ang="0">
                  <a:pos x="0" y="3"/>
                </a:cxn>
                <a:cxn ang="0">
                  <a:pos x="16" y="17"/>
                </a:cxn>
                <a:cxn ang="0">
                  <a:pos x="16" y="6"/>
                </a:cxn>
                <a:cxn ang="0">
                  <a:pos x="8" y="0"/>
                </a:cxn>
                <a:cxn ang="0">
                  <a:pos x="0" y="3"/>
                </a:cxn>
              </a:cxnLst>
              <a:rect l="0" t="0" r="r" b="b"/>
              <a:pathLst>
                <a:path w="17" h="18">
                  <a:moveTo>
                    <a:pt x="0" y="3"/>
                  </a:moveTo>
                  <a:lnTo>
                    <a:pt x="16" y="17"/>
                  </a:lnTo>
                  <a:lnTo>
                    <a:pt x="16" y="6"/>
                  </a:lnTo>
                  <a:lnTo>
                    <a:pt x="8" y="0"/>
                  </a:lnTo>
                  <a:lnTo>
                    <a:pt x="0" y="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6" name="Freeform 188"/>
            <p:cNvSpPr>
              <a:spLocks/>
            </p:cNvSpPr>
            <p:nvPr/>
          </p:nvSpPr>
          <p:spPr bwMode="auto">
            <a:xfrm>
              <a:off x="4802" y="2691"/>
              <a:ext cx="15" cy="14"/>
            </a:xfrm>
            <a:custGeom>
              <a:avLst/>
              <a:gdLst/>
              <a:ahLst/>
              <a:cxnLst>
                <a:cxn ang="0">
                  <a:pos x="0" y="0"/>
                </a:cxn>
                <a:cxn ang="0">
                  <a:pos x="0" y="12"/>
                </a:cxn>
                <a:cxn ang="0">
                  <a:pos x="14" y="16"/>
                </a:cxn>
                <a:cxn ang="0">
                  <a:pos x="16" y="12"/>
                </a:cxn>
                <a:cxn ang="0">
                  <a:pos x="16" y="4"/>
                </a:cxn>
                <a:cxn ang="0">
                  <a:pos x="0" y="0"/>
                </a:cxn>
              </a:cxnLst>
              <a:rect l="0" t="0" r="r" b="b"/>
              <a:pathLst>
                <a:path w="17" h="17">
                  <a:moveTo>
                    <a:pt x="0" y="0"/>
                  </a:moveTo>
                  <a:lnTo>
                    <a:pt x="0" y="12"/>
                  </a:lnTo>
                  <a:lnTo>
                    <a:pt x="14" y="16"/>
                  </a:lnTo>
                  <a:lnTo>
                    <a:pt x="16" y="12"/>
                  </a:lnTo>
                  <a:lnTo>
                    <a:pt x="16" y="4"/>
                  </a:lnTo>
                  <a:lnTo>
                    <a:pt x="0"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7" name="Freeform 189"/>
            <p:cNvSpPr>
              <a:spLocks/>
            </p:cNvSpPr>
            <p:nvPr/>
          </p:nvSpPr>
          <p:spPr bwMode="auto">
            <a:xfrm>
              <a:off x="4791" y="2707"/>
              <a:ext cx="17" cy="16"/>
            </a:xfrm>
            <a:custGeom>
              <a:avLst/>
              <a:gdLst/>
              <a:ahLst/>
              <a:cxnLst>
                <a:cxn ang="0">
                  <a:pos x="2" y="16"/>
                </a:cxn>
                <a:cxn ang="0">
                  <a:pos x="0" y="0"/>
                </a:cxn>
                <a:cxn ang="0">
                  <a:pos x="16" y="16"/>
                </a:cxn>
                <a:cxn ang="0">
                  <a:pos x="2" y="16"/>
                </a:cxn>
              </a:cxnLst>
              <a:rect l="0" t="0" r="r" b="b"/>
              <a:pathLst>
                <a:path w="17" h="17">
                  <a:moveTo>
                    <a:pt x="2" y="16"/>
                  </a:moveTo>
                  <a:lnTo>
                    <a:pt x="0" y="0"/>
                  </a:lnTo>
                  <a:lnTo>
                    <a:pt x="16" y="16"/>
                  </a:lnTo>
                  <a:lnTo>
                    <a:pt x="2"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8" name="Freeform 190"/>
            <p:cNvSpPr>
              <a:spLocks/>
            </p:cNvSpPr>
            <p:nvPr/>
          </p:nvSpPr>
          <p:spPr bwMode="auto">
            <a:xfrm>
              <a:off x="4815" y="2718"/>
              <a:ext cx="15" cy="16"/>
            </a:xfrm>
            <a:custGeom>
              <a:avLst/>
              <a:gdLst/>
              <a:ahLst/>
              <a:cxnLst>
                <a:cxn ang="0">
                  <a:pos x="12" y="0"/>
                </a:cxn>
                <a:cxn ang="0">
                  <a:pos x="16" y="12"/>
                </a:cxn>
                <a:cxn ang="0">
                  <a:pos x="16" y="16"/>
                </a:cxn>
                <a:cxn ang="0">
                  <a:pos x="6" y="16"/>
                </a:cxn>
                <a:cxn ang="0">
                  <a:pos x="0" y="0"/>
                </a:cxn>
                <a:cxn ang="0">
                  <a:pos x="12" y="0"/>
                </a:cxn>
              </a:cxnLst>
              <a:rect l="0" t="0" r="r" b="b"/>
              <a:pathLst>
                <a:path w="17" h="17">
                  <a:moveTo>
                    <a:pt x="12" y="0"/>
                  </a:moveTo>
                  <a:lnTo>
                    <a:pt x="16" y="12"/>
                  </a:lnTo>
                  <a:lnTo>
                    <a:pt x="16" y="16"/>
                  </a:lnTo>
                  <a:lnTo>
                    <a:pt x="6" y="16"/>
                  </a:lnTo>
                  <a:lnTo>
                    <a:pt x="0" y="0"/>
                  </a:lnTo>
                  <a:lnTo>
                    <a:pt x="12"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59" name="Freeform 191"/>
            <p:cNvSpPr>
              <a:spLocks/>
            </p:cNvSpPr>
            <p:nvPr/>
          </p:nvSpPr>
          <p:spPr bwMode="auto">
            <a:xfrm>
              <a:off x="3544" y="1170"/>
              <a:ext cx="19" cy="20"/>
            </a:xfrm>
            <a:custGeom>
              <a:avLst/>
              <a:gdLst/>
              <a:ahLst/>
              <a:cxnLst>
                <a:cxn ang="0">
                  <a:pos x="20" y="19"/>
                </a:cxn>
                <a:cxn ang="0">
                  <a:pos x="15" y="21"/>
                </a:cxn>
                <a:cxn ang="0">
                  <a:pos x="7" y="16"/>
                </a:cxn>
                <a:cxn ang="0">
                  <a:pos x="0" y="11"/>
                </a:cxn>
                <a:cxn ang="0">
                  <a:pos x="2" y="0"/>
                </a:cxn>
                <a:cxn ang="0">
                  <a:pos x="15" y="8"/>
                </a:cxn>
                <a:cxn ang="0">
                  <a:pos x="20" y="19"/>
                </a:cxn>
              </a:cxnLst>
              <a:rect l="0" t="0" r="r" b="b"/>
              <a:pathLst>
                <a:path w="21" h="22">
                  <a:moveTo>
                    <a:pt x="20" y="19"/>
                  </a:moveTo>
                  <a:lnTo>
                    <a:pt x="15" y="21"/>
                  </a:lnTo>
                  <a:lnTo>
                    <a:pt x="7" y="16"/>
                  </a:lnTo>
                  <a:lnTo>
                    <a:pt x="0" y="11"/>
                  </a:lnTo>
                  <a:lnTo>
                    <a:pt x="2" y="0"/>
                  </a:lnTo>
                  <a:lnTo>
                    <a:pt x="15" y="8"/>
                  </a:lnTo>
                  <a:lnTo>
                    <a:pt x="20" y="1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0" name="Freeform 192"/>
            <p:cNvSpPr>
              <a:spLocks/>
            </p:cNvSpPr>
            <p:nvPr/>
          </p:nvSpPr>
          <p:spPr bwMode="auto">
            <a:xfrm>
              <a:off x="3310" y="1870"/>
              <a:ext cx="105" cy="113"/>
            </a:xfrm>
            <a:custGeom>
              <a:avLst/>
              <a:gdLst/>
              <a:ahLst/>
              <a:cxnLst>
                <a:cxn ang="0">
                  <a:pos x="89" y="2"/>
                </a:cxn>
                <a:cxn ang="0">
                  <a:pos x="82" y="6"/>
                </a:cxn>
                <a:cxn ang="0">
                  <a:pos x="77" y="9"/>
                </a:cxn>
                <a:cxn ang="0">
                  <a:pos x="71" y="9"/>
                </a:cxn>
                <a:cxn ang="0">
                  <a:pos x="58" y="14"/>
                </a:cxn>
                <a:cxn ang="0">
                  <a:pos x="48" y="7"/>
                </a:cxn>
                <a:cxn ang="0">
                  <a:pos x="29" y="0"/>
                </a:cxn>
                <a:cxn ang="0">
                  <a:pos x="24" y="4"/>
                </a:cxn>
                <a:cxn ang="0">
                  <a:pos x="40" y="14"/>
                </a:cxn>
                <a:cxn ang="0">
                  <a:pos x="38" y="17"/>
                </a:cxn>
                <a:cxn ang="0">
                  <a:pos x="25" y="15"/>
                </a:cxn>
                <a:cxn ang="0">
                  <a:pos x="6" y="21"/>
                </a:cxn>
                <a:cxn ang="0">
                  <a:pos x="0" y="28"/>
                </a:cxn>
                <a:cxn ang="0">
                  <a:pos x="9" y="33"/>
                </a:cxn>
                <a:cxn ang="0">
                  <a:pos x="16" y="58"/>
                </a:cxn>
                <a:cxn ang="0">
                  <a:pos x="26" y="58"/>
                </a:cxn>
                <a:cxn ang="0">
                  <a:pos x="26" y="67"/>
                </a:cxn>
                <a:cxn ang="0">
                  <a:pos x="31" y="72"/>
                </a:cxn>
                <a:cxn ang="0">
                  <a:pos x="45" y="64"/>
                </a:cxn>
                <a:cxn ang="0">
                  <a:pos x="57" y="77"/>
                </a:cxn>
                <a:cxn ang="0">
                  <a:pos x="73" y="81"/>
                </a:cxn>
                <a:cxn ang="0">
                  <a:pos x="63" y="102"/>
                </a:cxn>
                <a:cxn ang="0">
                  <a:pos x="104" y="123"/>
                </a:cxn>
                <a:cxn ang="0">
                  <a:pos x="92" y="91"/>
                </a:cxn>
                <a:cxn ang="0">
                  <a:pos x="94" y="71"/>
                </a:cxn>
                <a:cxn ang="0">
                  <a:pos x="102" y="52"/>
                </a:cxn>
                <a:cxn ang="0">
                  <a:pos x="113" y="47"/>
                </a:cxn>
                <a:cxn ang="0">
                  <a:pos x="107" y="41"/>
                </a:cxn>
                <a:cxn ang="0">
                  <a:pos x="93" y="6"/>
                </a:cxn>
                <a:cxn ang="0">
                  <a:pos x="89" y="2"/>
                </a:cxn>
              </a:cxnLst>
              <a:rect l="0" t="0" r="r" b="b"/>
              <a:pathLst>
                <a:path w="114" h="124">
                  <a:moveTo>
                    <a:pt x="89" y="2"/>
                  </a:moveTo>
                  <a:lnTo>
                    <a:pt x="82" y="6"/>
                  </a:lnTo>
                  <a:lnTo>
                    <a:pt x="77" y="9"/>
                  </a:lnTo>
                  <a:lnTo>
                    <a:pt x="71" y="9"/>
                  </a:lnTo>
                  <a:lnTo>
                    <a:pt x="58" y="14"/>
                  </a:lnTo>
                  <a:lnTo>
                    <a:pt x="48" y="7"/>
                  </a:lnTo>
                  <a:lnTo>
                    <a:pt x="29" y="0"/>
                  </a:lnTo>
                  <a:lnTo>
                    <a:pt x="24" y="4"/>
                  </a:lnTo>
                  <a:lnTo>
                    <a:pt x="40" y="14"/>
                  </a:lnTo>
                  <a:lnTo>
                    <a:pt x="38" y="17"/>
                  </a:lnTo>
                  <a:lnTo>
                    <a:pt x="25" y="15"/>
                  </a:lnTo>
                  <a:lnTo>
                    <a:pt x="6" y="21"/>
                  </a:lnTo>
                  <a:lnTo>
                    <a:pt x="0" y="28"/>
                  </a:lnTo>
                  <a:lnTo>
                    <a:pt x="9" y="33"/>
                  </a:lnTo>
                  <a:lnTo>
                    <a:pt x="16" y="58"/>
                  </a:lnTo>
                  <a:lnTo>
                    <a:pt x="26" y="58"/>
                  </a:lnTo>
                  <a:lnTo>
                    <a:pt x="26" y="67"/>
                  </a:lnTo>
                  <a:lnTo>
                    <a:pt x="31" y="72"/>
                  </a:lnTo>
                  <a:lnTo>
                    <a:pt x="45" y="64"/>
                  </a:lnTo>
                  <a:lnTo>
                    <a:pt x="57" y="77"/>
                  </a:lnTo>
                  <a:lnTo>
                    <a:pt x="73" y="81"/>
                  </a:lnTo>
                  <a:lnTo>
                    <a:pt x="63" y="102"/>
                  </a:lnTo>
                  <a:lnTo>
                    <a:pt x="104" y="123"/>
                  </a:lnTo>
                  <a:lnTo>
                    <a:pt x="92" y="91"/>
                  </a:lnTo>
                  <a:lnTo>
                    <a:pt x="94" y="71"/>
                  </a:lnTo>
                  <a:lnTo>
                    <a:pt x="102" y="52"/>
                  </a:lnTo>
                  <a:lnTo>
                    <a:pt x="113" y="47"/>
                  </a:lnTo>
                  <a:lnTo>
                    <a:pt x="107" y="41"/>
                  </a:lnTo>
                  <a:lnTo>
                    <a:pt x="93" y="6"/>
                  </a:lnTo>
                  <a:lnTo>
                    <a:pt x="89"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1" name="Freeform 193"/>
            <p:cNvSpPr>
              <a:spLocks/>
            </p:cNvSpPr>
            <p:nvPr/>
          </p:nvSpPr>
          <p:spPr bwMode="auto">
            <a:xfrm>
              <a:off x="3328" y="1928"/>
              <a:ext cx="29" cy="23"/>
            </a:xfrm>
            <a:custGeom>
              <a:avLst/>
              <a:gdLst/>
              <a:ahLst/>
              <a:cxnLst>
                <a:cxn ang="0">
                  <a:pos x="30" y="18"/>
                </a:cxn>
                <a:cxn ang="0">
                  <a:pos x="25" y="13"/>
                </a:cxn>
                <a:cxn ang="0">
                  <a:pos x="24" y="11"/>
                </a:cxn>
                <a:cxn ang="0">
                  <a:pos x="16" y="3"/>
                </a:cxn>
                <a:cxn ang="0">
                  <a:pos x="13" y="0"/>
                </a:cxn>
                <a:cxn ang="0">
                  <a:pos x="0" y="1"/>
                </a:cxn>
                <a:cxn ang="0">
                  <a:pos x="29" y="24"/>
                </a:cxn>
                <a:cxn ang="0">
                  <a:pos x="30" y="18"/>
                </a:cxn>
              </a:cxnLst>
              <a:rect l="0" t="0" r="r" b="b"/>
              <a:pathLst>
                <a:path w="31" h="25">
                  <a:moveTo>
                    <a:pt x="30" y="18"/>
                  </a:moveTo>
                  <a:lnTo>
                    <a:pt x="25" y="13"/>
                  </a:lnTo>
                  <a:lnTo>
                    <a:pt x="24" y="11"/>
                  </a:lnTo>
                  <a:lnTo>
                    <a:pt x="16" y="3"/>
                  </a:lnTo>
                  <a:lnTo>
                    <a:pt x="13" y="0"/>
                  </a:lnTo>
                  <a:lnTo>
                    <a:pt x="0" y="1"/>
                  </a:lnTo>
                  <a:lnTo>
                    <a:pt x="29" y="24"/>
                  </a:lnTo>
                  <a:lnTo>
                    <a:pt x="30" y="1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2" name="Freeform 194"/>
            <p:cNvSpPr>
              <a:spLocks/>
            </p:cNvSpPr>
            <p:nvPr/>
          </p:nvSpPr>
          <p:spPr bwMode="auto">
            <a:xfrm>
              <a:off x="3686" y="1907"/>
              <a:ext cx="74" cy="112"/>
            </a:xfrm>
            <a:custGeom>
              <a:avLst/>
              <a:gdLst/>
              <a:ahLst/>
              <a:cxnLst>
                <a:cxn ang="0">
                  <a:pos x="76" y="56"/>
                </a:cxn>
                <a:cxn ang="0">
                  <a:pos x="67" y="85"/>
                </a:cxn>
                <a:cxn ang="0">
                  <a:pos x="80" y="103"/>
                </a:cxn>
                <a:cxn ang="0">
                  <a:pos x="50" y="121"/>
                </a:cxn>
                <a:cxn ang="0">
                  <a:pos x="22" y="104"/>
                </a:cxn>
                <a:cxn ang="0">
                  <a:pos x="21" y="95"/>
                </a:cxn>
                <a:cxn ang="0">
                  <a:pos x="0" y="101"/>
                </a:cxn>
                <a:cxn ang="0">
                  <a:pos x="15" y="82"/>
                </a:cxn>
                <a:cxn ang="0">
                  <a:pos x="17" y="51"/>
                </a:cxn>
                <a:cxn ang="0">
                  <a:pos x="17" y="32"/>
                </a:cxn>
                <a:cxn ang="0">
                  <a:pos x="13" y="17"/>
                </a:cxn>
                <a:cxn ang="0">
                  <a:pos x="21" y="5"/>
                </a:cxn>
                <a:cxn ang="0">
                  <a:pos x="29" y="8"/>
                </a:cxn>
                <a:cxn ang="0">
                  <a:pos x="40" y="0"/>
                </a:cxn>
                <a:cxn ang="0">
                  <a:pos x="50" y="7"/>
                </a:cxn>
                <a:cxn ang="0">
                  <a:pos x="50" y="13"/>
                </a:cxn>
                <a:cxn ang="0">
                  <a:pos x="43" y="15"/>
                </a:cxn>
                <a:cxn ang="0">
                  <a:pos x="32" y="24"/>
                </a:cxn>
                <a:cxn ang="0">
                  <a:pos x="31" y="36"/>
                </a:cxn>
                <a:cxn ang="0">
                  <a:pos x="29" y="59"/>
                </a:cxn>
                <a:cxn ang="0">
                  <a:pos x="50" y="64"/>
                </a:cxn>
                <a:cxn ang="0">
                  <a:pos x="76" y="56"/>
                </a:cxn>
              </a:cxnLst>
              <a:rect l="0" t="0" r="r" b="b"/>
              <a:pathLst>
                <a:path w="81" h="122">
                  <a:moveTo>
                    <a:pt x="76" y="56"/>
                  </a:moveTo>
                  <a:lnTo>
                    <a:pt x="67" y="85"/>
                  </a:lnTo>
                  <a:lnTo>
                    <a:pt x="80" y="103"/>
                  </a:lnTo>
                  <a:lnTo>
                    <a:pt x="50" y="121"/>
                  </a:lnTo>
                  <a:lnTo>
                    <a:pt x="22" y="104"/>
                  </a:lnTo>
                  <a:lnTo>
                    <a:pt x="21" y="95"/>
                  </a:lnTo>
                  <a:lnTo>
                    <a:pt x="0" y="101"/>
                  </a:lnTo>
                  <a:lnTo>
                    <a:pt x="15" y="82"/>
                  </a:lnTo>
                  <a:lnTo>
                    <a:pt x="17" y="51"/>
                  </a:lnTo>
                  <a:lnTo>
                    <a:pt x="17" y="32"/>
                  </a:lnTo>
                  <a:lnTo>
                    <a:pt x="13" y="17"/>
                  </a:lnTo>
                  <a:lnTo>
                    <a:pt x="21" y="5"/>
                  </a:lnTo>
                  <a:lnTo>
                    <a:pt x="29" y="8"/>
                  </a:lnTo>
                  <a:lnTo>
                    <a:pt x="40" y="0"/>
                  </a:lnTo>
                  <a:lnTo>
                    <a:pt x="50" y="7"/>
                  </a:lnTo>
                  <a:lnTo>
                    <a:pt x="50" y="13"/>
                  </a:lnTo>
                  <a:lnTo>
                    <a:pt x="43" y="15"/>
                  </a:lnTo>
                  <a:lnTo>
                    <a:pt x="32" y="24"/>
                  </a:lnTo>
                  <a:lnTo>
                    <a:pt x="31" y="36"/>
                  </a:lnTo>
                  <a:lnTo>
                    <a:pt x="29" y="59"/>
                  </a:lnTo>
                  <a:lnTo>
                    <a:pt x="50" y="64"/>
                  </a:lnTo>
                  <a:lnTo>
                    <a:pt x="76" y="5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3" name="Freeform 195"/>
            <p:cNvSpPr>
              <a:spLocks/>
            </p:cNvSpPr>
            <p:nvPr/>
          </p:nvSpPr>
          <p:spPr bwMode="auto">
            <a:xfrm>
              <a:off x="3543" y="1689"/>
              <a:ext cx="75" cy="103"/>
            </a:xfrm>
            <a:custGeom>
              <a:avLst/>
              <a:gdLst/>
              <a:ahLst/>
              <a:cxnLst>
                <a:cxn ang="0">
                  <a:pos x="42" y="15"/>
                </a:cxn>
                <a:cxn ang="0">
                  <a:pos x="41" y="12"/>
                </a:cxn>
                <a:cxn ang="0">
                  <a:pos x="36" y="10"/>
                </a:cxn>
                <a:cxn ang="0">
                  <a:pos x="31" y="14"/>
                </a:cxn>
                <a:cxn ang="0">
                  <a:pos x="20" y="23"/>
                </a:cxn>
                <a:cxn ang="0">
                  <a:pos x="14" y="33"/>
                </a:cxn>
                <a:cxn ang="0">
                  <a:pos x="15" y="35"/>
                </a:cxn>
                <a:cxn ang="0">
                  <a:pos x="15" y="39"/>
                </a:cxn>
                <a:cxn ang="0">
                  <a:pos x="11" y="43"/>
                </a:cxn>
                <a:cxn ang="0">
                  <a:pos x="5" y="47"/>
                </a:cxn>
                <a:cxn ang="0">
                  <a:pos x="5" y="61"/>
                </a:cxn>
                <a:cxn ang="0">
                  <a:pos x="5" y="71"/>
                </a:cxn>
                <a:cxn ang="0">
                  <a:pos x="0" y="85"/>
                </a:cxn>
                <a:cxn ang="0">
                  <a:pos x="6" y="103"/>
                </a:cxn>
                <a:cxn ang="0">
                  <a:pos x="10" y="105"/>
                </a:cxn>
                <a:cxn ang="0">
                  <a:pos x="14" y="103"/>
                </a:cxn>
                <a:cxn ang="0">
                  <a:pos x="25" y="109"/>
                </a:cxn>
                <a:cxn ang="0">
                  <a:pos x="31" y="111"/>
                </a:cxn>
                <a:cxn ang="0">
                  <a:pos x="45" y="108"/>
                </a:cxn>
                <a:cxn ang="0">
                  <a:pos x="50" y="100"/>
                </a:cxn>
                <a:cxn ang="0">
                  <a:pos x="54" y="85"/>
                </a:cxn>
                <a:cxn ang="0">
                  <a:pos x="56" y="74"/>
                </a:cxn>
                <a:cxn ang="0">
                  <a:pos x="63" y="69"/>
                </a:cxn>
                <a:cxn ang="0">
                  <a:pos x="73" y="67"/>
                </a:cxn>
                <a:cxn ang="0">
                  <a:pos x="76" y="57"/>
                </a:cxn>
                <a:cxn ang="0">
                  <a:pos x="69" y="46"/>
                </a:cxn>
                <a:cxn ang="0">
                  <a:pos x="68" y="32"/>
                </a:cxn>
                <a:cxn ang="0">
                  <a:pos x="72" y="29"/>
                </a:cxn>
                <a:cxn ang="0">
                  <a:pos x="75" y="14"/>
                </a:cxn>
                <a:cxn ang="0">
                  <a:pos x="80" y="4"/>
                </a:cxn>
                <a:cxn ang="0">
                  <a:pos x="78" y="3"/>
                </a:cxn>
                <a:cxn ang="0">
                  <a:pos x="69" y="0"/>
                </a:cxn>
                <a:cxn ang="0">
                  <a:pos x="61" y="3"/>
                </a:cxn>
                <a:cxn ang="0">
                  <a:pos x="59" y="7"/>
                </a:cxn>
                <a:cxn ang="0">
                  <a:pos x="58" y="10"/>
                </a:cxn>
                <a:cxn ang="0">
                  <a:pos x="55" y="11"/>
                </a:cxn>
                <a:cxn ang="0">
                  <a:pos x="52" y="14"/>
                </a:cxn>
                <a:cxn ang="0">
                  <a:pos x="47" y="11"/>
                </a:cxn>
                <a:cxn ang="0">
                  <a:pos x="42" y="15"/>
                </a:cxn>
              </a:cxnLst>
              <a:rect l="0" t="0" r="r" b="b"/>
              <a:pathLst>
                <a:path w="81" h="112">
                  <a:moveTo>
                    <a:pt x="42" y="15"/>
                  </a:moveTo>
                  <a:lnTo>
                    <a:pt x="41" y="12"/>
                  </a:lnTo>
                  <a:lnTo>
                    <a:pt x="36" y="10"/>
                  </a:lnTo>
                  <a:lnTo>
                    <a:pt x="31" y="14"/>
                  </a:lnTo>
                  <a:lnTo>
                    <a:pt x="20" y="23"/>
                  </a:lnTo>
                  <a:lnTo>
                    <a:pt x="14" y="33"/>
                  </a:lnTo>
                  <a:lnTo>
                    <a:pt x="15" y="35"/>
                  </a:lnTo>
                  <a:lnTo>
                    <a:pt x="15" y="39"/>
                  </a:lnTo>
                  <a:lnTo>
                    <a:pt x="11" y="43"/>
                  </a:lnTo>
                  <a:lnTo>
                    <a:pt x="5" y="47"/>
                  </a:lnTo>
                  <a:lnTo>
                    <a:pt x="5" y="61"/>
                  </a:lnTo>
                  <a:lnTo>
                    <a:pt x="5" y="71"/>
                  </a:lnTo>
                  <a:lnTo>
                    <a:pt x="0" y="85"/>
                  </a:lnTo>
                  <a:lnTo>
                    <a:pt x="6" y="103"/>
                  </a:lnTo>
                  <a:lnTo>
                    <a:pt x="10" y="105"/>
                  </a:lnTo>
                  <a:lnTo>
                    <a:pt x="14" y="103"/>
                  </a:lnTo>
                  <a:lnTo>
                    <a:pt x="25" y="109"/>
                  </a:lnTo>
                  <a:lnTo>
                    <a:pt x="31" y="111"/>
                  </a:lnTo>
                  <a:lnTo>
                    <a:pt x="45" y="108"/>
                  </a:lnTo>
                  <a:lnTo>
                    <a:pt x="50" y="100"/>
                  </a:lnTo>
                  <a:lnTo>
                    <a:pt x="54" y="85"/>
                  </a:lnTo>
                  <a:lnTo>
                    <a:pt x="56" y="74"/>
                  </a:lnTo>
                  <a:lnTo>
                    <a:pt x="63" y="69"/>
                  </a:lnTo>
                  <a:lnTo>
                    <a:pt x="73" y="67"/>
                  </a:lnTo>
                  <a:lnTo>
                    <a:pt x="76" y="57"/>
                  </a:lnTo>
                  <a:lnTo>
                    <a:pt x="69" y="46"/>
                  </a:lnTo>
                  <a:lnTo>
                    <a:pt x="68" y="32"/>
                  </a:lnTo>
                  <a:lnTo>
                    <a:pt x="72" y="29"/>
                  </a:lnTo>
                  <a:lnTo>
                    <a:pt x="75" y="14"/>
                  </a:lnTo>
                  <a:lnTo>
                    <a:pt x="80" y="4"/>
                  </a:lnTo>
                  <a:lnTo>
                    <a:pt x="78" y="3"/>
                  </a:lnTo>
                  <a:lnTo>
                    <a:pt x="69" y="0"/>
                  </a:lnTo>
                  <a:lnTo>
                    <a:pt x="61" y="3"/>
                  </a:lnTo>
                  <a:lnTo>
                    <a:pt x="59" y="7"/>
                  </a:lnTo>
                  <a:lnTo>
                    <a:pt x="58" y="10"/>
                  </a:lnTo>
                  <a:lnTo>
                    <a:pt x="55" y="11"/>
                  </a:lnTo>
                  <a:lnTo>
                    <a:pt x="52" y="14"/>
                  </a:lnTo>
                  <a:lnTo>
                    <a:pt x="47" y="11"/>
                  </a:lnTo>
                  <a:lnTo>
                    <a:pt x="42" y="1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4" name="Freeform 196"/>
            <p:cNvSpPr>
              <a:spLocks/>
            </p:cNvSpPr>
            <p:nvPr/>
          </p:nvSpPr>
          <p:spPr bwMode="auto">
            <a:xfrm>
              <a:off x="3880" y="2163"/>
              <a:ext cx="68" cy="103"/>
            </a:xfrm>
            <a:custGeom>
              <a:avLst/>
              <a:gdLst/>
              <a:ahLst/>
              <a:cxnLst>
                <a:cxn ang="0">
                  <a:pos x="2" y="68"/>
                </a:cxn>
                <a:cxn ang="0">
                  <a:pos x="0" y="35"/>
                </a:cxn>
                <a:cxn ang="0">
                  <a:pos x="8" y="19"/>
                </a:cxn>
                <a:cxn ang="0">
                  <a:pos x="0" y="13"/>
                </a:cxn>
                <a:cxn ang="0">
                  <a:pos x="0" y="2"/>
                </a:cxn>
                <a:cxn ang="0">
                  <a:pos x="8" y="0"/>
                </a:cxn>
                <a:cxn ang="0">
                  <a:pos x="16" y="11"/>
                </a:cxn>
                <a:cxn ang="0">
                  <a:pos x="29" y="8"/>
                </a:cxn>
                <a:cxn ang="0">
                  <a:pos x="30" y="10"/>
                </a:cxn>
                <a:cxn ang="0">
                  <a:pos x="24" y="21"/>
                </a:cxn>
                <a:cxn ang="0">
                  <a:pos x="30" y="26"/>
                </a:cxn>
                <a:cxn ang="0">
                  <a:pos x="39" y="26"/>
                </a:cxn>
                <a:cxn ang="0">
                  <a:pos x="58" y="22"/>
                </a:cxn>
                <a:cxn ang="0">
                  <a:pos x="65" y="28"/>
                </a:cxn>
                <a:cxn ang="0">
                  <a:pos x="65" y="32"/>
                </a:cxn>
                <a:cxn ang="0">
                  <a:pos x="51" y="35"/>
                </a:cxn>
                <a:cxn ang="0">
                  <a:pos x="48" y="49"/>
                </a:cxn>
                <a:cxn ang="0">
                  <a:pos x="52" y="57"/>
                </a:cxn>
                <a:cxn ang="0">
                  <a:pos x="62" y="51"/>
                </a:cxn>
                <a:cxn ang="0">
                  <a:pos x="72" y="58"/>
                </a:cxn>
                <a:cxn ang="0">
                  <a:pos x="70" y="111"/>
                </a:cxn>
                <a:cxn ang="0">
                  <a:pos x="52" y="96"/>
                </a:cxn>
                <a:cxn ang="0">
                  <a:pos x="55" y="89"/>
                </a:cxn>
                <a:cxn ang="0">
                  <a:pos x="45" y="74"/>
                </a:cxn>
                <a:cxn ang="0">
                  <a:pos x="39" y="74"/>
                </a:cxn>
                <a:cxn ang="0">
                  <a:pos x="33" y="83"/>
                </a:cxn>
                <a:cxn ang="0">
                  <a:pos x="6" y="81"/>
                </a:cxn>
                <a:cxn ang="0">
                  <a:pos x="2" y="68"/>
                </a:cxn>
              </a:cxnLst>
              <a:rect l="0" t="0" r="r" b="b"/>
              <a:pathLst>
                <a:path w="73" h="112">
                  <a:moveTo>
                    <a:pt x="2" y="68"/>
                  </a:moveTo>
                  <a:lnTo>
                    <a:pt x="0" y="35"/>
                  </a:lnTo>
                  <a:lnTo>
                    <a:pt x="8" y="19"/>
                  </a:lnTo>
                  <a:lnTo>
                    <a:pt x="0" y="13"/>
                  </a:lnTo>
                  <a:lnTo>
                    <a:pt x="0" y="2"/>
                  </a:lnTo>
                  <a:lnTo>
                    <a:pt x="8" y="0"/>
                  </a:lnTo>
                  <a:lnTo>
                    <a:pt x="16" y="11"/>
                  </a:lnTo>
                  <a:lnTo>
                    <a:pt x="29" y="8"/>
                  </a:lnTo>
                  <a:lnTo>
                    <a:pt x="30" y="10"/>
                  </a:lnTo>
                  <a:lnTo>
                    <a:pt x="24" y="21"/>
                  </a:lnTo>
                  <a:lnTo>
                    <a:pt x="30" y="26"/>
                  </a:lnTo>
                  <a:lnTo>
                    <a:pt x="39" y="26"/>
                  </a:lnTo>
                  <a:lnTo>
                    <a:pt x="58" y="22"/>
                  </a:lnTo>
                  <a:lnTo>
                    <a:pt x="65" y="28"/>
                  </a:lnTo>
                  <a:lnTo>
                    <a:pt x="65" y="32"/>
                  </a:lnTo>
                  <a:lnTo>
                    <a:pt x="51" y="35"/>
                  </a:lnTo>
                  <a:lnTo>
                    <a:pt x="48" y="49"/>
                  </a:lnTo>
                  <a:lnTo>
                    <a:pt x="52" y="57"/>
                  </a:lnTo>
                  <a:lnTo>
                    <a:pt x="62" y="51"/>
                  </a:lnTo>
                  <a:lnTo>
                    <a:pt x="72" y="58"/>
                  </a:lnTo>
                  <a:lnTo>
                    <a:pt x="70" y="111"/>
                  </a:lnTo>
                  <a:lnTo>
                    <a:pt x="52" y="96"/>
                  </a:lnTo>
                  <a:lnTo>
                    <a:pt x="55" y="89"/>
                  </a:lnTo>
                  <a:lnTo>
                    <a:pt x="45" y="74"/>
                  </a:lnTo>
                  <a:lnTo>
                    <a:pt x="39" y="74"/>
                  </a:lnTo>
                  <a:lnTo>
                    <a:pt x="33" y="83"/>
                  </a:lnTo>
                  <a:lnTo>
                    <a:pt x="6" y="81"/>
                  </a:lnTo>
                  <a:lnTo>
                    <a:pt x="2" y="6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5" name="Freeform 197"/>
            <p:cNvSpPr>
              <a:spLocks/>
            </p:cNvSpPr>
            <p:nvPr/>
          </p:nvSpPr>
          <p:spPr bwMode="auto">
            <a:xfrm>
              <a:off x="5008" y="2923"/>
              <a:ext cx="49" cy="42"/>
            </a:xfrm>
            <a:custGeom>
              <a:avLst/>
              <a:gdLst/>
              <a:ahLst/>
              <a:cxnLst>
                <a:cxn ang="0">
                  <a:pos x="31" y="35"/>
                </a:cxn>
                <a:cxn ang="0">
                  <a:pos x="34" y="38"/>
                </a:cxn>
                <a:cxn ang="0">
                  <a:pos x="37" y="40"/>
                </a:cxn>
                <a:cxn ang="0">
                  <a:pos x="40" y="42"/>
                </a:cxn>
                <a:cxn ang="0">
                  <a:pos x="44" y="43"/>
                </a:cxn>
                <a:cxn ang="0">
                  <a:pos x="48" y="45"/>
                </a:cxn>
                <a:cxn ang="0">
                  <a:pos x="51" y="45"/>
                </a:cxn>
                <a:cxn ang="0">
                  <a:pos x="52" y="43"/>
                </a:cxn>
                <a:cxn ang="0">
                  <a:pos x="51" y="38"/>
                </a:cxn>
                <a:cxn ang="0">
                  <a:pos x="49" y="35"/>
                </a:cxn>
                <a:cxn ang="0">
                  <a:pos x="46" y="31"/>
                </a:cxn>
                <a:cxn ang="0">
                  <a:pos x="42" y="29"/>
                </a:cxn>
                <a:cxn ang="0">
                  <a:pos x="40" y="28"/>
                </a:cxn>
                <a:cxn ang="0">
                  <a:pos x="38" y="26"/>
                </a:cxn>
                <a:cxn ang="0">
                  <a:pos x="36" y="23"/>
                </a:cxn>
                <a:cxn ang="0">
                  <a:pos x="34" y="20"/>
                </a:cxn>
                <a:cxn ang="0">
                  <a:pos x="30" y="17"/>
                </a:cxn>
                <a:cxn ang="0">
                  <a:pos x="26" y="15"/>
                </a:cxn>
                <a:cxn ang="0">
                  <a:pos x="22" y="14"/>
                </a:cxn>
                <a:cxn ang="0">
                  <a:pos x="17" y="12"/>
                </a:cxn>
                <a:cxn ang="0">
                  <a:pos x="13" y="9"/>
                </a:cxn>
                <a:cxn ang="0">
                  <a:pos x="9" y="4"/>
                </a:cxn>
                <a:cxn ang="0">
                  <a:pos x="7" y="2"/>
                </a:cxn>
                <a:cxn ang="0">
                  <a:pos x="4" y="0"/>
                </a:cxn>
                <a:cxn ang="0">
                  <a:pos x="2" y="0"/>
                </a:cxn>
                <a:cxn ang="0">
                  <a:pos x="0" y="1"/>
                </a:cxn>
                <a:cxn ang="0">
                  <a:pos x="0" y="4"/>
                </a:cxn>
                <a:cxn ang="0">
                  <a:pos x="0" y="7"/>
                </a:cxn>
                <a:cxn ang="0">
                  <a:pos x="2" y="11"/>
                </a:cxn>
                <a:cxn ang="0">
                  <a:pos x="3" y="15"/>
                </a:cxn>
                <a:cxn ang="0">
                  <a:pos x="6" y="18"/>
                </a:cxn>
                <a:cxn ang="0">
                  <a:pos x="8" y="20"/>
                </a:cxn>
                <a:cxn ang="0">
                  <a:pos x="11" y="22"/>
                </a:cxn>
                <a:cxn ang="0">
                  <a:pos x="14" y="23"/>
                </a:cxn>
                <a:cxn ang="0">
                  <a:pos x="17" y="25"/>
                </a:cxn>
                <a:cxn ang="0">
                  <a:pos x="21" y="29"/>
                </a:cxn>
                <a:cxn ang="0">
                  <a:pos x="25" y="31"/>
                </a:cxn>
                <a:cxn ang="0">
                  <a:pos x="28" y="33"/>
                </a:cxn>
                <a:cxn ang="0">
                  <a:pos x="31" y="35"/>
                </a:cxn>
              </a:cxnLst>
              <a:rect l="0" t="0" r="r" b="b"/>
              <a:pathLst>
                <a:path w="53" h="46">
                  <a:moveTo>
                    <a:pt x="31" y="35"/>
                  </a:moveTo>
                  <a:lnTo>
                    <a:pt x="34" y="38"/>
                  </a:lnTo>
                  <a:lnTo>
                    <a:pt x="37" y="40"/>
                  </a:lnTo>
                  <a:lnTo>
                    <a:pt x="40" y="42"/>
                  </a:lnTo>
                  <a:lnTo>
                    <a:pt x="44" y="43"/>
                  </a:lnTo>
                  <a:lnTo>
                    <a:pt x="48" y="45"/>
                  </a:lnTo>
                  <a:lnTo>
                    <a:pt x="51" y="45"/>
                  </a:lnTo>
                  <a:lnTo>
                    <a:pt x="52" y="43"/>
                  </a:lnTo>
                  <a:lnTo>
                    <a:pt x="51" y="38"/>
                  </a:lnTo>
                  <a:lnTo>
                    <a:pt x="49" y="35"/>
                  </a:lnTo>
                  <a:lnTo>
                    <a:pt x="46" y="31"/>
                  </a:lnTo>
                  <a:lnTo>
                    <a:pt x="42" y="29"/>
                  </a:lnTo>
                  <a:lnTo>
                    <a:pt x="40" y="28"/>
                  </a:lnTo>
                  <a:lnTo>
                    <a:pt x="38" y="26"/>
                  </a:lnTo>
                  <a:lnTo>
                    <a:pt x="36" y="23"/>
                  </a:lnTo>
                  <a:lnTo>
                    <a:pt x="34" y="20"/>
                  </a:lnTo>
                  <a:lnTo>
                    <a:pt x="30" y="17"/>
                  </a:lnTo>
                  <a:lnTo>
                    <a:pt x="26" y="15"/>
                  </a:lnTo>
                  <a:lnTo>
                    <a:pt x="22" y="14"/>
                  </a:lnTo>
                  <a:lnTo>
                    <a:pt x="17" y="12"/>
                  </a:lnTo>
                  <a:lnTo>
                    <a:pt x="13" y="9"/>
                  </a:lnTo>
                  <a:lnTo>
                    <a:pt x="9" y="4"/>
                  </a:lnTo>
                  <a:lnTo>
                    <a:pt x="7" y="2"/>
                  </a:lnTo>
                  <a:lnTo>
                    <a:pt x="4" y="0"/>
                  </a:lnTo>
                  <a:lnTo>
                    <a:pt x="2" y="0"/>
                  </a:lnTo>
                  <a:lnTo>
                    <a:pt x="0" y="1"/>
                  </a:lnTo>
                  <a:lnTo>
                    <a:pt x="0" y="4"/>
                  </a:lnTo>
                  <a:lnTo>
                    <a:pt x="0" y="7"/>
                  </a:lnTo>
                  <a:lnTo>
                    <a:pt x="2" y="11"/>
                  </a:lnTo>
                  <a:lnTo>
                    <a:pt x="3" y="15"/>
                  </a:lnTo>
                  <a:lnTo>
                    <a:pt x="6" y="18"/>
                  </a:lnTo>
                  <a:lnTo>
                    <a:pt x="8" y="20"/>
                  </a:lnTo>
                  <a:lnTo>
                    <a:pt x="11" y="22"/>
                  </a:lnTo>
                  <a:lnTo>
                    <a:pt x="14" y="23"/>
                  </a:lnTo>
                  <a:lnTo>
                    <a:pt x="17" y="25"/>
                  </a:lnTo>
                  <a:lnTo>
                    <a:pt x="21" y="29"/>
                  </a:lnTo>
                  <a:lnTo>
                    <a:pt x="25" y="31"/>
                  </a:lnTo>
                  <a:lnTo>
                    <a:pt x="28" y="33"/>
                  </a:lnTo>
                  <a:lnTo>
                    <a:pt x="31" y="3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6" name="Freeform 198"/>
            <p:cNvSpPr>
              <a:spLocks/>
            </p:cNvSpPr>
            <p:nvPr/>
          </p:nvSpPr>
          <p:spPr bwMode="auto">
            <a:xfrm>
              <a:off x="4936" y="2736"/>
              <a:ext cx="21" cy="15"/>
            </a:xfrm>
            <a:custGeom>
              <a:avLst/>
              <a:gdLst/>
              <a:ahLst/>
              <a:cxnLst>
                <a:cxn ang="0">
                  <a:pos x="7" y="0"/>
                </a:cxn>
                <a:cxn ang="0">
                  <a:pos x="10" y="2"/>
                </a:cxn>
                <a:cxn ang="0">
                  <a:pos x="11" y="4"/>
                </a:cxn>
                <a:cxn ang="0">
                  <a:pos x="14" y="4"/>
                </a:cxn>
                <a:cxn ang="0">
                  <a:pos x="19" y="4"/>
                </a:cxn>
                <a:cxn ang="0">
                  <a:pos x="21" y="5"/>
                </a:cxn>
                <a:cxn ang="0">
                  <a:pos x="22" y="7"/>
                </a:cxn>
                <a:cxn ang="0">
                  <a:pos x="22" y="11"/>
                </a:cxn>
                <a:cxn ang="0">
                  <a:pos x="21" y="14"/>
                </a:cxn>
                <a:cxn ang="0">
                  <a:pos x="19" y="15"/>
                </a:cxn>
                <a:cxn ang="0">
                  <a:pos x="17" y="15"/>
                </a:cxn>
                <a:cxn ang="0">
                  <a:pos x="14" y="16"/>
                </a:cxn>
                <a:cxn ang="0">
                  <a:pos x="11" y="16"/>
                </a:cxn>
                <a:cxn ang="0">
                  <a:pos x="8" y="14"/>
                </a:cxn>
                <a:cxn ang="0">
                  <a:pos x="4" y="14"/>
                </a:cxn>
                <a:cxn ang="0">
                  <a:pos x="3" y="13"/>
                </a:cxn>
                <a:cxn ang="0">
                  <a:pos x="3" y="9"/>
                </a:cxn>
                <a:cxn ang="0">
                  <a:pos x="2" y="6"/>
                </a:cxn>
                <a:cxn ang="0">
                  <a:pos x="0" y="3"/>
                </a:cxn>
                <a:cxn ang="0">
                  <a:pos x="1" y="2"/>
                </a:cxn>
                <a:cxn ang="0">
                  <a:pos x="5" y="0"/>
                </a:cxn>
                <a:cxn ang="0">
                  <a:pos x="7" y="0"/>
                </a:cxn>
              </a:cxnLst>
              <a:rect l="0" t="0" r="r" b="b"/>
              <a:pathLst>
                <a:path w="23" h="17">
                  <a:moveTo>
                    <a:pt x="7" y="0"/>
                  </a:moveTo>
                  <a:lnTo>
                    <a:pt x="10" y="2"/>
                  </a:lnTo>
                  <a:lnTo>
                    <a:pt x="11" y="4"/>
                  </a:lnTo>
                  <a:lnTo>
                    <a:pt x="14" y="4"/>
                  </a:lnTo>
                  <a:lnTo>
                    <a:pt x="19" y="4"/>
                  </a:lnTo>
                  <a:lnTo>
                    <a:pt x="21" y="5"/>
                  </a:lnTo>
                  <a:lnTo>
                    <a:pt x="22" y="7"/>
                  </a:lnTo>
                  <a:lnTo>
                    <a:pt x="22" y="11"/>
                  </a:lnTo>
                  <a:lnTo>
                    <a:pt x="21" y="14"/>
                  </a:lnTo>
                  <a:lnTo>
                    <a:pt x="19" y="15"/>
                  </a:lnTo>
                  <a:lnTo>
                    <a:pt x="17" y="15"/>
                  </a:lnTo>
                  <a:lnTo>
                    <a:pt x="14" y="16"/>
                  </a:lnTo>
                  <a:lnTo>
                    <a:pt x="11" y="16"/>
                  </a:lnTo>
                  <a:lnTo>
                    <a:pt x="8" y="14"/>
                  </a:lnTo>
                  <a:lnTo>
                    <a:pt x="4" y="14"/>
                  </a:lnTo>
                  <a:lnTo>
                    <a:pt x="3" y="13"/>
                  </a:lnTo>
                  <a:lnTo>
                    <a:pt x="3" y="9"/>
                  </a:lnTo>
                  <a:lnTo>
                    <a:pt x="2" y="6"/>
                  </a:lnTo>
                  <a:lnTo>
                    <a:pt x="0" y="3"/>
                  </a:lnTo>
                  <a:lnTo>
                    <a:pt x="1" y="2"/>
                  </a:lnTo>
                  <a:lnTo>
                    <a:pt x="5" y="0"/>
                  </a:lnTo>
                  <a:lnTo>
                    <a:pt x="7"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7" name="Freeform 199"/>
            <p:cNvSpPr>
              <a:spLocks/>
            </p:cNvSpPr>
            <p:nvPr/>
          </p:nvSpPr>
          <p:spPr bwMode="auto">
            <a:xfrm>
              <a:off x="4961" y="2752"/>
              <a:ext cx="18" cy="16"/>
            </a:xfrm>
            <a:custGeom>
              <a:avLst/>
              <a:gdLst/>
              <a:ahLst/>
              <a:cxnLst>
                <a:cxn ang="0">
                  <a:pos x="15" y="16"/>
                </a:cxn>
                <a:cxn ang="0">
                  <a:pos x="17" y="16"/>
                </a:cxn>
                <a:cxn ang="0">
                  <a:pos x="18" y="11"/>
                </a:cxn>
                <a:cxn ang="0">
                  <a:pos x="18" y="8"/>
                </a:cxn>
                <a:cxn ang="0">
                  <a:pos x="16" y="6"/>
                </a:cxn>
                <a:cxn ang="0">
                  <a:pos x="12" y="6"/>
                </a:cxn>
                <a:cxn ang="0">
                  <a:pos x="9" y="5"/>
                </a:cxn>
                <a:cxn ang="0">
                  <a:pos x="7" y="4"/>
                </a:cxn>
                <a:cxn ang="0">
                  <a:pos x="5" y="2"/>
                </a:cxn>
                <a:cxn ang="0">
                  <a:pos x="3" y="2"/>
                </a:cxn>
                <a:cxn ang="0">
                  <a:pos x="2" y="0"/>
                </a:cxn>
                <a:cxn ang="0">
                  <a:pos x="0" y="1"/>
                </a:cxn>
                <a:cxn ang="0">
                  <a:pos x="0" y="3"/>
                </a:cxn>
                <a:cxn ang="0">
                  <a:pos x="0" y="5"/>
                </a:cxn>
                <a:cxn ang="0">
                  <a:pos x="2" y="6"/>
                </a:cxn>
                <a:cxn ang="0">
                  <a:pos x="5" y="6"/>
                </a:cxn>
                <a:cxn ang="0">
                  <a:pos x="7" y="8"/>
                </a:cxn>
                <a:cxn ang="0">
                  <a:pos x="10" y="11"/>
                </a:cxn>
                <a:cxn ang="0">
                  <a:pos x="12" y="16"/>
                </a:cxn>
                <a:cxn ang="0">
                  <a:pos x="15" y="16"/>
                </a:cxn>
              </a:cxnLst>
              <a:rect l="0" t="0" r="r" b="b"/>
              <a:pathLst>
                <a:path w="19" h="17">
                  <a:moveTo>
                    <a:pt x="15" y="16"/>
                  </a:moveTo>
                  <a:lnTo>
                    <a:pt x="17" y="16"/>
                  </a:lnTo>
                  <a:lnTo>
                    <a:pt x="18" y="11"/>
                  </a:lnTo>
                  <a:lnTo>
                    <a:pt x="18" y="8"/>
                  </a:lnTo>
                  <a:lnTo>
                    <a:pt x="16" y="6"/>
                  </a:lnTo>
                  <a:lnTo>
                    <a:pt x="12" y="6"/>
                  </a:lnTo>
                  <a:lnTo>
                    <a:pt x="9" y="5"/>
                  </a:lnTo>
                  <a:lnTo>
                    <a:pt x="7" y="4"/>
                  </a:lnTo>
                  <a:lnTo>
                    <a:pt x="5" y="2"/>
                  </a:lnTo>
                  <a:lnTo>
                    <a:pt x="3" y="2"/>
                  </a:lnTo>
                  <a:lnTo>
                    <a:pt x="2" y="0"/>
                  </a:lnTo>
                  <a:lnTo>
                    <a:pt x="0" y="1"/>
                  </a:lnTo>
                  <a:lnTo>
                    <a:pt x="0" y="3"/>
                  </a:lnTo>
                  <a:lnTo>
                    <a:pt x="0" y="5"/>
                  </a:lnTo>
                  <a:lnTo>
                    <a:pt x="2" y="6"/>
                  </a:lnTo>
                  <a:lnTo>
                    <a:pt x="5" y="6"/>
                  </a:lnTo>
                  <a:lnTo>
                    <a:pt x="7" y="8"/>
                  </a:lnTo>
                  <a:lnTo>
                    <a:pt x="10" y="11"/>
                  </a:lnTo>
                  <a:lnTo>
                    <a:pt x="12" y="16"/>
                  </a:lnTo>
                  <a:lnTo>
                    <a:pt x="15"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8" name="Freeform 200"/>
            <p:cNvSpPr>
              <a:spLocks/>
            </p:cNvSpPr>
            <p:nvPr/>
          </p:nvSpPr>
          <p:spPr bwMode="auto">
            <a:xfrm>
              <a:off x="4894" y="2692"/>
              <a:ext cx="15" cy="15"/>
            </a:xfrm>
            <a:custGeom>
              <a:avLst/>
              <a:gdLst/>
              <a:ahLst/>
              <a:cxnLst>
                <a:cxn ang="0">
                  <a:pos x="2" y="0"/>
                </a:cxn>
                <a:cxn ang="0">
                  <a:pos x="3" y="0"/>
                </a:cxn>
                <a:cxn ang="0">
                  <a:pos x="6" y="1"/>
                </a:cxn>
                <a:cxn ang="0">
                  <a:pos x="8" y="4"/>
                </a:cxn>
                <a:cxn ang="0">
                  <a:pos x="11" y="8"/>
                </a:cxn>
                <a:cxn ang="0">
                  <a:pos x="15" y="11"/>
                </a:cxn>
                <a:cxn ang="0">
                  <a:pos x="16" y="13"/>
                </a:cxn>
                <a:cxn ang="0">
                  <a:pos x="15" y="16"/>
                </a:cxn>
                <a:cxn ang="0">
                  <a:pos x="13" y="16"/>
                </a:cxn>
                <a:cxn ang="0">
                  <a:pos x="11" y="14"/>
                </a:cxn>
                <a:cxn ang="0">
                  <a:pos x="8" y="13"/>
                </a:cxn>
                <a:cxn ang="0">
                  <a:pos x="6" y="10"/>
                </a:cxn>
                <a:cxn ang="0">
                  <a:pos x="4" y="8"/>
                </a:cxn>
                <a:cxn ang="0">
                  <a:pos x="2" y="6"/>
                </a:cxn>
                <a:cxn ang="0">
                  <a:pos x="0" y="4"/>
                </a:cxn>
                <a:cxn ang="0">
                  <a:pos x="0" y="2"/>
                </a:cxn>
                <a:cxn ang="0">
                  <a:pos x="0" y="1"/>
                </a:cxn>
                <a:cxn ang="0">
                  <a:pos x="2" y="0"/>
                </a:cxn>
              </a:cxnLst>
              <a:rect l="0" t="0" r="r" b="b"/>
              <a:pathLst>
                <a:path w="17" h="17">
                  <a:moveTo>
                    <a:pt x="2" y="0"/>
                  </a:moveTo>
                  <a:lnTo>
                    <a:pt x="3" y="0"/>
                  </a:lnTo>
                  <a:lnTo>
                    <a:pt x="6" y="1"/>
                  </a:lnTo>
                  <a:lnTo>
                    <a:pt x="8" y="4"/>
                  </a:lnTo>
                  <a:lnTo>
                    <a:pt x="11" y="8"/>
                  </a:lnTo>
                  <a:lnTo>
                    <a:pt x="15" y="11"/>
                  </a:lnTo>
                  <a:lnTo>
                    <a:pt x="16" y="13"/>
                  </a:lnTo>
                  <a:lnTo>
                    <a:pt x="15" y="16"/>
                  </a:lnTo>
                  <a:lnTo>
                    <a:pt x="13" y="16"/>
                  </a:lnTo>
                  <a:lnTo>
                    <a:pt x="11" y="14"/>
                  </a:lnTo>
                  <a:lnTo>
                    <a:pt x="8" y="13"/>
                  </a:lnTo>
                  <a:lnTo>
                    <a:pt x="6" y="10"/>
                  </a:lnTo>
                  <a:lnTo>
                    <a:pt x="4" y="8"/>
                  </a:lnTo>
                  <a:lnTo>
                    <a:pt x="2" y="6"/>
                  </a:lnTo>
                  <a:lnTo>
                    <a:pt x="0" y="4"/>
                  </a:lnTo>
                  <a:lnTo>
                    <a:pt x="0" y="2"/>
                  </a:lnTo>
                  <a:lnTo>
                    <a:pt x="0" y="1"/>
                  </a:lnTo>
                  <a:lnTo>
                    <a:pt x="2"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69" name="Freeform 201"/>
            <p:cNvSpPr>
              <a:spLocks/>
            </p:cNvSpPr>
            <p:nvPr/>
          </p:nvSpPr>
          <p:spPr bwMode="auto">
            <a:xfrm>
              <a:off x="4902" y="2713"/>
              <a:ext cx="16" cy="20"/>
            </a:xfrm>
            <a:custGeom>
              <a:avLst/>
              <a:gdLst/>
              <a:ahLst/>
              <a:cxnLst>
                <a:cxn ang="0">
                  <a:pos x="6" y="0"/>
                </a:cxn>
                <a:cxn ang="0">
                  <a:pos x="9" y="0"/>
                </a:cxn>
                <a:cxn ang="0">
                  <a:pos x="11" y="2"/>
                </a:cxn>
                <a:cxn ang="0">
                  <a:pos x="12" y="4"/>
                </a:cxn>
                <a:cxn ang="0">
                  <a:pos x="13" y="7"/>
                </a:cxn>
                <a:cxn ang="0">
                  <a:pos x="13" y="10"/>
                </a:cxn>
                <a:cxn ang="0">
                  <a:pos x="16" y="12"/>
                </a:cxn>
                <a:cxn ang="0">
                  <a:pos x="16" y="16"/>
                </a:cxn>
                <a:cxn ang="0">
                  <a:pos x="16" y="21"/>
                </a:cxn>
                <a:cxn ang="0">
                  <a:pos x="14" y="21"/>
                </a:cxn>
                <a:cxn ang="0">
                  <a:pos x="12" y="20"/>
                </a:cxn>
                <a:cxn ang="0">
                  <a:pos x="11" y="15"/>
                </a:cxn>
                <a:cxn ang="0">
                  <a:pos x="9" y="11"/>
                </a:cxn>
                <a:cxn ang="0">
                  <a:pos x="6" y="7"/>
                </a:cxn>
                <a:cxn ang="0">
                  <a:pos x="4" y="10"/>
                </a:cxn>
                <a:cxn ang="0">
                  <a:pos x="3" y="10"/>
                </a:cxn>
                <a:cxn ang="0">
                  <a:pos x="0" y="7"/>
                </a:cxn>
                <a:cxn ang="0">
                  <a:pos x="0" y="4"/>
                </a:cxn>
                <a:cxn ang="0">
                  <a:pos x="4" y="1"/>
                </a:cxn>
                <a:cxn ang="0">
                  <a:pos x="6" y="0"/>
                </a:cxn>
              </a:cxnLst>
              <a:rect l="0" t="0" r="r" b="b"/>
              <a:pathLst>
                <a:path w="17" h="22">
                  <a:moveTo>
                    <a:pt x="6" y="0"/>
                  </a:moveTo>
                  <a:lnTo>
                    <a:pt x="9" y="0"/>
                  </a:lnTo>
                  <a:lnTo>
                    <a:pt x="11" y="2"/>
                  </a:lnTo>
                  <a:lnTo>
                    <a:pt x="12" y="4"/>
                  </a:lnTo>
                  <a:lnTo>
                    <a:pt x="13" y="7"/>
                  </a:lnTo>
                  <a:lnTo>
                    <a:pt x="13" y="10"/>
                  </a:lnTo>
                  <a:lnTo>
                    <a:pt x="16" y="12"/>
                  </a:lnTo>
                  <a:lnTo>
                    <a:pt x="16" y="16"/>
                  </a:lnTo>
                  <a:lnTo>
                    <a:pt x="16" y="21"/>
                  </a:lnTo>
                  <a:lnTo>
                    <a:pt x="14" y="21"/>
                  </a:lnTo>
                  <a:lnTo>
                    <a:pt x="12" y="20"/>
                  </a:lnTo>
                  <a:lnTo>
                    <a:pt x="11" y="15"/>
                  </a:lnTo>
                  <a:lnTo>
                    <a:pt x="9" y="11"/>
                  </a:lnTo>
                  <a:lnTo>
                    <a:pt x="6" y="7"/>
                  </a:lnTo>
                  <a:lnTo>
                    <a:pt x="4" y="10"/>
                  </a:lnTo>
                  <a:lnTo>
                    <a:pt x="3" y="10"/>
                  </a:lnTo>
                  <a:lnTo>
                    <a:pt x="0" y="7"/>
                  </a:lnTo>
                  <a:lnTo>
                    <a:pt x="0" y="4"/>
                  </a:lnTo>
                  <a:lnTo>
                    <a:pt x="4" y="1"/>
                  </a:lnTo>
                  <a:lnTo>
                    <a:pt x="6"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0" name="Freeform 202"/>
            <p:cNvSpPr>
              <a:spLocks/>
            </p:cNvSpPr>
            <p:nvPr/>
          </p:nvSpPr>
          <p:spPr bwMode="auto">
            <a:xfrm>
              <a:off x="4952" y="2718"/>
              <a:ext cx="17" cy="25"/>
            </a:xfrm>
            <a:custGeom>
              <a:avLst/>
              <a:gdLst/>
              <a:ahLst/>
              <a:cxnLst>
                <a:cxn ang="0">
                  <a:pos x="3" y="0"/>
                </a:cxn>
                <a:cxn ang="0">
                  <a:pos x="5" y="1"/>
                </a:cxn>
                <a:cxn ang="0">
                  <a:pos x="6" y="2"/>
                </a:cxn>
                <a:cxn ang="0">
                  <a:pos x="7" y="7"/>
                </a:cxn>
                <a:cxn ang="0">
                  <a:pos x="8" y="11"/>
                </a:cxn>
                <a:cxn ang="0">
                  <a:pos x="11" y="13"/>
                </a:cxn>
                <a:cxn ang="0">
                  <a:pos x="12" y="15"/>
                </a:cxn>
                <a:cxn ang="0">
                  <a:pos x="12" y="20"/>
                </a:cxn>
                <a:cxn ang="0">
                  <a:pos x="16" y="21"/>
                </a:cxn>
                <a:cxn ang="0">
                  <a:pos x="17" y="23"/>
                </a:cxn>
                <a:cxn ang="0">
                  <a:pos x="16" y="26"/>
                </a:cxn>
                <a:cxn ang="0">
                  <a:pos x="15" y="26"/>
                </a:cxn>
                <a:cxn ang="0">
                  <a:pos x="11" y="24"/>
                </a:cxn>
                <a:cxn ang="0">
                  <a:pos x="9" y="23"/>
                </a:cxn>
                <a:cxn ang="0">
                  <a:pos x="5" y="22"/>
                </a:cxn>
                <a:cxn ang="0">
                  <a:pos x="3" y="18"/>
                </a:cxn>
                <a:cxn ang="0">
                  <a:pos x="3" y="14"/>
                </a:cxn>
                <a:cxn ang="0">
                  <a:pos x="2" y="13"/>
                </a:cxn>
                <a:cxn ang="0">
                  <a:pos x="1" y="10"/>
                </a:cxn>
                <a:cxn ang="0">
                  <a:pos x="0" y="6"/>
                </a:cxn>
                <a:cxn ang="0">
                  <a:pos x="0" y="3"/>
                </a:cxn>
                <a:cxn ang="0">
                  <a:pos x="0" y="1"/>
                </a:cxn>
                <a:cxn ang="0">
                  <a:pos x="1" y="0"/>
                </a:cxn>
                <a:cxn ang="0">
                  <a:pos x="3" y="0"/>
                </a:cxn>
              </a:cxnLst>
              <a:rect l="0" t="0" r="r" b="b"/>
              <a:pathLst>
                <a:path w="18" h="27">
                  <a:moveTo>
                    <a:pt x="3" y="0"/>
                  </a:moveTo>
                  <a:lnTo>
                    <a:pt x="5" y="1"/>
                  </a:lnTo>
                  <a:lnTo>
                    <a:pt x="6" y="2"/>
                  </a:lnTo>
                  <a:lnTo>
                    <a:pt x="7" y="7"/>
                  </a:lnTo>
                  <a:lnTo>
                    <a:pt x="8" y="11"/>
                  </a:lnTo>
                  <a:lnTo>
                    <a:pt x="11" y="13"/>
                  </a:lnTo>
                  <a:lnTo>
                    <a:pt x="12" y="15"/>
                  </a:lnTo>
                  <a:lnTo>
                    <a:pt x="12" y="20"/>
                  </a:lnTo>
                  <a:lnTo>
                    <a:pt x="16" y="21"/>
                  </a:lnTo>
                  <a:lnTo>
                    <a:pt x="17" y="23"/>
                  </a:lnTo>
                  <a:lnTo>
                    <a:pt x="16" y="26"/>
                  </a:lnTo>
                  <a:lnTo>
                    <a:pt x="15" y="26"/>
                  </a:lnTo>
                  <a:lnTo>
                    <a:pt x="11" y="24"/>
                  </a:lnTo>
                  <a:lnTo>
                    <a:pt x="9" y="23"/>
                  </a:lnTo>
                  <a:lnTo>
                    <a:pt x="5" y="22"/>
                  </a:lnTo>
                  <a:lnTo>
                    <a:pt x="3" y="18"/>
                  </a:lnTo>
                  <a:lnTo>
                    <a:pt x="3" y="14"/>
                  </a:lnTo>
                  <a:lnTo>
                    <a:pt x="2" y="13"/>
                  </a:lnTo>
                  <a:lnTo>
                    <a:pt x="1" y="10"/>
                  </a:lnTo>
                  <a:lnTo>
                    <a:pt x="0" y="6"/>
                  </a:lnTo>
                  <a:lnTo>
                    <a:pt x="0" y="3"/>
                  </a:lnTo>
                  <a:lnTo>
                    <a:pt x="0" y="1"/>
                  </a:lnTo>
                  <a:lnTo>
                    <a:pt x="1" y="0"/>
                  </a:lnTo>
                  <a:lnTo>
                    <a:pt x="3"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1" name="Freeform 203"/>
            <p:cNvSpPr>
              <a:spLocks/>
            </p:cNvSpPr>
            <p:nvPr/>
          </p:nvSpPr>
          <p:spPr bwMode="auto">
            <a:xfrm>
              <a:off x="4919" y="2705"/>
              <a:ext cx="22" cy="23"/>
            </a:xfrm>
            <a:custGeom>
              <a:avLst/>
              <a:gdLst/>
              <a:ahLst/>
              <a:cxnLst>
                <a:cxn ang="0">
                  <a:pos x="18" y="10"/>
                </a:cxn>
                <a:cxn ang="0">
                  <a:pos x="15" y="10"/>
                </a:cxn>
                <a:cxn ang="0">
                  <a:pos x="12" y="8"/>
                </a:cxn>
                <a:cxn ang="0">
                  <a:pos x="10" y="6"/>
                </a:cxn>
                <a:cxn ang="0">
                  <a:pos x="8" y="3"/>
                </a:cxn>
                <a:cxn ang="0">
                  <a:pos x="7" y="1"/>
                </a:cxn>
                <a:cxn ang="0">
                  <a:pos x="4" y="0"/>
                </a:cxn>
                <a:cxn ang="0">
                  <a:pos x="3" y="1"/>
                </a:cxn>
                <a:cxn ang="0">
                  <a:pos x="2" y="2"/>
                </a:cxn>
                <a:cxn ang="0">
                  <a:pos x="0" y="4"/>
                </a:cxn>
                <a:cxn ang="0">
                  <a:pos x="1" y="5"/>
                </a:cxn>
                <a:cxn ang="0">
                  <a:pos x="3" y="5"/>
                </a:cxn>
                <a:cxn ang="0">
                  <a:pos x="5" y="7"/>
                </a:cxn>
                <a:cxn ang="0">
                  <a:pos x="9" y="12"/>
                </a:cxn>
                <a:cxn ang="0">
                  <a:pos x="12" y="16"/>
                </a:cxn>
                <a:cxn ang="0">
                  <a:pos x="14" y="18"/>
                </a:cxn>
                <a:cxn ang="0">
                  <a:pos x="18" y="20"/>
                </a:cxn>
                <a:cxn ang="0">
                  <a:pos x="19" y="23"/>
                </a:cxn>
                <a:cxn ang="0">
                  <a:pos x="20" y="23"/>
                </a:cxn>
                <a:cxn ang="0">
                  <a:pos x="21" y="23"/>
                </a:cxn>
                <a:cxn ang="0">
                  <a:pos x="23" y="19"/>
                </a:cxn>
                <a:cxn ang="0">
                  <a:pos x="23" y="15"/>
                </a:cxn>
                <a:cxn ang="0">
                  <a:pos x="23" y="13"/>
                </a:cxn>
                <a:cxn ang="0">
                  <a:pos x="21" y="12"/>
                </a:cxn>
                <a:cxn ang="0">
                  <a:pos x="18" y="10"/>
                </a:cxn>
              </a:cxnLst>
              <a:rect l="0" t="0" r="r" b="b"/>
              <a:pathLst>
                <a:path w="24" h="24">
                  <a:moveTo>
                    <a:pt x="18" y="10"/>
                  </a:moveTo>
                  <a:lnTo>
                    <a:pt x="15" y="10"/>
                  </a:lnTo>
                  <a:lnTo>
                    <a:pt x="12" y="8"/>
                  </a:lnTo>
                  <a:lnTo>
                    <a:pt x="10" y="6"/>
                  </a:lnTo>
                  <a:lnTo>
                    <a:pt x="8" y="3"/>
                  </a:lnTo>
                  <a:lnTo>
                    <a:pt x="7" y="1"/>
                  </a:lnTo>
                  <a:lnTo>
                    <a:pt x="4" y="0"/>
                  </a:lnTo>
                  <a:lnTo>
                    <a:pt x="3" y="1"/>
                  </a:lnTo>
                  <a:lnTo>
                    <a:pt x="2" y="2"/>
                  </a:lnTo>
                  <a:lnTo>
                    <a:pt x="0" y="4"/>
                  </a:lnTo>
                  <a:lnTo>
                    <a:pt x="1" y="5"/>
                  </a:lnTo>
                  <a:lnTo>
                    <a:pt x="3" y="5"/>
                  </a:lnTo>
                  <a:lnTo>
                    <a:pt x="5" y="7"/>
                  </a:lnTo>
                  <a:lnTo>
                    <a:pt x="9" y="12"/>
                  </a:lnTo>
                  <a:lnTo>
                    <a:pt x="12" y="16"/>
                  </a:lnTo>
                  <a:lnTo>
                    <a:pt x="14" y="18"/>
                  </a:lnTo>
                  <a:lnTo>
                    <a:pt x="18" y="20"/>
                  </a:lnTo>
                  <a:lnTo>
                    <a:pt x="19" y="23"/>
                  </a:lnTo>
                  <a:lnTo>
                    <a:pt x="20" y="23"/>
                  </a:lnTo>
                  <a:lnTo>
                    <a:pt x="21" y="23"/>
                  </a:lnTo>
                  <a:lnTo>
                    <a:pt x="23" y="19"/>
                  </a:lnTo>
                  <a:lnTo>
                    <a:pt x="23" y="15"/>
                  </a:lnTo>
                  <a:lnTo>
                    <a:pt x="23" y="13"/>
                  </a:lnTo>
                  <a:lnTo>
                    <a:pt x="21" y="12"/>
                  </a:lnTo>
                  <a:lnTo>
                    <a:pt x="18" y="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2" name="Freeform 204"/>
            <p:cNvSpPr>
              <a:spLocks/>
            </p:cNvSpPr>
            <p:nvPr/>
          </p:nvSpPr>
          <p:spPr bwMode="auto">
            <a:xfrm>
              <a:off x="4866" y="2670"/>
              <a:ext cx="21" cy="32"/>
            </a:xfrm>
            <a:custGeom>
              <a:avLst/>
              <a:gdLst/>
              <a:ahLst/>
              <a:cxnLst>
                <a:cxn ang="0">
                  <a:pos x="19" y="15"/>
                </a:cxn>
                <a:cxn ang="0">
                  <a:pos x="21" y="16"/>
                </a:cxn>
                <a:cxn ang="0">
                  <a:pos x="22" y="19"/>
                </a:cxn>
                <a:cxn ang="0">
                  <a:pos x="22" y="22"/>
                </a:cxn>
                <a:cxn ang="0">
                  <a:pos x="22" y="26"/>
                </a:cxn>
                <a:cxn ang="0">
                  <a:pos x="22" y="30"/>
                </a:cxn>
                <a:cxn ang="0">
                  <a:pos x="22" y="34"/>
                </a:cxn>
                <a:cxn ang="0">
                  <a:pos x="21" y="34"/>
                </a:cxn>
                <a:cxn ang="0">
                  <a:pos x="19" y="34"/>
                </a:cxn>
                <a:cxn ang="0">
                  <a:pos x="17" y="32"/>
                </a:cxn>
                <a:cxn ang="0">
                  <a:pos x="15" y="30"/>
                </a:cxn>
                <a:cxn ang="0">
                  <a:pos x="11" y="27"/>
                </a:cxn>
                <a:cxn ang="0">
                  <a:pos x="9" y="24"/>
                </a:cxn>
                <a:cxn ang="0">
                  <a:pos x="7" y="20"/>
                </a:cxn>
                <a:cxn ang="0">
                  <a:pos x="5" y="16"/>
                </a:cxn>
                <a:cxn ang="0">
                  <a:pos x="2" y="12"/>
                </a:cxn>
                <a:cxn ang="0">
                  <a:pos x="0" y="8"/>
                </a:cxn>
                <a:cxn ang="0">
                  <a:pos x="0" y="4"/>
                </a:cxn>
                <a:cxn ang="0">
                  <a:pos x="3" y="1"/>
                </a:cxn>
                <a:cxn ang="0">
                  <a:pos x="6" y="0"/>
                </a:cxn>
                <a:cxn ang="0">
                  <a:pos x="9" y="0"/>
                </a:cxn>
                <a:cxn ang="0">
                  <a:pos x="11" y="1"/>
                </a:cxn>
                <a:cxn ang="0">
                  <a:pos x="13" y="3"/>
                </a:cxn>
                <a:cxn ang="0">
                  <a:pos x="13" y="9"/>
                </a:cxn>
                <a:cxn ang="0">
                  <a:pos x="14" y="11"/>
                </a:cxn>
                <a:cxn ang="0">
                  <a:pos x="16" y="14"/>
                </a:cxn>
                <a:cxn ang="0">
                  <a:pos x="19" y="15"/>
                </a:cxn>
              </a:cxnLst>
              <a:rect l="0" t="0" r="r" b="b"/>
              <a:pathLst>
                <a:path w="23" h="35">
                  <a:moveTo>
                    <a:pt x="19" y="15"/>
                  </a:moveTo>
                  <a:lnTo>
                    <a:pt x="21" y="16"/>
                  </a:lnTo>
                  <a:lnTo>
                    <a:pt x="22" y="19"/>
                  </a:lnTo>
                  <a:lnTo>
                    <a:pt x="22" y="22"/>
                  </a:lnTo>
                  <a:lnTo>
                    <a:pt x="22" y="26"/>
                  </a:lnTo>
                  <a:lnTo>
                    <a:pt x="22" y="30"/>
                  </a:lnTo>
                  <a:lnTo>
                    <a:pt x="22" y="34"/>
                  </a:lnTo>
                  <a:lnTo>
                    <a:pt x="21" y="34"/>
                  </a:lnTo>
                  <a:lnTo>
                    <a:pt x="19" y="34"/>
                  </a:lnTo>
                  <a:lnTo>
                    <a:pt x="17" y="32"/>
                  </a:lnTo>
                  <a:lnTo>
                    <a:pt x="15" y="30"/>
                  </a:lnTo>
                  <a:lnTo>
                    <a:pt x="11" y="27"/>
                  </a:lnTo>
                  <a:lnTo>
                    <a:pt x="9" y="24"/>
                  </a:lnTo>
                  <a:lnTo>
                    <a:pt x="7" y="20"/>
                  </a:lnTo>
                  <a:lnTo>
                    <a:pt x="5" y="16"/>
                  </a:lnTo>
                  <a:lnTo>
                    <a:pt x="2" y="12"/>
                  </a:lnTo>
                  <a:lnTo>
                    <a:pt x="0" y="8"/>
                  </a:lnTo>
                  <a:lnTo>
                    <a:pt x="0" y="4"/>
                  </a:lnTo>
                  <a:lnTo>
                    <a:pt x="3" y="1"/>
                  </a:lnTo>
                  <a:lnTo>
                    <a:pt x="6" y="0"/>
                  </a:lnTo>
                  <a:lnTo>
                    <a:pt x="9" y="0"/>
                  </a:lnTo>
                  <a:lnTo>
                    <a:pt x="11" y="1"/>
                  </a:lnTo>
                  <a:lnTo>
                    <a:pt x="13" y="3"/>
                  </a:lnTo>
                  <a:lnTo>
                    <a:pt x="13" y="9"/>
                  </a:lnTo>
                  <a:lnTo>
                    <a:pt x="14" y="11"/>
                  </a:lnTo>
                  <a:lnTo>
                    <a:pt x="16" y="14"/>
                  </a:lnTo>
                  <a:lnTo>
                    <a:pt x="19" y="1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3" name="Freeform 205"/>
            <p:cNvSpPr>
              <a:spLocks/>
            </p:cNvSpPr>
            <p:nvPr/>
          </p:nvSpPr>
          <p:spPr bwMode="auto">
            <a:xfrm>
              <a:off x="4803" y="2616"/>
              <a:ext cx="44" cy="46"/>
            </a:xfrm>
            <a:custGeom>
              <a:avLst/>
              <a:gdLst/>
              <a:ahLst/>
              <a:cxnLst>
                <a:cxn ang="0">
                  <a:pos x="5" y="11"/>
                </a:cxn>
                <a:cxn ang="0">
                  <a:pos x="7" y="13"/>
                </a:cxn>
                <a:cxn ang="0">
                  <a:pos x="9" y="14"/>
                </a:cxn>
                <a:cxn ang="0">
                  <a:pos x="11" y="19"/>
                </a:cxn>
                <a:cxn ang="0">
                  <a:pos x="13" y="22"/>
                </a:cxn>
                <a:cxn ang="0">
                  <a:pos x="16" y="22"/>
                </a:cxn>
                <a:cxn ang="0">
                  <a:pos x="19" y="23"/>
                </a:cxn>
                <a:cxn ang="0">
                  <a:pos x="23" y="25"/>
                </a:cxn>
                <a:cxn ang="0">
                  <a:pos x="27" y="27"/>
                </a:cxn>
                <a:cxn ang="0">
                  <a:pos x="29" y="29"/>
                </a:cxn>
                <a:cxn ang="0">
                  <a:pos x="31" y="33"/>
                </a:cxn>
                <a:cxn ang="0">
                  <a:pos x="33" y="35"/>
                </a:cxn>
                <a:cxn ang="0">
                  <a:pos x="37" y="38"/>
                </a:cxn>
                <a:cxn ang="0">
                  <a:pos x="38" y="40"/>
                </a:cxn>
                <a:cxn ang="0">
                  <a:pos x="38" y="45"/>
                </a:cxn>
                <a:cxn ang="0">
                  <a:pos x="37" y="48"/>
                </a:cxn>
                <a:cxn ang="0">
                  <a:pos x="38" y="49"/>
                </a:cxn>
                <a:cxn ang="0">
                  <a:pos x="40" y="48"/>
                </a:cxn>
                <a:cxn ang="0">
                  <a:pos x="43" y="46"/>
                </a:cxn>
                <a:cxn ang="0">
                  <a:pos x="45" y="44"/>
                </a:cxn>
                <a:cxn ang="0">
                  <a:pos x="46" y="41"/>
                </a:cxn>
                <a:cxn ang="0">
                  <a:pos x="46" y="35"/>
                </a:cxn>
                <a:cxn ang="0">
                  <a:pos x="45" y="32"/>
                </a:cxn>
                <a:cxn ang="0">
                  <a:pos x="42" y="30"/>
                </a:cxn>
                <a:cxn ang="0">
                  <a:pos x="39" y="28"/>
                </a:cxn>
                <a:cxn ang="0">
                  <a:pos x="34" y="25"/>
                </a:cxn>
                <a:cxn ang="0">
                  <a:pos x="30" y="22"/>
                </a:cxn>
                <a:cxn ang="0">
                  <a:pos x="27" y="21"/>
                </a:cxn>
                <a:cxn ang="0">
                  <a:pos x="24" y="19"/>
                </a:cxn>
                <a:cxn ang="0">
                  <a:pos x="22" y="18"/>
                </a:cxn>
                <a:cxn ang="0">
                  <a:pos x="20" y="17"/>
                </a:cxn>
                <a:cxn ang="0">
                  <a:pos x="18" y="15"/>
                </a:cxn>
                <a:cxn ang="0">
                  <a:pos x="15" y="15"/>
                </a:cxn>
                <a:cxn ang="0">
                  <a:pos x="15" y="13"/>
                </a:cxn>
                <a:cxn ang="0">
                  <a:pos x="15" y="9"/>
                </a:cxn>
                <a:cxn ang="0">
                  <a:pos x="14" y="8"/>
                </a:cxn>
                <a:cxn ang="0">
                  <a:pos x="13" y="7"/>
                </a:cxn>
                <a:cxn ang="0">
                  <a:pos x="9" y="7"/>
                </a:cxn>
                <a:cxn ang="0">
                  <a:pos x="9" y="6"/>
                </a:cxn>
                <a:cxn ang="0">
                  <a:pos x="8" y="2"/>
                </a:cxn>
                <a:cxn ang="0">
                  <a:pos x="5" y="1"/>
                </a:cxn>
                <a:cxn ang="0">
                  <a:pos x="3" y="0"/>
                </a:cxn>
                <a:cxn ang="0">
                  <a:pos x="0" y="2"/>
                </a:cxn>
                <a:cxn ang="0">
                  <a:pos x="0" y="6"/>
                </a:cxn>
                <a:cxn ang="0">
                  <a:pos x="1" y="9"/>
                </a:cxn>
                <a:cxn ang="0">
                  <a:pos x="2" y="10"/>
                </a:cxn>
                <a:cxn ang="0">
                  <a:pos x="5" y="11"/>
                </a:cxn>
              </a:cxnLst>
              <a:rect l="0" t="0" r="r" b="b"/>
              <a:pathLst>
                <a:path w="47" h="50">
                  <a:moveTo>
                    <a:pt x="5" y="11"/>
                  </a:moveTo>
                  <a:lnTo>
                    <a:pt x="7" y="13"/>
                  </a:lnTo>
                  <a:lnTo>
                    <a:pt x="9" y="14"/>
                  </a:lnTo>
                  <a:lnTo>
                    <a:pt x="11" y="19"/>
                  </a:lnTo>
                  <a:lnTo>
                    <a:pt x="13" y="22"/>
                  </a:lnTo>
                  <a:lnTo>
                    <a:pt x="16" y="22"/>
                  </a:lnTo>
                  <a:lnTo>
                    <a:pt x="19" y="23"/>
                  </a:lnTo>
                  <a:lnTo>
                    <a:pt x="23" y="25"/>
                  </a:lnTo>
                  <a:lnTo>
                    <a:pt x="27" y="27"/>
                  </a:lnTo>
                  <a:lnTo>
                    <a:pt x="29" y="29"/>
                  </a:lnTo>
                  <a:lnTo>
                    <a:pt x="31" y="33"/>
                  </a:lnTo>
                  <a:lnTo>
                    <a:pt x="33" y="35"/>
                  </a:lnTo>
                  <a:lnTo>
                    <a:pt x="37" y="38"/>
                  </a:lnTo>
                  <a:lnTo>
                    <a:pt x="38" y="40"/>
                  </a:lnTo>
                  <a:lnTo>
                    <a:pt x="38" y="45"/>
                  </a:lnTo>
                  <a:lnTo>
                    <a:pt x="37" y="48"/>
                  </a:lnTo>
                  <a:lnTo>
                    <a:pt x="38" y="49"/>
                  </a:lnTo>
                  <a:lnTo>
                    <a:pt x="40" y="48"/>
                  </a:lnTo>
                  <a:lnTo>
                    <a:pt x="43" y="46"/>
                  </a:lnTo>
                  <a:lnTo>
                    <a:pt x="45" y="44"/>
                  </a:lnTo>
                  <a:lnTo>
                    <a:pt x="46" y="41"/>
                  </a:lnTo>
                  <a:lnTo>
                    <a:pt x="46" y="35"/>
                  </a:lnTo>
                  <a:lnTo>
                    <a:pt x="45" y="32"/>
                  </a:lnTo>
                  <a:lnTo>
                    <a:pt x="42" y="30"/>
                  </a:lnTo>
                  <a:lnTo>
                    <a:pt x="39" y="28"/>
                  </a:lnTo>
                  <a:lnTo>
                    <a:pt x="34" y="25"/>
                  </a:lnTo>
                  <a:lnTo>
                    <a:pt x="30" y="22"/>
                  </a:lnTo>
                  <a:lnTo>
                    <a:pt x="27" y="21"/>
                  </a:lnTo>
                  <a:lnTo>
                    <a:pt x="24" y="19"/>
                  </a:lnTo>
                  <a:lnTo>
                    <a:pt x="22" y="18"/>
                  </a:lnTo>
                  <a:lnTo>
                    <a:pt x="20" y="17"/>
                  </a:lnTo>
                  <a:lnTo>
                    <a:pt x="18" y="15"/>
                  </a:lnTo>
                  <a:lnTo>
                    <a:pt x="15" y="15"/>
                  </a:lnTo>
                  <a:lnTo>
                    <a:pt x="15" y="13"/>
                  </a:lnTo>
                  <a:lnTo>
                    <a:pt x="15" y="9"/>
                  </a:lnTo>
                  <a:lnTo>
                    <a:pt x="14" y="8"/>
                  </a:lnTo>
                  <a:lnTo>
                    <a:pt x="13" y="7"/>
                  </a:lnTo>
                  <a:lnTo>
                    <a:pt x="9" y="7"/>
                  </a:lnTo>
                  <a:lnTo>
                    <a:pt x="9" y="6"/>
                  </a:lnTo>
                  <a:lnTo>
                    <a:pt x="8" y="2"/>
                  </a:lnTo>
                  <a:lnTo>
                    <a:pt x="5" y="1"/>
                  </a:lnTo>
                  <a:lnTo>
                    <a:pt x="3" y="0"/>
                  </a:lnTo>
                  <a:lnTo>
                    <a:pt x="0" y="2"/>
                  </a:lnTo>
                  <a:lnTo>
                    <a:pt x="0" y="6"/>
                  </a:lnTo>
                  <a:lnTo>
                    <a:pt x="1" y="9"/>
                  </a:lnTo>
                  <a:lnTo>
                    <a:pt x="2" y="10"/>
                  </a:lnTo>
                  <a:lnTo>
                    <a:pt x="5" y="1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4" name="Freeform 206"/>
            <p:cNvSpPr>
              <a:spLocks/>
            </p:cNvSpPr>
            <p:nvPr/>
          </p:nvSpPr>
          <p:spPr bwMode="auto">
            <a:xfrm>
              <a:off x="4779" y="2652"/>
              <a:ext cx="55" cy="40"/>
            </a:xfrm>
            <a:custGeom>
              <a:avLst/>
              <a:gdLst/>
              <a:ahLst/>
              <a:cxnLst>
                <a:cxn ang="0">
                  <a:pos x="34" y="40"/>
                </a:cxn>
                <a:cxn ang="0">
                  <a:pos x="36" y="39"/>
                </a:cxn>
                <a:cxn ang="0">
                  <a:pos x="40" y="37"/>
                </a:cxn>
                <a:cxn ang="0">
                  <a:pos x="45" y="35"/>
                </a:cxn>
                <a:cxn ang="0">
                  <a:pos x="48" y="34"/>
                </a:cxn>
                <a:cxn ang="0">
                  <a:pos x="50" y="31"/>
                </a:cxn>
                <a:cxn ang="0">
                  <a:pos x="51" y="28"/>
                </a:cxn>
                <a:cxn ang="0">
                  <a:pos x="51" y="24"/>
                </a:cxn>
                <a:cxn ang="0">
                  <a:pos x="50" y="23"/>
                </a:cxn>
                <a:cxn ang="0">
                  <a:pos x="53" y="24"/>
                </a:cxn>
                <a:cxn ang="0">
                  <a:pos x="56" y="23"/>
                </a:cxn>
                <a:cxn ang="0">
                  <a:pos x="58" y="20"/>
                </a:cxn>
                <a:cxn ang="0">
                  <a:pos x="58" y="16"/>
                </a:cxn>
                <a:cxn ang="0">
                  <a:pos x="57" y="13"/>
                </a:cxn>
                <a:cxn ang="0">
                  <a:pos x="58" y="4"/>
                </a:cxn>
                <a:cxn ang="0">
                  <a:pos x="58" y="1"/>
                </a:cxn>
                <a:cxn ang="0">
                  <a:pos x="57" y="0"/>
                </a:cxn>
                <a:cxn ang="0">
                  <a:pos x="55" y="0"/>
                </a:cxn>
                <a:cxn ang="0">
                  <a:pos x="51" y="0"/>
                </a:cxn>
                <a:cxn ang="0">
                  <a:pos x="47" y="2"/>
                </a:cxn>
                <a:cxn ang="0">
                  <a:pos x="45" y="4"/>
                </a:cxn>
                <a:cxn ang="0">
                  <a:pos x="45" y="11"/>
                </a:cxn>
                <a:cxn ang="0">
                  <a:pos x="42" y="16"/>
                </a:cxn>
                <a:cxn ang="0">
                  <a:pos x="38" y="20"/>
                </a:cxn>
                <a:cxn ang="0">
                  <a:pos x="34" y="22"/>
                </a:cxn>
                <a:cxn ang="0">
                  <a:pos x="32" y="22"/>
                </a:cxn>
                <a:cxn ang="0">
                  <a:pos x="30" y="22"/>
                </a:cxn>
                <a:cxn ang="0">
                  <a:pos x="28" y="21"/>
                </a:cxn>
                <a:cxn ang="0">
                  <a:pos x="28" y="16"/>
                </a:cxn>
                <a:cxn ang="0">
                  <a:pos x="29" y="10"/>
                </a:cxn>
                <a:cxn ang="0">
                  <a:pos x="29" y="7"/>
                </a:cxn>
                <a:cxn ang="0">
                  <a:pos x="26" y="6"/>
                </a:cxn>
                <a:cxn ang="0">
                  <a:pos x="24" y="7"/>
                </a:cxn>
                <a:cxn ang="0">
                  <a:pos x="22" y="10"/>
                </a:cxn>
                <a:cxn ang="0">
                  <a:pos x="21" y="15"/>
                </a:cxn>
                <a:cxn ang="0">
                  <a:pos x="20" y="19"/>
                </a:cxn>
                <a:cxn ang="0">
                  <a:pos x="18" y="21"/>
                </a:cxn>
                <a:cxn ang="0">
                  <a:pos x="13" y="21"/>
                </a:cxn>
                <a:cxn ang="0">
                  <a:pos x="8" y="21"/>
                </a:cxn>
                <a:cxn ang="0">
                  <a:pos x="6" y="21"/>
                </a:cxn>
                <a:cxn ang="0">
                  <a:pos x="4" y="22"/>
                </a:cxn>
                <a:cxn ang="0">
                  <a:pos x="2" y="23"/>
                </a:cxn>
                <a:cxn ang="0">
                  <a:pos x="0" y="25"/>
                </a:cxn>
                <a:cxn ang="0">
                  <a:pos x="0" y="29"/>
                </a:cxn>
                <a:cxn ang="0">
                  <a:pos x="3" y="32"/>
                </a:cxn>
                <a:cxn ang="0">
                  <a:pos x="7" y="32"/>
                </a:cxn>
                <a:cxn ang="0">
                  <a:pos x="13" y="32"/>
                </a:cxn>
                <a:cxn ang="0">
                  <a:pos x="15" y="33"/>
                </a:cxn>
                <a:cxn ang="0">
                  <a:pos x="16" y="35"/>
                </a:cxn>
                <a:cxn ang="0">
                  <a:pos x="17" y="36"/>
                </a:cxn>
                <a:cxn ang="0">
                  <a:pos x="18" y="38"/>
                </a:cxn>
                <a:cxn ang="0">
                  <a:pos x="19" y="41"/>
                </a:cxn>
                <a:cxn ang="0">
                  <a:pos x="21" y="41"/>
                </a:cxn>
                <a:cxn ang="0">
                  <a:pos x="23" y="42"/>
                </a:cxn>
                <a:cxn ang="0">
                  <a:pos x="25" y="41"/>
                </a:cxn>
                <a:cxn ang="0">
                  <a:pos x="28" y="39"/>
                </a:cxn>
                <a:cxn ang="0">
                  <a:pos x="29" y="38"/>
                </a:cxn>
                <a:cxn ang="0">
                  <a:pos x="32" y="38"/>
                </a:cxn>
                <a:cxn ang="0">
                  <a:pos x="34" y="40"/>
                </a:cxn>
              </a:cxnLst>
              <a:rect l="0" t="0" r="r" b="b"/>
              <a:pathLst>
                <a:path w="59" h="43">
                  <a:moveTo>
                    <a:pt x="34" y="40"/>
                  </a:moveTo>
                  <a:lnTo>
                    <a:pt x="36" y="39"/>
                  </a:lnTo>
                  <a:lnTo>
                    <a:pt x="40" y="37"/>
                  </a:lnTo>
                  <a:lnTo>
                    <a:pt x="45" y="35"/>
                  </a:lnTo>
                  <a:lnTo>
                    <a:pt x="48" y="34"/>
                  </a:lnTo>
                  <a:lnTo>
                    <a:pt x="50" y="31"/>
                  </a:lnTo>
                  <a:lnTo>
                    <a:pt x="51" y="28"/>
                  </a:lnTo>
                  <a:lnTo>
                    <a:pt x="51" y="24"/>
                  </a:lnTo>
                  <a:lnTo>
                    <a:pt x="50" y="23"/>
                  </a:lnTo>
                  <a:lnTo>
                    <a:pt x="53" y="24"/>
                  </a:lnTo>
                  <a:lnTo>
                    <a:pt x="56" y="23"/>
                  </a:lnTo>
                  <a:lnTo>
                    <a:pt x="58" y="20"/>
                  </a:lnTo>
                  <a:lnTo>
                    <a:pt x="58" y="16"/>
                  </a:lnTo>
                  <a:lnTo>
                    <a:pt x="57" y="13"/>
                  </a:lnTo>
                  <a:lnTo>
                    <a:pt x="58" y="4"/>
                  </a:lnTo>
                  <a:lnTo>
                    <a:pt x="58" y="1"/>
                  </a:lnTo>
                  <a:lnTo>
                    <a:pt x="57" y="0"/>
                  </a:lnTo>
                  <a:lnTo>
                    <a:pt x="55" y="0"/>
                  </a:lnTo>
                  <a:lnTo>
                    <a:pt x="51" y="0"/>
                  </a:lnTo>
                  <a:lnTo>
                    <a:pt x="47" y="2"/>
                  </a:lnTo>
                  <a:lnTo>
                    <a:pt x="45" y="4"/>
                  </a:lnTo>
                  <a:lnTo>
                    <a:pt x="45" y="11"/>
                  </a:lnTo>
                  <a:lnTo>
                    <a:pt x="42" y="16"/>
                  </a:lnTo>
                  <a:lnTo>
                    <a:pt x="38" y="20"/>
                  </a:lnTo>
                  <a:lnTo>
                    <a:pt x="34" y="22"/>
                  </a:lnTo>
                  <a:lnTo>
                    <a:pt x="32" y="22"/>
                  </a:lnTo>
                  <a:lnTo>
                    <a:pt x="30" y="22"/>
                  </a:lnTo>
                  <a:lnTo>
                    <a:pt x="28" y="21"/>
                  </a:lnTo>
                  <a:lnTo>
                    <a:pt x="28" y="16"/>
                  </a:lnTo>
                  <a:lnTo>
                    <a:pt x="29" y="10"/>
                  </a:lnTo>
                  <a:lnTo>
                    <a:pt x="29" y="7"/>
                  </a:lnTo>
                  <a:lnTo>
                    <a:pt x="26" y="6"/>
                  </a:lnTo>
                  <a:lnTo>
                    <a:pt x="24" y="7"/>
                  </a:lnTo>
                  <a:lnTo>
                    <a:pt x="22" y="10"/>
                  </a:lnTo>
                  <a:lnTo>
                    <a:pt x="21" y="15"/>
                  </a:lnTo>
                  <a:lnTo>
                    <a:pt x="20" y="19"/>
                  </a:lnTo>
                  <a:lnTo>
                    <a:pt x="18" y="21"/>
                  </a:lnTo>
                  <a:lnTo>
                    <a:pt x="13" y="21"/>
                  </a:lnTo>
                  <a:lnTo>
                    <a:pt x="8" y="21"/>
                  </a:lnTo>
                  <a:lnTo>
                    <a:pt x="6" y="21"/>
                  </a:lnTo>
                  <a:lnTo>
                    <a:pt x="4" y="22"/>
                  </a:lnTo>
                  <a:lnTo>
                    <a:pt x="2" y="23"/>
                  </a:lnTo>
                  <a:lnTo>
                    <a:pt x="0" y="25"/>
                  </a:lnTo>
                  <a:lnTo>
                    <a:pt x="0" y="29"/>
                  </a:lnTo>
                  <a:lnTo>
                    <a:pt x="3" y="32"/>
                  </a:lnTo>
                  <a:lnTo>
                    <a:pt x="7" y="32"/>
                  </a:lnTo>
                  <a:lnTo>
                    <a:pt x="13" y="32"/>
                  </a:lnTo>
                  <a:lnTo>
                    <a:pt x="15" y="33"/>
                  </a:lnTo>
                  <a:lnTo>
                    <a:pt x="16" y="35"/>
                  </a:lnTo>
                  <a:lnTo>
                    <a:pt x="17" y="36"/>
                  </a:lnTo>
                  <a:lnTo>
                    <a:pt x="18" y="38"/>
                  </a:lnTo>
                  <a:lnTo>
                    <a:pt x="19" y="41"/>
                  </a:lnTo>
                  <a:lnTo>
                    <a:pt x="21" y="41"/>
                  </a:lnTo>
                  <a:lnTo>
                    <a:pt x="23" y="42"/>
                  </a:lnTo>
                  <a:lnTo>
                    <a:pt x="25" y="41"/>
                  </a:lnTo>
                  <a:lnTo>
                    <a:pt x="28" y="39"/>
                  </a:lnTo>
                  <a:lnTo>
                    <a:pt x="29" y="38"/>
                  </a:lnTo>
                  <a:lnTo>
                    <a:pt x="32" y="38"/>
                  </a:lnTo>
                  <a:lnTo>
                    <a:pt x="34" y="4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5" name="Freeform 207"/>
            <p:cNvSpPr>
              <a:spLocks/>
            </p:cNvSpPr>
            <p:nvPr/>
          </p:nvSpPr>
          <p:spPr bwMode="auto">
            <a:xfrm>
              <a:off x="5048" y="2851"/>
              <a:ext cx="15" cy="14"/>
            </a:xfrm>
            <a:custGeom>
              <a:avLst/>
              <a:gdLst/>
              <a:ahLst/>
              <a:cxnLst>
                <a:cxn ang="0">
                  <a:pos x="5" y="0"/>
                </a:cxn>
                <a:cxn ang="0">
                  <a:pos x="8" y="1"/>
                </a:cxn>
                <a:cxn ang="0">
                  <a:pos x="8" y="3"/>
                </a:cxn>
                <a:cxn ang="0">
                  <a:pos x="10" y="7"/>
                </a:cxn>
                <a:cxn ang="0">
                  <a:pos x="14" y="9"/>
                </a:cxn>
                <a:cxn ang="0">
                  <a:pos x="16" y="12"/>
                </a:cxn>
                <a:cxn ang="0">
                  <a:pos x="14" y="15"/>
                </a:cxn>
                <a:cxn ang="0">
                  <a:pos x="8" y="16"/>
                </a:cxn>
                <a:cxn ang="0">
                  <a:pos x="4" y="16"/>
                </a:cxn>
                <a:cxn ang="0">
                  <a:pos x="2" y="13"/>
                </a:cxn>
                <a:cxn ang="0">
                  <a:pos x="4" y="10"/>
                </a:cxn>
                <a:cxn ang="0">
                  <a:pos x="1" y="7"/>
                </a:cxn>
                <a:cxn ang="0">
                  <a:pos x="0" y="4"/>
                </a:cxn>
                <a:cxn ang="0">
                  <a:pos x="1" y="1"/>
                </a:cxn>
                <a:cxn ang="0">
                  <a:pos x="4" y="0"/>
                </a:cxn>
                <a:cxn ang="0">
                  <a:pos x="5" y="0"/>
                </a:cxn>
              </a:cxnLst>
              <a:rect l="0" t="0" r="r" b="b"/>
              <a:pathLst>
                <a:path w="17" h="17">
                  <a:moveTo>
                    <a:pt x="5" y="0"/>
                  </a:moveTo>
                  <a:lnTo>
                    <a:pt x="8" y="1"/>
                  </a:lnTo>
                  <a:lnTo>
                    <a:pt x="8" y="3"/>
                  </a:lnTo>
                  <a:lnTo>
                    <a:pt x="10" y="7"/>
                  </a:lnTo>
                  <a:lnTo>
                    <a:pt x="14" y="9"/>
                  </a:lnTo>
                  <a:lnTo>
                    <a:pt x="16" y="12"/>
                  </a:lnTo>
                  <a:lnTo>
                    <a:pt x="14" y="15"/>
                  </a:lnTo>
                  <a:lnTo>
                    <a:pt x="8" y="16"/>
                  </a:lnTo>
                  <a:lnTo>
                    <a:pt x="4" y="16"/>
                  </a:lnTo>
                  <a:lnTo>
                    <a:pt x="2" y="13"/>
                  </a:lnTo>
                  <a:lnTo>
                    <a:pt x="4" y="10"/>
                  </a:lnTo>
                  <a:lnTo>
                    <a:pt x="1" y="7"/>
                  </a:lnTo>
                  <a:lnTo>
                    <a:pt x="0" y="4"/>
                  </a:lnTo>
                  <a:lnTo>
                    <a:pt x="1" y="1"/>
                  </a:lnTo>
                  <a:lnTo>
                    <a:pt x="4" y="0"/>
                  </a:lnTo>
                  <a:lnTo>
                    <a:pt x="5"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6" name="Freeform 208"/>
            <p:cNvSpPr>
              <a:spLocks/>
            </p:cNvSpPr>
            <p:nvPr/>
          </p:nvSpPr>
          <p:spPr bwMode="auto">
            <a:xfrm>
              <a:off x="5041" y="2834"/>
              <a:ext cx="16" cy="15"/>
            </a:xfrm>
            <a:custGeom>
              <a:avLst/>
              <a:gdLst/>
              <a:ahLst/>
              <a:cxnLst>
                <a:cxn ang="0">
                  <a:pos x="2" y="12"/>
                </a:cxn>
                <a:cxn ang="0">
                  <a:pos x="2" y="14"/>
                </a:cxn>
                <a:cxn ang="0">
                  <a:pos x="4" y="16"/>
                </a:cxn>
                <a:cxn ang="0">
                  <a:pos x="10" y="14"/>
                </a:cxn>
                <a:cxn ang="0">
                  <a:pos x="14" y="12"/>
                </a:cxn>
                <a:cxn ang="0">
                  <a:pos x="16" y="10"/>
                </a:cxn>
                <a:cxn ang="0">
                  <a:pos x="16" y="9"/>
                </a:cxn>
                <a:cxn ang="0">
                  <a:pos x="12" y="7"/>
                </a:cxn>
                <a:cxn ang="0">
                  <a:pos x="6" y="6"/>
                </a:cxn>
                <a:cxn ang="0">
                  <a:pos x="4" y="5"/>
                </a:cxn>
                <a:cxn ang="0">
                  <a:pos x="4" y="3"/>
                </a:cxn>
                <a:cxn ang="0">
                  <a:pos x="4" y="1"/>
                </a:cxn>
                <a:cxn ang="0">
                  <a:pos x="4" y="0"/>
                </a:cxn>
                <a:cxn ang="0">
                  <a:pos x="0" y="0"/>
                </a:cxn>
                <a:cxn ang="0">
                  <a:pos x="0" y="2"/>
                </a:cxn>
                <a:cxn ang="0">
                  <a:pos x="0" y="3"/>
                </a:cxn>
                <a:cxn ang="0">
                  <a:pos x="0" y="6"/>
                </a:cxn>
                <a:cxn ang="0">
                  <a:pos x="2" y="10"/>
                </a:cxn>
                <a:cxn ang="0">
                  <a:pos x="2" y="12"/>
                </a:cxn>
              </a:cxnLst>
              <a:rect l="0" t="0" r="r" b="b"/>
              <a:pathLst>
                <a:path w="17" h="17">
                  <a:moveTo>
                    <a:pt x="2" y="12"/>
                  </a:moveTo>
                  <a:lnTo>
                    <a:pt x="2" y="14"/>
                  </a:lnTo>
                  <a:lnTo>
                    <a:pt x="4" y="16"/>
                  </a:lnTo>
                  <a:lnTo>
                    <a:pt x="10" y="14"/>
                  </a:lnTo>
                  <a:lnTo>
                    <a:pt x="14" y="12"/>
                  </a:lnTo>
                  <a:lnTo>
                    <a:pt x="16" y="10"/>
                  </a:lnTo>
                  <a:lnTo>
                    <a:pt x="16" y="9"/>
                  </a:lnTo>
                  <a:lnTo>
                    <a:pt x="12" y="7"/>
                  </a:lnTo>
                  <a:lnTo>
                    <a:pt x="6" y="6"/>
                  </a:lnTo>
                  <a:lnTo>
                    <a:pt x="4" y="5"/>
                  </a:lnTo>
                  <a:lnTo>
                    <a:pt x="4" y="3"/>
                  </a:lnTo>
                  <a:lnTo>
                    <a:pt x="4" y="1"/>
                  </a:lnTo>
                  <a:lnTo>
                    <a:pt x="4" y="0"/>
                  </a:lnTo>
                  <a:lnTo>
                    <a:pt x="0" y="0"/>
                  </a:lnTo>
                  <a:lnTo>
                    <a:pt x="0" y="2"/>
                  </a:lnTo>
                  <a:lnTo>
                    <a:pt x="0" y="3"/>
                  </a:lnTo>
                  <a:lnTo>
                    <a:pt x="0" y="6"/>
                  </a:lnTo>
                  <a:lnTo>
                    <a:pt x="2" y="10"/>
                  </a:lnTo>
                  <a:lnTo>
                    <a:pt x="2" y="1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7" name="Freeform 209"/>
            <p:cNvSpPr>
              <a:spLocks/>
            </p:cNvSpPr>
            <p:nvPr/>
          </p:nvSpPr>
          <p:spPr bwMode="auto">
            <a:xfrm>
              <a:off x="4253" y="2763"/>
              <a:ext cx="602" cy="477"/>
            </a:xfrm>
            <a:custGeom>
              <a:avLst/>
              <a:gdLst/>
              <a:ahLst/>
              <a:cxnLst>
                <a:cxn ang="0">
                  <a:pos x="182" y="436"/>
                </a:cxn>
                <a:cxn ang="0">
                  <a:pos x="132" y="443"/>
                </a:cxn>
                <a:cxn ang="0">
                  <a:pos x="100" y="470"/>
                </a:cxn>
                <a:cxn ang="0">
                  <a:pos x="65" y="463"/>
                </a:cxn>
                <a:cxn ang="0">
                  <a:pos x="54" y="399"/>
                </a:cxn>
                <a:cxn ang="0">
                  <a:pos x="25" y="337"/>
                </a:cxn>
                <a:cxn ang="0">
                  <a:pos x="5" y="297"/>
                </a:cxn>
                <a:cxn ang="0">
                  <a:pos x="16" y="296"/>
                </a:cxn>
                <a:cxn ang="0">
                  <a:pos x="1" y="260"/>
                </a:cxn>
                <a:cxn ang="0">
                  <a:pos x="28" y="221"/>
                </a:cxn>
                <a:cxn ang="0">
                  <a:pos x="67" y="194"/>
                </a:cxn>
                <a:cxn ang="0">
                  <a:pos x="119" y="170"/>
                </a:cxn>
                <a:cxn ang="0">
                  <a:pos x="134" y="127"/>
                </a:cxn>
                <a:cxn ang="0">
                  <a:pos x="156" y="121"/>
                </a:cxn>
                <a:cxn ang="0">
                  <a:pos x="168" y="103"/>
                </a:cxn>
                <a:cxn ang="0">
                  <a:pos x="174" y="88"/>
                </a:cxn>
                <a:cxn ang="0">
                  <a:pos x="193" y="82"/>
                </a:cxn>
                <a:cxn ang="0">
                  <a:pos x="201" y="68"/>
                </a:cxn>
                <a:cxn ang="0">
                  <a:pos x="212" y="55"/>
                </a:cxn>
                <a:cxn ang="0">
                  <a:pos x="235" y="88"/>
                </a:cxn>
                <a:cxn ang="0">
                  <a:pos x="261" y="80"/>
                </a:cxn>
                <a:cxn ang="0">
                  <a:pos x="259" y="58"/>
                </a:cxn>
                <a:cxn ang="0">
                  <a:pos x="275" y="34"/>
                </a:cxn>
                <a:cxn ang="0">
                  <a:pos x="290" y="23"/>
                </a:cxn>
                <a:cxn ang="0">
                  <a:pos x="318" y="9"/>
                </a:cxn>
                <a:cxn ang="0">
                  <a:pos x="357" y="25"/>
                </a:cxn>
                <a:cxn ang="0">
                  <a:pos x="375" y="30"/>
                </a:cxn>
                <a:cxn ang="0">
                  <a:pos x="389" y="24"/>
                </a:cxn>
                <a:cxn ang="0">
                  <a:pos x="375" y="42"/>
                </a:cxn>
                <a:cxn ang="0">
                  <a:pos x="364" y="69"/>
                </a:cxn>
                <a:cxn ang="0">
                  <a:pos x="403" y="99"/>
                </a:cxn>
                <a:cxn ang="0">
                  <a:pos x="440" y="126"/>
                </a:cxn>
                <a:cxn ang="0">
                  <a:pos x="471" y="84"/>
                </a:cxn>
                <a:cxn ang="0">
                  <a:pos x="480" y="32"/>
                </a:cxn>
                <a:cxn ang="0">
                  <a:pos x="496" y="19"/>
                </a:cxn>
                <a:cxn ang="0">
                  <a:pos x="507" y="44"/>
                </a:cxn>
                <a:cxn ang="0">
                  <a:pos x="524" y="63"/>
                </a:cxn>
                <a:cxn ang="0">
                  <a:pos x="536" y="93"/>
                </a:cxn>
                <a:cxn ang="0">
                  <a:pos x="547" y="146"/>
                </a:cxn>
                <a:cxn ang="0">
                  <a:pos x="568" y="169"/>
                </a:cxn>
                <a:cxn ang="0">
                  <a:pos x="588" y="182"/>
                </a:cxn>
                <a:cxn ang="0">
                  <a:pos x="598" y="209"/>
                </a:cxn>
                <a:cxn ang="0">
                  <a:pos x="610" y="221"/>
                </a:cxn>
                <a:cxn ang="0">
                  <a:pos x="616" y="243"/>
                </a:cxn>
                <a:cxn ang="0">
                  <a:pos x="636" y="266"/>
                </a:cxn>
                <a:cxn ang="0">
                  <a:pos x="648" y="313"/>
                </a:cxn>
                <a:cxn ang="0">
                  <a:pos x="636" y="383"/>
                </a:cxn>
                <a:cxn ang="0">
                  <a:pos x="608" y="422"/>
                </a:cxn>
                <a:cxn ang="0">
                  <a:pos x="592" y="452"/>
                </a:cxn>
                <a:cxn ang="0">
                  <a:pos x="580" y="470"/>
                </a:cxn>
                <a:cxn ang="0">
                  <a:pos x="543" y="502"/>
                </a:cxn>
                <a:cxn ang="0">
                  <a:pos x="518" y="520"/>
                </a:cxn>
                <a:cxn ang="0">
                  <a:pos x="504" y="508"/>
                </a:cxn>
                <a:cxn ang="0">
                  <a:pos x="483" y="512"/>
                </a:cxn>
                <a:cxn ang="0">
                  <a:pos x="445" y="494"/>
                </a:cxn>
                <a:cxn ang="0">
                  <a:pos x="427" y="462"/>
                </a:cxn>
                <a:cxn ang="0">
                  <a:pos x="417" y="448"/>
                </a:cxn>
                <a:cxn ang="0">
                  <a:pos x="404" y="424"/>
                </a:cxn>
                <a:cxn ang="0">
                  <a:pos x="395" y="431"/>
                </a:cxn>
                <a:cxn ang="0">
                  <a:pos x="393" y="412"/>
                </a:cxn>
                <a:cxn ang="0">
                  <a:pos x="355" y="413"/>
                </a:cxn>
                <a:cxn ang="0">
                  <a:pos x="344" y="398"/>
                </a:cxn>
                <a:cxn ang="0">
                  <a:pos x="321" y="385"/>
                </a:cxn>
              </a:cxnLst>
              <a:rect l="0" t="0" r="r" b="b"/>
              <a:pathLst>
                <a:path w="653" h="522">
                  <a:moveTo>
                    <a:pt x="267" y="385"/>
                  </a:moveTo>
                  <a:lnTo>
                    <a:pt x="255" y="391"/>
                  </a:lnTo>
                  <a:lnTo>
                    <a:pt x="237" y="398"/>
                  </a:lnTo>
                  <a:lnTo>
                    <a:pt x="231" y="399"/>
                  </a:lnTo>
                  <a:lnTo>
                    <a:pt x="219" y="399"/>
                  </a:lnTo>
                  <a:lnTo>
                    <a:pt x="208" y="407"/>
                  </a:lnTo>
                  <a:lnTo>
                    <a:pt x="202" y="412"/>
                  </a:lnTo>
                  <a:lnTo>
                    <a:pt x="196" y="410"/>
                  </a:lnTo>
                  <a:lnTo>
                    <a:pt x="194" y="411"/>
                  </a:lnTo>
                  <a:lnTo>
                    <a:pt x="193" y="415"/>
                  </a:lnTo>
                  <a:lnTo>
                    <a:pt x="191" y="423"/>
                  </a:lnTo>
                  <a:lnTo>
                    <a:pt x="188" y="430"/>
                  </a:lnTo>
                  <a:lnTo>
                    <a:pt x="183" y="436"/>
                  </a:lnTo>
                  <a:lnTo>
                    <a:pt x="182" y="436"/>
                  </a:lnTo>
                  <a:lnTo>
                    <a:pt x="179" y="434"/>
                  </a:lnTo>
                  <a:lnTo>
                    <a:pt x="172" y="435"/>
                  </a:lnTo>
                  <a:lnTo>
                    <a:pt x="170" y="439"/>
                  </a:lnTo>
                  <a:lnTo>
                    <a:pt x="167" y="439"/>
                  </a:lnTo>
                  <a:lnTo>
                    <a:pt x="162" y="435"/>
                  </a:lnTo>
                  <a:lnTo>
                    <a:pt x="158" y="437"/>
                  </a:lnTo>
                  <a:lnTo>
                    <a:pt x="154" y="439"/>
                  </a:lnTo>
                  <a:lnTo>
                    <a:pt x="151" y="438"/>
                  </a:lnTo>
                  <a:lnTo>
                    <a:pt x="147" y="437"/>
                  </a:lnTo>
                  <a:lnTo>
                    <a:pt x="145" y="437"/>
                  </a:lnTo>
                  <a:lnTo>
                    <a:pt x="141" y="442"/>
                  </a:lnTo>
                  <a:lnTo>
                    <a:pt x="139" y="442"/>
                  </a:lnTo>
                  <a:lnTo>
                    <a:pt x="135" y="442"/>
                  </a:lnTo>
                  <a:lnTo>
                    <a:pt x="132" y="443"/>
                  </a:lnTo>
                  <a:lnTo>
                    <a:pt x="130" y="444"/>
                  </a:lnTo>
                  <a:lnTo>
                    <a:pt x="130" y="448"/>
                  </a:lnTo>
                  <a:lnTo>
                    <a:pt x="130" y="453"/>
                  </a:lnTo>
                  <a:lnTo>
                    <a:pt x="130" y="455"/>
                  </a:lnTo>
                  <a:lnTo>
                    <a:pt x="129" y="456"/>
                  </a:lnTo>
                  <a:lnTo>
                    <a:pt x="128" y="456"/>
                  </a:lnTo>
                  <a:lnTo>
                    <a:pt x="125" y="456"/>
                  </a:lnTo>
                  <a:lnTo>
                    <a:pt x="120" y="453"/>
                  </a:lnTo>
                  <a:lnTo>
                    <a:pt x="115" y="462"/>
                  </a:lnTo>
                  <a:lnTo>
                    <a:pt x="112" y="465"/>
                  </a:lnTo>
                  <a:lnTo>
                    <a:pt x="109" y="465"/>
                  </a:lnTo>
                  <a:lnTo>
                    <a:pt x="105" y="466"/>
                  </a:lnTo>
                  <a:lnTo>
                    <a:pt x="102" y="467"/>
                  </a:lnTo>
                  <a:lnTo>
                    <a:pt x="100" y="470"/>
                  </a:lnTo>
                  <a:lnTo>
                    <a:pt x="98" y="470"/>
                  </a:lnTo>
                  <a:lnTo>
                    <a:pt x="95" y="469"/>
                  </a:lnTo>
                  <a:lnTo>
                    <a:pt x="92" y="468"/>
                  </a:lnTo>
                  <a:lnTo>
                    <a:pt x="90" y="469"/>
                  </a:lnTo>
                  <a:lnTo>
                    <a:pt x="88" y="471"/>
                  </a:lnTo>
                  <a:lnTo>
                    <a:pt x="87" y="471"/>
                  </a:lnTo>
                  <a:lnTo>
                    <a:pt x="85" y="468"/>
                  </a:lnTo>
                  <a:lnTo>
                    <a:pt x="83" y="468"/>
                  </a:lnTo>
                  <a:lnTo>
                    <a:pt x="80" y="469"/>
                  </a:lnTo>
                  <a:lnTo>
                    <a:pt x="79" y="469"/>
                  </a:lnTo>
                  <a:lnTo>
                    <a:pt x="76" y="467"/>
                  </a:lnTo>
                  <a:lnTo>
                    <a:pt x="69" y="461"/>
                  </a:lnTo>
                  <a:lnTo>
                    <a:pt x="66" y="462"/>
                  </a:lnTo>
                  <a:lnTo>
                    <a:pt x="65" y="463"/>
                  </a:lnTo>
                  <a:lnTo>
                    <a:pt x="64" y="462"/>
                  </a:lnTo>
                  <a:lnTo>
                    <a:pt x="60" y="452"/>
                  </a:lnTo>
                  <a:lnTo>
                    <a:pt x="60" y="449"/>
                  </a:lnTo>
                  <a:lnTo>
                    <a:pt x="62" y="446"/>
                  </a:lnTo>
                  <a:lnTo>
                    <a:pt x="63" y="446"/>
                  </a:lnTo>
                  <a:lnTo>
                    <a:pt x="68" y="446"/>
                  </a:lnTo>
                  <a:lnTo>
                    <a:pt x="70" y="443"/>
                  </a:lnTo>
                  <a:lnTo>
                    <a:pt x="69" y="440"/>
                  </a:lnTo>
                  <a:lnTo>
                    <a:pt x="64" y="432"/>
                  </a:lnTo>
                  <a:lnTo>
                    <a:pt x="65" y="420"/>
                  </a:lnTo>
                  <a:lnTo>
                    <a:pt x="65" y="415"/>
                  </a:lnTo>
                  <a:lnTo>
                    <a:pt x="62" y="410"/>
                  </a:lnTo>
                  <a:lnTo>
                    <a:pt x="58" y="405"/>
                  </a:lnTo>
                  <a:lnTo>
                    <a:pt x="54" y="399"/>
                  </a:lnTo>
                  <a:lnTo>
                    <a:pt x="51" y="393"/>
                  </a:lnTo>
                  <a:lnTo>
                    <a:pt x="50" y="391"/>
                  </a:lnTo>
                  <a:lnTo>
                    <a:pt x="45" y="387"/>
                  </a:lnTo>
                  <a:lnTo>
                    <a:pt x="45" y="381"/>
                  </a:lnTo>
                  <a:lnTo>
                    <a:pt x="44" y="371"/>
                  </a:lnTo>
                  <a:lnTo>
                    <a:pt x="43" y="365"/>
                  </a:lnTo>
                  <a:lnTo>
                    <a:pt x="43" y="363"/>
                  </a:lnTo>
                  <a:lnTo>
                    <a:pt x="38" y="361"/>
                  </a:lnTo>
                  <a:lnTo>
                    <a:pt x="35" y="355"/>
                  </a:lnTo>
                  <a:lnTo>
                    <a:pt x="33" y="349"/>
                  </a:lnTo>
                  <a:lnTo>
                    <a:pt x="32" y="348"/>
                  </a:lnTo>
                  <a:lnTo>
                    <a:pt x="26" y="344"/>
                  </a:lnTo>
                  <a:lnTo>
                    <a:pt x="25" y="341"/>
                  </a:lnTo>
                  <a:lnTo>
                    <a:pt x="25" y="337"/>
                  </a:lnTo>
                  <a:lnTo>
                    <a:pt x="24" y="331"/>
                  </a:lnTo>
                  <a:lnTo>
                    <a:pt x="12" y="321"/>
                  </a:lnTo>
                  <a:lnTo>
                    <a:pt x="6" y="315"/>
                  </a:lnTo>
                  <a:lnTo>
                    <a:pt x="5" y="312"/>
                  </a:lnTo>
                  <a:lnTo>
                    <a:pt x="5" y="310"/>
                  </a:lnTo>
                  <a:lnTo>
                    <a:pt x="9" y="311"/>
                  </a:lnTo>
                  <a:lnTo>
                    <a:pt x="12" y="314"/>
                  </a:lnTo>
                  <a:lnTo>
                    <a:pt x="16" y="317"/>
                  </a:lnTo>
                  <a:lnTo>
                    <a:pt x="15" y="314"/>
                  </a:lnTo>
                  <a:lnTo>
                    <a:pt x="12" y="312"/>
                  </a:lnTo>
                  <a:lnTo>
                    <a:pt x="9" y="307"/>
                  </a:lnTo>
                  <a:lnTo>
                    <a:pt x="6" y="304"/>
                  </a:lnTo>
                  <a:lnTo>
                    <a:pt x="5" y="301"/>
                  </a:lnTo>
                  <a:lnTo>
                    <a:pt x="5" y="297"/>
                  </a:lnTo>
                  <a:lnTo>
                    <a:pt x="7" y="295"/>
                  </a:lnTo>
                  <a:lnTo>
                    <a:pt x="10" y="297"/>
                  </a:lnTo>
                  <a:lnTo>
                    <a:pt x="12" y="300"/>
                  </a:lnTo>
                  <a:lnTo>
                    <a:pt x="13" y="305"/>
                  </a:lnTo>
                  <a:lnTo>
                    <a:pt x="14" y="308"/>
                  </a:lnTo>
                  <a:lnTo>
                    <a:pt x="16" y="304"/>
                  </a:lnTo>
                  <a:lnTo>
                    <a:pt x="17" y="303"/>
                  </a:lnTo>
                  <a:lnTo>
                    <a:pt x="18" y="304"/>
                  </a:lnTo>
                  <a:lnTo>
                    <a:pt x="18" y="310"/>
                  </a:lnTo>
                  <a:lnTo>
                    <a:pt x="19" y="313"/>
                  </a:lnTo>
                  <a:lnTo>
                    <a:pt x="22" y="313"/>
                  </a:lnTo>
                  <a:lnTo>
                    <a:pt x="22" y="312"/>
                  </a:lnTo>
                  <a:lnTo>
                    <a:pt x="22" y="304"/>
                  </a:lnTo>
                  <a:lnTo>
                    <a:pt x="16" y="296"/>
                  </a:lnTo>
                  <a:lnTo>
                    <a:pt x="6" y="285"/>
                  </a:lnTo>
                  <a:lnTo>
                    <a:pt x="3" y="281"/>
                  </a:lnTo>
                  <a:lnTo>
                    <a:pt x="4" y="278"/>
                  </a:lnTo>
                  <a:lnTo>
                    <a:pt x="5" y="272"/>
                  </a:lnTo>
                  <a:lnTo>
                    <a:pt x="7" y="266"/>
                  </a:lnTo>
                  <a:lnTo>
                    <a:pt x="7" y="263"/>
                  </a:lnTo>
                  <a:lnTo>
                    <a:pt x="6" y="261"/>
                  </a:lnTo>
                  <a:lnTo>
                    <a:pt x="5" y="262"/>
                  </a:lnTo>
                  <a:lnTo>
                    <a:pt x="4" y="266"/>
                  </a:lnTo>
                  <a:lnTo>
                    <a:pt x="3" y="271"/>
                  </a:lnTo>
                  <a:lnTo>
                    <a:pt x="0" y="271"/>
                  </a:lnTo>
                  <a:lnTo>
                    <a:pt x="0" y="268"/>
                  </a:lnTo>
                  <a:lnTo>
                    <a:pt x="0" y="262"/>
                  </a:lnTo>
                  <a:lnTo>
                    <a:pt x="1" y="260"/>
                  </a:lnTo>
                  <a:lnTo>
                    <a:pt x="3" y="255"/>
                  </a:lnTo>
                  <a:lnTo>
                    <a:pt x="0" y="241"/>
                  </a:lnTo>
                  <a:lnTo>
                    <a:pt x="0" y="240"/>
                  </a:lnTo>
                  <a:lnTo>
                    <a:pt x="4" y="234"/>
                  </a:lnTo>
                  <a:lnTo>
                    <a:pt x="6" y="226"/>
                  </a:lnTo>
                  <a:lnTo>
                    <a:pt x="7" y="223"/>
                  </a:lnTo>
                  <a:lnTo>
                    <a:pt x="9" y="226"/>
                  </a:lnTo>
                  <a:lnTo>
                    <a:pt x="10" y="234"/>
                  </a:lnTo>
                  <a:lnTo>
                    <a:pt x="10" y="240"/>
                  </a:lnTo>
                  <a:lnTo>
                    <a:pt x="17" y="238"/>
                  </a:lnTo>
                  <a:lnTo>
                    <a:pt x="19" y="233"/>
                  </a:lnTo>
                  <a:lnTo>
                    <a:pt x="20" y="227"/>
                  </a:lnTo>
                  <a:lnTo>
                    <a:pt x="21" y="226"/>
                  </a:lnTo>
                  <a:lnTo>
                    <a:pt x="28" y="221"/>
                  </a:lnTo>
                  <a:lnTo>
                    <a:pt x="36" y="211"/>
                  </a:lnTo>
                  <a:lnTo>
                    <a:pt x="39" y="205"/>
                  </a:lnTo>
                  <a:lnTo>
                    <a:pt x="43" y="203"/>
                  </a:lnTo>
                  <a:lnTo>
                    <a:pt x="45" y="199"/>
                  </a:lnTo>
                  <a:lnTo>
                    <a:pt x="47" y="195"/>
                  </a:lnTo>
                  <a:lnTo>
                    <a:pt x="49" y="193"/>
                  </a:lnTo>
                  <a:lnTo>
                    <a:pt x="50" y="193"/>
                  </a:lnTo>
                  <a:lnTo>
                    <a:pt x="50" y="197"/>
                  </a:lnTo>
                  <a:lnTo>
                    <a:pt x="52" y="198"/>
                  </a:lnTo>
                  <a:lnTo>
                    <a:pt x="56" y="195"/>
                  </a:lnTo>
                  <a:lnTo>
                    <a:pt x="58" y="197"/>
                  </a:lnTo>
                  <a:lnTo>
                    <a:pt x="60" y="197"/>
                  </a:lnTo>
                  <a:lnTo>
                    <a:pt x="64" y="196"/>
                  </a:lnTo>
                  <a:lnTo>
                    <a:pt x="67" y="194"/>
                  </a:lnTo>
                  <a:lnTo>
                    <a:pt x="68" y="191"/>
                  </a:lnTo>
                  <a:lnTo>
                    <a:pt x="70" y="189"/>
                  </a:lnTo>
                  <a:lnTo>
                    <a:pt x="79" y="187"/>
                  </a:lnTo>
                  <a:lnTo>
                    <a:pt x="82" y="186"/>
                  </a:lnTo>
                  <a:lnTo>
                    <a:pt x="85" y="183"/>
                  </a:lnTo>
                  <a:lnTo>
                    <a:pt x="85" y="179"/>
                  </a:lnTo>
                  <a:lnTo>
                    <a:pt x="88" y="177"/>
                  </a:lnTo>
                  <a:lnTo>
                    <a:pt x="90" y="177"/>
                  </a:lnTo>
                  <a:lnTo>
                    <a:pt x="92" y="178"/>
                  </a:lnTo>
                  <a:lnTo>
                    <a:pt x="95" y="181"/>
                  </a:lnTo>
                  <a:lnTo>
                    <a:pt x="100" y="180"/>
                  </a:lnTo>
                  <a:lnTo>
                    <a:pt x="105" y="177"/>
                  </a:lnTo>
                  <a:lnTo>
                    <a:pt x="111" y="174"/>
                  </a:lnTo>
                  <a:lnTo>
                    <a:pt x="119" y="170"/>
                  </a:lnTo>
                  <a:lnTo>
                    <a:pt x="122" y="166"/>
                  </a:lnTo>
                  <a:lnTo>
                    <a:pt x="124" y="160"/>
                  </a:lnTo>
                  <a:lnTo>
                    <a:pt x="126" y="155"/>
                  </a:lnTo>
                  <a:lnTo>
                    <a:pt x="128" y="151"/>
                  </a:lnTo>
                  <a:lnTo>
                    <a:pt x="132" y="147"/>
                  </a:lnTo>
                  <a:lnTo>
                    <a:pt x="136" y="144"/>
                  </a:lnTo>
                  <a:lnTo>
                    <a:pt x="138" y="143"/>
                  </a:lnTo>
                  <a:lnTo>
                    <a:pt x="141" y="142"/>
                  </a:lnTo>
                  <a:lnTo>
                    <a:pt x="142" y="140"/>
                  </a:lnTo>
                  <a:lnTo>
                    <a:pt x="142" y="139"/>
                  </a:lnTo>
                  <a:lnTo>
                    <a:pt x="139" y="137"/>
                  </a:lnTo>
                  <a:lnTo>
                    <a:pt x="136" y="133"/>
                  </a:lnTo>
                  <a:lnTo>
                    <a:pt x="134" y="130"/>
                  </a:lnTo>
                  <a:lnTo>
                    <a:pt x="134" y="127"/>
                  </a:lnTo>
                  <a:lnTo>
                    <a:pt x="137" y="124"/>
                  </a:lnTo>
                  <a:lnTo>
                    <a:pt x="138" y="121"/>
                  </a:lnTo>
                  <a:lnTo>
                    <a:pt x="138" y="117"/>
                  </a:lnTo>
                  <a:lnTo>
                    <a:pt x="140" y="116"/>
                  </a:lnTo>
                  <a:lnTo>
                    <a:pt x="143" y="115"/>
                  </a:lnTo>
                  <a:lnTo>
                    <a:pt x="143" y="113"/>
                  </a:lnTo>
                  <a:lnTo>
                    <a:pt x="145" y="107"/>
                  </a:lnTo>
                  <a:lnTo>
                    <a:pt x="147" y="105"/>
                  </a:lnTo>
                  <a:lnTo>
                    <a:pt x="151" y="104"/>
                  </a:lnTo>
                  <a:lnTo>
                    <a:pt x="151" y="107"/>
                  </a:lnTo>
                  <a:lnTo>
                    <a:pt x="151" y="112"/>
                  </a:lnTo>
                  <a:lnTo>
                    <a:pt x="153" y="116"/>
                  </a:lnTo>
                  <a:lnTo>
                    <a:pt x="155" y="118"/>
                  </a:lnTo>
                  <a:lnTo>
                    <a:pt x="156" y="121"/>
                  </a:lnTo>
                  <a:lnTo>
                    <a:pt x="159" y="129"/>
                  </a:lnTo>
                  <a:lnTo>
                    <a:pt x="159" y="130"/>
                  </a:lnTo>
                  <a:lnTo>
                    <a:pt x="160" y="130"/>
                  </a:lnTo>
                  <a:lnTo>
                    <a:pt x="160" y="124"/>
                  </a:lnTo>
                  <a:lnTo>
                    <a:pt x="160" y="118"/>
                  </a:lnTo>
                  <a:lnTo>
                    <a:pt x="162" y="117"/>
                  </a:lnTo>
                  <a:lnTo>
                    <a:pt x="164" y="118"/>
                  </a:lnTo>
                  <a:lnTo>
                    <a:pt x="165" y="115"/>
                  </a:lnTo>
                  <a:lnTo>
                    <a:pt x="164" y="113"/>
                  </a:lnTo>
                  <a:lnTo>
                    <a:pt x="161" y="110"/>
                  </a:lnTo>
                  <a:lnTo>
                    <a:pt x="159" y="106"/>
                  </a:lnTo>
                  <a:lnTo>
                    <a:pt x="160" y="103"/>
                  </a:lnTo>
                  <a:lnTo>
                    <a:pt x="164" y="101"/>
                  </a:lnTo>
                  <a:lnTo>
                    <a:pt x="168" y="103"/>
                  </a:lnTo>
                  <a:lnTo>
                    <a:pt x="170" y="107"/>
                  </a:lnTo>
                  <a:lnTo>
                    <a:pt x="172" y="108"/>
                  </a:lnTo>
                  <a:lnTo>
                    <a:pt x="174" y="107"/>
                  </a:lnTo>
                  <a:lnTo>
                    <a:pt x="175" y="103"/>
                  </a:lnTo>
                  <a:lnTo>
                    <a:pt x="175" y="102"/>
                  </a:lnTo>
                  <a:lnTo>
                    <a:pt x="175" y="99"/>
                  </a:lnTo>
                  <a:lnTo>
                    <a:pt x="179" y="93"/>
                  </a:lnTo>
                  <a:lnTo>
                    <a:pt x="178" y="92"/>
                  </a:lnTo>
                  <a:lnTo>
                    <a:pt x="176" y="93"/>
                  </a:lnTo>
                  <a:lnTo>
                    <a:pt x="174" y="96"/>
                  </a:lnTo>
                  <a:lnTo>
                    <a:pt x="172" y="97"/>
                  </a:lnTo>
                  <a:lnTo>
                    <a:pt x="170" y="95"/>
                  </a:lnTo>
                  <a:lnTo>
                    <a:pt x="171" y="91"/>
                  </a:lnTo>
                  <a:lnTo>
                    <a:pt x="174" y="88"/>
                  </a:lnTo>
                  <a:lnTo>
                    <a:pt x="175" y="86"/>
                  </a:lnTo>
                  <a:lnTo>
                    <a:pt x="179" y="85"/>
                  </a:lnTo>
                  <a:lnTo>
                    <a:pt x="181" y="86"/>
                  </a:lnTo>
                  <a:lnTo>
                    <a:pt x="185" y="88"/>
                  </a:lnTo>
                  <a:lnTo>
                    <a:pt x="187" y="90"/>
                  </a:lnTo>
                  <a:lnTo>
                    <a:pt x="189" y="90"/>
                  </a:lnTo>
                  <a:lnTo>
                    <a:pt x="189" y="88"/>
                  </a:lnTo>
                  <a:lnTo>
                    <a:pt x="186" y="85"/>
                  </a:lnTo>
                  <a:lnTo>
                    <a:pt x="183" y="82"/>
                  </a:lnTo>
                  <a:lnTo>
                    <a:pt x="183" y="79"/>
                  </a:lnTo>
                  <a:lnTo>
                    <a:pt x="186" y="79"/>
                  </a:lnTo>
                  <a:lnTo>
                    <a:pt x="188" y="80"/>
                  </a:lnTo>
                  <a:lnTo>
                    <a:pt x="192" y="82"/>
                  </a:lnTo>
                  <a:lnTo>
                    <a:pt x="193" y="82"/>
                  </a:lnTo>
                  <a:lnTo>
                    <a:pt x="193" y="80"/>
                  </a:lnTo>
                  <a:lnTo>
                    <a:pt x="192" y="78"/>
                  </a:lnTo>
                  <a:lnTo>
                    <a:pt x="189" y="77"/>
                  </a:lnTo>
                  <a:lnTo>
                    <a:pt x="185" y="74"/>
                  </a:lnTo>
                  <a:lnTo>
                    <a:pt x="185" y="72"/>
                  </a:lnTo>
                  <a:lnTo>
                    <a:pt x="186" y="71"/>
                  </a:lnTo>
                  <a:lnTo>
                    <a:pt x="191" y="68"/>
                  </a:lnTo>
                  <a:lnTo>
                    <a:pt x="193" y="67"/>
                  </a:lnTo>
                  <a:lnTo>
                    <a:pt x="195" y="66"/>
                  </a:lnTo>
                  <a:lnTo>
                    <a:pt x="196" y="66"/>
                  </a:lnTo>
                  <a:lnTo>
                    <a:pt x="197" y="70"/>
                  </a:lnTo>
                  <a:lnTo>
                    <a:pt x="198" y="71"/>
                  </a:lnTo>
                  <a:lnTo>
                    <a:pt x="200" y="71"/>
                  </a:lnTo>
                  <a:lnTo>
                    <a:pt x="201" y="68"/>
                  </a:lnTo>
                  <a:lnTo>
                    <a:pt x="201" y="64"/>
                  </a:lnTo>
                  <a:lnTo>
                    <a:pt x="200" y="63"/>
                  </a:lnTo>
                  <a:lnTo>
                    <a:pt x="201" y="59"/>
                  </a:lnTo>
                  <a:lnTo>
                    <a:pt x="202" y="59"/>
                  </a:lnTo>
                  <a:lnTo>
                    <a:pt x="202" y="62"/>
                  </a:lnTo>
                  <a:lnTo>
                    <a:pt x="206" y="60"/>
                  </a:lnTo>
                  <a:lnTo>
                    <a:pt x="207" y="60"/>
                  </a:lnTo>
                  <a:lnTo>
                    <a:pt x="208" y="63"/>
                  </a:lnTo>
                  <a:lnTo>
                    <a:pt x="210" y="63"/>
                  </a:lnTo>
                  <a:lnTo>
                    <a:pt x="213" y="61"/>
                  </a:lnTo>
                  <a:lnTo>
                    <a:pt x="214" y="57"/>
                  </a:lnTo>
                  <a:lnTo>
                    <a:pt x="213" y="57"/>
                  </a:lnTo>
                  <a:lnTo>
                    <a:pt x="212" y="56"/>
                  </a:lnTo>
                  <a:lnTo>
                    <a:pt x="212" y="55"/>
                  </a:lnTo>
                  <a:lnTo>
                    <a:pt x="214" y="54"/>
                  </a:lnTo>
                  <a:lnTo>
                    <a:pt x="217" y="55"/>
                  </a:lnTo>
                  <a:lnTo>
                    <a:pt x="219" y="58"/>
                  </a:lnTo>
                  <a:lnTo>
                    <a:pt x="223" y="58"/>
                  </a:lnTo>
                  <a:lnTo>
                    <a:pt x="227" y="60"/>
                  </a:lnTo>
                  <a:lnTo>
                    <a:pt x="231" y="65"/>
                  </a:lnTo>
                  <a:lnTo>
                    <a:pt x="234" y="67"/>
                  </a:lnTo>
                  <a:lnTo>
                    <a:pt x="238" y="69"/>
                  </a:lnTo>
                  <a:lnTo>
                    <a:pt x="238" y="70"/>
                  </a:lnTo>
                  <a:lnTo>
                    <a:pt x="237" y="71"/>
                  </a:lnTo>
                  <a:lnTo>
                    <a:pt x="235" y="75"/>
                  </a:lnTo>
                  <a:lnTo>
                    <a:pt x="235" y="76"/>
                  </a:lnTo>
                  <a:lnTo>
                    <a:pt x="234" y="77"/>
                  </a:lnTo>
                  <a:lnTo>
                    <a:pt x="235" y="88"/>
                  </a:lnTo>
                  <a:lnTo>
                    <a:pt x="239" y="88"/>
                  </a:lnTo>
                  <a:lnTo>
                    <a:pt x="241" y="88"/>
                  </a:lnTo>
                  <a:lnTo>
                    <a:pt x="240" y="81"/>
                  </a:lnTo>
                  <a:lnTo>
                    <a:pt x="240" y="79"/>
                  </a:lnTo>
                  <a:lnTo>
                    <a:pt x="244" y="78"/>
                  </a:lnTo>
                  <a:lnTo>
                    <a:pt x="245" y="73"/>
                  </a:lnTo>
                  <a:lnTo>
                    <a:pt x="248" y="72"/>
                  </a:lnTo>
                  <a:lnTo>
                    <a:pt x="251" y="73"/>
                  </a:lnTo>
                  <a:lnTo>
                    <a:pt x="251" y="76"/>
                  </a:lnTo>
                  <a:lnTo>
                    <a:pt x="255" y="74"/>
                  </a:lnTo>
                  <a:lnTo>
                    <a:pt x="256" y="74"/>
                  </a:lnTo>
                  <a:lnTo>
                    <a:pt x="258" y="75"/>
                  </a:lnTo>
                  <a:lnTo>
                    <a:pt x="261" y="79"/>
                  </a:lnTo>
                  <a:lnTo>
                    <a:pt x="261" y="80"/>
                  </a:lnTo>
                  <a:lnTo>
                    <a:pt x="262" y="78"/>
                  </a:lnTo>
                  <a:lnTo>
                    <a:pt x="264" y="77"/>
                  </a:lnTo>
                  <a:lnTo>
                    <a:pt x="263" y="73"/>
                  </a:lnTo>
                  <a:lnTo>
                    <a:pt x="267" y="72"/>
                  </a:lnTo>
                  <a:lnTo>
                    <a:pt x="266" y="72"/>
                  </a:lnTo>
                  <a:lnTo>
                    <a:pt x="266" y="71"/>
                  </a:lnTo>
                  <a:lnTo>
                    <a:pt x="267" y="68"/>
                  </a:lnTo>
                  <a:lnTo>
                    <a:pt x="266" y="66"/>
                  </a:lnTo>
                  <a:lnTo>
                    <a:pt x="265" y="67"/>
                  </a:lnTo>
                  <a:lnTo>
                    <a:pt x="262" y="68"/>
                  </a:lnTo>
                  <a:lnTo>
                    <a:pt x="260" y="68"/>
                  </a:lnTo>
                  <a:lnTo>
                    <a:pt x="259" y="66"/>
                  </a:lnTo>
                  <a:lnTo>
                    <a:pt x="258" y="59"/>
                  </a:lnTo>
                  <a:lnTo>
                    <a:pt x="259" y="58"/>
                  </a:lnTo>
                  <a:lnTo>
                    <a:pt x="264" y="60"/>
                  </a:lnTo>
                  <a:lnTo>
                    <a:pt x="266" y="60"/>
                  </a:lnTo>
                  <a:lnTo>
                    <a:pt x="267" y="59"/>
                  </a:lnTo>
                  <a:lnTo>
                    <a:pt x="266" y="49"/>
                  </a:lnTo>
                  <a:lnTo>
                    <a:pt x="266" y="47"/>
                  </a:lnTo>
                  <a:lnTo>
                    <a:pt x="268" y="47"/>
                  </a:lnTo>
                  <a:lnTo>
                    <a:pt x="270" y="49"/>
                  </a:lnTo>
                  <a:lnTo>
                    <a:pt x="272" y="49"/>
                  </a:lnTo>
                  <a:lnTo>
                    <a:pt x="274" y="47"/>
                  </a:lnTo>
                  <a:lnTo>
                    <a:pt x="274" y="46"/>
                  </a:lnTo>
                  <a:lnTo>
                    <a:pt x="272" y="43"/>
                  </a:lnTo>
                  <a:lnTo>
                    <a:pt x="272" y="38"/>
                  </a:lnTo>
                  <a:lnTo>
                    <a:pt x="272" y="36"/>
                  </a:lnTo>
                  <a:lnTo>
                    <a:pt x="275" y="34"/>
                  </a:lnTo>
                  <a:lnTo>
                    <a:pt x="278" y="34"/>
                  </a:lnTo>
                  <a:lnTo>
                    <a:pt x="280" y="33"/>
                  </a:lnTo>
                  <a:lnTo>
                    <a:pt x="279" y="29"/>
                  </a:lnTo>
                  <a:lnTo>
                    <a:pt x="280" y="26"/>
                  </a:lnTo>
                  <a:lnTo>
                    <a:pt x="281" y="26"/>
                  </a:lnTo>
                  <a:lnTo>
                    <a:pt x="283" y="26"/>
                  </a:lnTo>
                  <a:lnTo>
                    <a:pt x="283" y="30"/>
                  </a:lnTo>
                  <a:lnTo>
                    <a:pt x="284" y="32"/>
                  </a:lnTo>
                  <a:lnTo>
                    <a:pt x="285" y="32"/>
                  </a:lnTo>
                  <a:lnTo>
                    <a:pt x="287" y="30"/>
                  </a:lnTo>
                  <a:lnTo>
                    <a:pt x="285" y="26"/>
                  </a:lnTo>
                  <a:lnTo>
                    <a:pt x="285" y="24"/>
                  </a:lnTo>
                  <a:lnTo>
                    <a:pt x="287" y="23"/>
                  </a:lnTo>
                  <a:lnTo>
                    <a:pt x="290" y="23"/>
                  </a:lnTo>
                  <a:lnTo>
                    <a:pt x="291" y="24"/>
                  </a:lnTo>
                  <a:lnTo>
                    <a:pt x="293" y="26"/>
                  </a:lnTo>
                  <a:lnTo>
                    <a:pt x="295" y="25"/>
                  </a:lnTo>
                  <a:lnTo>
                    <a:pt x="297" y="24"/>
                  </a:lnTo>
                  <a:lnTo>
                    <a:pt x="301" y="26"/>
                  </a:lnTo>
                  <a:lnTo>
                    <a:pt x="303" y="25"/>
                  </a:lnTo>
                  <a:lnTo>
                    <a:pt x="306" y="24"/>
                  </a:lnTo>
                  <a:lnTo>
                    <a:pt x="309" y="22"/>
                  </a:lnTo>
                  <a:lnTo>
                    <a:pt x="312" y="22"/>
                  </a:lnTo>
                  <a:lnTo>
                    <a:pt x="315" y="22"/>
                  </a:lnTo>
                  <a:lnTo>
                    <a:pt x="316" y="21"/>
                  </a:lnTo>
                  <a:lnTo>
                    <a:pt x="316" y="15"/>
                  </a:lnTo>
                  <a:lnTo>
                    <a:pt x="316" y="11"/>
                  </a:lnTo>
                  <a:lnTo>
                    <a:pt x="318" y="9"/>
                  </a:lnTo>
                  <a:lnTo>
                    <a:pt x="320" y="8"/>
                  </a:lnTo>
                  <a:lnTo>
                    <a:pt x="321" y="9"/>
                  </a:lnTo>
                  <a:lnTo>
                    <a:pt x="324" y="11"/>
                  </a:lnTo>
                  <a:lnTo>
                    <a:pt x="327" y="17"/>
                  </a:lnTo>
                  <a:lnTo>
                    <a:pt x="329" y="17"/>
                  </a:lnTo>
                  <a:lnTo>
                    <a:pt x="332" y="15"/>
                  </a:lnTo>
                  <a:lnTo>
                    <a:pt x="336" y="14"/>
                  </a:lnTo>
                  <a:lnTo>
                    <a:pt x="339" y="15"/>
                  </a:lnTo>
                  <a:lnTo>
                    <a:pt x="337" y="17"/>
                  </a:lnTo>
                  <a:lnTo>
                    <a:pt x="335" y="19"/>
                  </a:lnTo>
                  <a:lnTo>
                    <a:pt x="339" y="21"/>
                  </a:lnTo>
                  <a:lnTo>
                    <a:pt x="355" y="20"/>
                  </a:lnTo>
                  <a:lnTo>
                    <a:pt x="357" y="21"/>
                  </a:lnTo>
                  <a:lnTo>
                    <a:pt x="357" y="25"/>
                  </a:lnTo>
                  <a:lnTo>
                    <a:pt x="359" y="27"/>
                  </a:lnTo>
                  <a:lnTo>
                    <a:pt x="361" y="27"/>
                  </a:lnTo>
                  <a:lnTo>
                    <a:pt x="363" y="25"/>
                  </a:lnTo>
                  <a:lnTo>
                    <a:pt x="364" y="24"/>
                  </a:lnTo>
                  <a:lnTo>
                    <a:pt x="365" y="25"/>
                  </a:lnTo>
                  <a:lnTo>
                    <a:pt x="367" y="26"/>
                  </a:lnTo>
                  <a:lnTo>
                    <a:pt x="370" y="27"/>
                  </a:lnTo>
                  <a:lnTo>
                    <a:pt x="371" y="26"/>
                  </a:lnTo>
                  <a:lnTo>
                    <a:pt x="371" y="24"/>
                  </a:lnTo>
                  <a:lnTo>
                    <a:pt x="372" y="23"/>
                  </a:lnTo>
                  <a:lnTo>
                    <a:pt x="373" y="24"/>
                  </a:lnTo>
                  <a:lnTo>
                    <a:pt x="373" y="26"/>
                  </a:lnTo>
                  <a:lnTo>
                    <a:pt x="374" y="29"/>
                  </a:lnTo>
                  <a:lnTo>
                    <a:pt x="375" y="30"/>
                  </a:lnTo>
                  <a:lnTo>
                    <a:pt x="376" y="30"/>
                  </a:lnTo>
                  <a:lnTo>
                    <a:pt x="379" y="28"/>
                  </a:lnTo>
                  <a:lnTo>
                    <a:pt x="380" y="26"/>
                  </a:lnTo>
                  <a:lnTo>
                    <a:pt x="378" y="24"/>
                  </a:lnTo>
                  <a:lnTo>
                    <a:pt x="377" y="24"/>
                  </a:lnTo>
                  <a:lnTo>
                    <a:pt x="377" y="22"/>
                  </a:lnTo>
                  <a:lnTo>
                    <a:pt x="377" y="21"/>
                  </a:lnTo>
                  <a:lnTo>
                    <a:pt x="381" y="21"/>
                  </a:lnTo>
                  <a:lnTo>
                    <a:pt x="382" y="21"/>
                  </a:lnTo>
                  <a:lnTo>
                    <a:pt x="384" y="22"/>
                  </a:lnTo>
                  <a:lnTo>
                    <a:pt x="385" y="24"/>
                  </a:lnTo>
                  <a:lnTo>
                    <a:pt x="385" y="25"/>
                  </a:lnTo>
                  <a:lnTo>
                    <a:pt x="386" y="26"/>
                  </a:lnTo>
                  <a:lnTo>
                    <a:pt x="389" y="24"/>
                  </a:lnTo>
                  <a:lnTo>
                    <a:pt x="391" y="25"/>
                  </a:lnTo>
                  <a:lnTo>
                    <a:pt x="392" y="26"/>
                  </a:lnTo>
                  <a:lnTo>
                    <a:pt x="390" y="28"/>
                  </a:lnTo>
                  <a:lnTo>
                    <a:pt x="384" y="34"/>
                  </a:lnTo>
                  <a:lnTo>
                    <a:pt x="383" y="36"/>
                  </a:lnTo>
                  <a:lnTo>
                    <a:pt x="384" y="38"/>
                  </a:lnTo>
                  <a:lnTo>
                    <a:pt x="386" y="40"/>
                  </a:lnTo>
                  <a:lnTo>
                    <a:pt x="386" y="42"/>
                  </a:lnTo>
                  <a:lnTo>
                    <a:pt x="384" y="43"/>
                  </a:lnTo>
                  <a:lnTo>
                    <a:pt x="381" y="43"/>
                  </a:lnTo>
                  <a:lnTo>
                    <a:pt x="380" y="42"/>
                  </a:lnTo>
                  <a:lnTo>
                    <a:pt x="378" y="42"/>
                  </a:lnTo>
                  <a:lnTo>
                    <a:pt x="377" y="42"/>
                  </a:lnTo>
                  <a:lnTo>
                    <a:pt x="375" y="42"/>
                  </a:lnTo>
                  <a:lnTo>
                    <a:pt x="373" y="43"/>
                  </a:lnTo>
                  <a:lnTo>
                    <a:pt x="372" y="46"/>
                  </a:lnTo>
                  <a:lnTo>
                    <a:pt x="373" y="48"/>
                  </a:lnTo>
                  <a:lnTo>
                    <a:pt x="375" y="49"/>
                  </a:lnTo>
                  <a:lnTo>
                    <a:pt x="373" y="50"/>
                  </a:lnTo>
                  <a:lnTo>
                    <a:pt x="373" y="52"/>
                  </a:lnTo>
                  <a:lnTo>
                    <a:pt x="374" y="54"/>
                  </a:lnTo>
                  <a:lnTo>
                    <a:pt x="377" y="54"/>
                  </a:lnTo>
                  <a:lnTo>
                    <a:pt x="375" y="59"/>
                  </a:lnTo>
                  <a:lnTo>
                    <a:pt x="373" y="62"/>
                  </a:lnTo>
                  <a:lnTo>
                    <a:pt x="370" y="64"/>
                  </a:lnTo>
                  <a:lnTo>
                    <a:pt x="369" y="67"/>
                  </a:lnTo>
                  <a:lnTo>
                    <a:pt x="368" y="70"/>
                  </a:lnTo>
                  <a:lnTo>
                    <a:pt x="364" y="69"/>
                  </a:lnTo>
                  <a:lnTo>
                    <a:pt x="362" y="70"/>
                  </a:lnTo>
                  <a:lnTo>
                    <a:pt x="363" y="73"/>
                  </a:lnTo>
                  <a:lnTo>
                    <a:pt x="367" y="75"/>
                  </a:lnTo>
                  <a:lnTo>
                    <a:pt x="367" y="78"/>
                  </a:lnTo>
                  <a:lnTo>
                    <a:pt x="369" y="80"/>
                  </a:lnTo>
                  <a:lnTo>
                    <a:pt x="373" y="80"/>
                  </a:lnTo>
                  <a:lnTo>
                    <a:pt x="376" y="82"/>
                  </a:lnTo>
                  <a:lnTo>
                    <a:pt x="378" y="82"/>
                  </a:lnTo>
                  <a:lnTo>
                    <a:pt x="389" y="95"/>
                  </a:lnTo>
                  <a:lnTo>
                    <a:pt x="390" y="95"/>
                  </a:lnTo>
                  <a:lnTo>
                    <a:pt x="395" y="95"/>
                  </a:lnTo>
                  <a:lnTo>
                    <a:pt x="399" y="96"/>
                  </a:lnTo>
                  <a:lnTo>
                    <a:pt x="400" y="99"/>
                  </a:lnTo>
                  <a:lnTo>
                    <a:pt x="403" y="99"/>
                  </a:lnTo>
                  <a:lnTo>
                    <a:pt x="406" y="98"/>
                  </a:lnTo>
                  <a:lnTo>
                    <a:pt x="409" y="101"/>
                  </a:lnTo>
                  <a:lnTo>
                    <a:pt x="409" y="104"/>
                  </a:lnTo>
                  <a:lnTo>
                    <a:pt x="413" y="105"/>
                  </a:lnTo>
                  <a:lnTo>
                    <a:pt x="417" y="108"/>
                  </a:lnTo>
                  <a:lnTo>
                    <a:pt x="422" y="109"/>
                  </a:lnTo>
                  <a:lnTo>
                    <a:pt x="427" y="109"/>
                  </a:lnTo>
                  <a:lnTo>
                    <a:pt x="429" y="110"/>
                  </a:lnTo>
                  <a:lnTo>
                    <a:pt x="430" y="112"/>
                  </a:lnTo>
                  <a:lnTo>
                    <a:pt x="432" y="118"/>
                  </a:lnTo>
                  <a:lnTo>
                    <a:pt x="433" y="120"/>
                  </a:lnTo>
                  <a:lnTo>
                    <a:pt x="438" y="122"/>
                  </a:lnTo>
                  <a:lnTo>
                    <a:pt x="440" y="125"/>
                  </a:lnTo>
                  <a:lnTo>
                    <a:pt x="440" y="126"/>
                  </a:lnTo>
                  <a:lnTo>
                    <a:pt x="442" y="126"/>
                  </a:lnTo>
                  <a:lnTo>
                    <a:pt x="447" y="125"/>
                  </a:lnTo>
                  <a:lnTo>
                    <a:pt x="450" y="126"/>
                  </a:lnTo>
                  <a:lnTo>
                    <a:pt x="453" y="125"/>
                  </a:lnTo>
                  <a:lnTo>
                    <a:pt x="455" y="124"/>
                  </a:lnTo>
                  <a:lnTo>
                    <a:pt x="456" y="122"/>
                  </a:lnTo>
                  <a:lnTo>
                    <a:pt x="457" y="113"/>
                  </a:lnTo>
                  <a:lnTo>
                    <a:pt x="459" y="111"/>
                  </a:lnTo>
                  <a:lnTo>
                    <a:pt x="466" y="103"/>
                  </a:lnTo>
                  <a:lnTo>
                    <a:pt x="468" y="101"/>
                  </a:lnTo>
                  <a:lnTo>
                    <a:pt x="469" y="93"/>
                  </a:lnTo>
                  <a:lnTo>
                    <a:pt x="472" y="90"/>
                  </a:lnTo>
                  <a:lnTo>
                    <a:pt x="471" y="88"/>
                  </a:lnTo>
                  <a:lnTo>
                    <a:pt x="471" y="84"/>
                  </a:lnTo>
                  <a:lnTo>
                    <a:pt x="472" y="73"/>
                  </a:lnTo>
                  <a:lnTo>
                    <a:pt x="473" y="69"/>
                  </a:lnTo>
                  <a:lnTo>
                    <a:pt x="474" y="66"/>
                  </a:lnTo>
                  <a:lnTo>
                    <a:pt x="472" y="57"/>
                  </a:lnTo>
                  <a:lnTo>
                    <a:pt x="473" y="53"/>
                  </a:lnTo>
                  <a:lnTo>
                    <a:pt x="477" y="46"/>
                  </a:lnTo>
                  <a:lnTo>
                    <a:pt x="478" y="46"/>
                  </a:lnTo>
                  <a:lnTo>
                    <a:pt x="479" y="45"/>
                  </a:lnTo>
                  <a:lnTo>
                    <a:pt x="476" y="39"/>
                  </a:lnTo>
                  <a:lnTo>
                    <a:pt x="476" y="36"/>
                  </a:lnTo>
                  <a:lnTo>
                    <a:pt x="476" y="35"/>
                  </a:lnTo>
                  <a:lnTo>
                    <a:pt x="480" y="36"/>
                  </a:lnTo>
                  <a:lnTo>
                    <a:pt x="482" y="34"/>
                  </a:lnTo>
                  <a:lnTo>
                    <a:pt x="480" y="32"/>
                  </a:lnTo>
                  <a:lnTo>
                    <a:pt x="477" y="29"/>
                  </a:lnTo>
                  <a:lnTo>
                    <a:pt x="477" y="27"/>
                  </a:lnTo>
                  <a:lnTo>
                    <a:pt x="480" y="21"/>
                  </a:lnTo>
                  <a:lnTo>
                    <a:pt x="482" y="19"/>
                  </a:lnTo>
                  <a:lnTo>
                    <a:pt x="483" y="15"/>
                  </a:lnTo>
                  <a:lnTo>
                    <a:pt x="484" y="5"/>
                  </a:lnTo>
                  <a:lnTo>
                    <a:pt x="486" y="2"/>
                  </a:lnTo>
                  <a:lnTo>
                    <a:pt x="489" y="0"/>
                  </a:lnTo>
                  <a:lnTo>
                    <a:pt x="492" y="0"/>
                  </a:lnTo>
                  <a:lnTo>
                    <a:pt x="491" y="2"/>
                  </a:lnTo>
                  <a:lnTo>
                    <a:pt x="490" y="3"/>
                  </a:lnTo>
                  <a:lnTo>
                    <a:pt x="492" y="5"/>
                  </a:lnTo>
                  <a:lnTo>
                    <a:pt x="495" y="5"/>
                  </a:lnTo>
                  <a:lnTo>
                    <a:pt x="496" y="19"/>
                  </a:lnTo>
                  <a:lnTo>
                    <a:pt x="497" y="21"/>
                  </a:lnTo>
                  <a:lnTo>
                    <a:pt x="498" y="22"/>
                  </a:lnTo>
                  <a:lnTo>
                    <a:pt x="502" y="22"/>
                  </a:lnTo>
                  <a:lnTo>
                    <a:pt x="502" y="23"/>
                  </a:lnTo>
                  <a:lnTo>
                    <a:pt x="502" y="24"/>
                  </a:lnTo>
                  <a:lnTo>
                    <a:pt x="500" y="26"/>
                  </a:lnTo>
                  <a:lnTo>
                    <a:pt x="500" y="28"/>
                  </a:lnTo>
                  <a:lnTo>
                    <a:pt x="501" y="30"/>
                  </a:lnTo>
                  <a:lnTo>
                    <a:pt x="504" y="32"/>
                  </a:lnTo>
                  <a:lnTo>
                    <a:pt x="505" y="34"/>
                  </a:lnTo>
                  <a:lnTo>
                    <a:pt x="505" y="36"/>
                  </a:lnTo>
                  <a:lnTo>
                    <a:pt x="508" y="38"/>
                  </a:lnTo>
                  <a:lnTo>
                    <a:pt x="508" y="40"/>
                  </a:lnTo>
                  <a:lnTo>
                    <a:pt x="507" y="44"/>
                  </a:lnTo>
                  <a:lnTo>
                    <a:pt x="507" y="45"/>
                  </a:lnTo>
                  <a:lnTo>
                    <a:pt x="508" y="45"/>
                  </a:lnTo>
                  <a:lnTo>
                    <a:pt x="510" y="45"/>
                  </a:lnTo>
                  <a:lnTo>
                    <a:pt x="511" y="45"/>
                  </a:lnTo>
                  <a:lnTo>
                    <a:pt x="510" y="51"/>
                  </a:lnTo>
                  <a:lnTo>
                    <a:pt x="509" y="54"/>
                  </a:lnTo>
                  <a:lnTo>
                    <a:pt x="508" y="58"/>
                  </a:lnTo>
                  <a:lnTo>
                    <a:pt x="509" y="61"/>
                  </a:lnTo>
                  <a:lnTo>
                    <a:pt x="511" y="67"/>
                  </a:lnTo>
                  <a:lnTo>
                    <a:pt x="512" y="70"/>
                  </a:lnTo>
                  <a:lnTo>
                    <a:pt x="515" y="69"/>
                  </a:lnTo>
                  <a:lnTo>
                    <a:pt x="520" y="64"/>
                  </a:lnTo>
                  <a:lnTo>
                    <a:pt x="523" y="63"/>
                  </a:lnTo>
                  <a:lnTo>
                    <a:pt x="524" y="63"/>
                  </a:lnTo>
                  <a:lnTo>
                    <a:pt x="525" y="65"/>
                  </a:lnTo>
                  <a:lnTo>
                    <a:pt x="525" y="69"/>
                  </a:lnTo>
                  <a:lnTo>
                    <a:pt x="526" y="72"/>
                  </a:lnTo>
                  <a:lnTo>
                    <a:pt x="528" y="72"/>
                  </a:lnTo>
                  <a:lnTo>
                    <a:pt x="531" y="72"/>
                  </a:lnTo>
                  <a:lnTo>
                    <a:pt x="532" y="76"/>
                  </a:lnTo>
                  <a:lnTo>
                    <a:pt x="533" y="76"/>
                  </a:lnTo>
                  <a:lnTo>
                    <a:pt x="534" y="76"/>
                  </a:lnTo>
                  <a:lnTo>
                    <a:pt x="537" y="79"/>
                  </a:lnTo>
                  <a:lnTo>
                    <a:pt x="536" y="82"/>
                  </a:lnTo>
                  <a:lnTo>
                    <a:pt x="536" y="84"/>
                  </a:lnTo>
                  <a:lnTo>
                    <a:pt x="537" y="87"/>
                  </a:lnTo>
                  <a:lnTo>
                    <a:pt x="536" y="92"/>
                  </a:lnTo>
                  <a:lnTo>
                    <a:pt x="536" y="93"/>
                  </a:lnTo>
                  <a:lnTo>
                    <a:pt x="538" y="96"/>
                  </a:lnTo>
                  <a:lnTo>
                    <a:pt x="539" y="97"/>
                  </a:lnTo>
                  <a:lnTo>
                    <a:pt x="537" y="102"/>
                  </a:lnTo>
                  <a:lnTo>
                    <a:pt x="537" y="103"/>
                  </a:lnTo>
                  <a:lnTo>
                    <a:pt x="536" y="107"/>
                  </a:lnTo>
                  <a:lnTo>
                    <a:pt x="537" y="109"/>
                  </a:lnTo>
                  <a:lnTo>
                    <a:pt x="538" y="113"/>
                  </a:lnTo>
                  <a:lnTo>
                    <a:pt x="543" y="120"/>
                  </a:lnTo>
                  <a:lnTo>
                    <a:pt x="546" y="125"/>
                  </a:lnTo>
                  <a:lnTo>
                    <a:pt x="545" y="127"/>
                  </a:lnTo>
                  <a:lnTo>
                    <a:pt x="544" y="139"/>
                  </a:lnTo>
                  <a:lnTo>
                    <a:pt x="545" y="142"/>
                  </a:lnTo>
                  <a:lnTo>
                    <a:pt x="546" y="144"/>
                  </a:lnTo>
                  <a:lnTo>
                    <a:pt x="547" y="146"/>
                  </a:lnTo>
                  <a:lnTo>
                    <a:pt x="552" y="149"/>
                  </a:lnTo>
                  <a:lnTo>
                    <a:pt x="551" y="151"/>
                  </a:lnTo>
                  <a:lnTo>
                    <a:pt x="552" y="154"/>
                  </a:lnTo>
                  <a:lnTo>
                    <a:pt x="552" y="156"/>
                  </a:lnTo>
                  <a:lnTo>
                    <a:pt x="555" y="158"/>
                  </a:lnTo>
                  <a:lnTo>
                    <a:pt x="556" y="160"/>
                  </a:lnTo>
                  <a:lnTo>
                    <a:pt x="559" y="161"/>
                  </a:lnTo>
                  <a:lnTo>
                    <a:pt x="562" y="162"/>
                  </a:lnTo>
                  <a:lnTo>
                    <a:pt x="566" y="163"/>
                  </a:lnTo>
                  <a:lnTo>
                    <a:pt x="568" y="164"/>
                  </a:lnTo>
                  <a:lnTo>
                    <a:pt x="569" y="165"/>
                  </a:lnTo>
                  <a:lnTo>
                    <a:pt x="570" y="166"/>
                  </a:lnTo>
                  <a:lnTo>
                    <a:pt x="569" y="168"/>
                  </a:lnTo>
                  <a:lnTo>
                    <a:pt x="568" y="169"/>
                  </a:lnTo>
                  <a:lnTo>
                    <a:pt x="568" y="170"/>
                  </a:lnTo>
                  <a:lnTo>
                    <a:pt x="572" y="171"/>
                  </a:lnTo>
                  <a:lnTo>
                    <a:pt x="574" y="173"/>
                  </a:lnTo>
                  <a:lnTo>
                    <a:pt x="576" y="174"/>
                  </a:lnTo>
                  <a:lnTo>
                    <a:pt x="577" y="174"/>
                  </a:lnTo>
                  <a:lnTo>
                    <a:pt x="579" y="174"/>
                  </a:lnTo>
                  <a:lnTo>
                    <a:pt x="580" y="176"/>
                  </a:lnTo>
                  <a:lnTo>
                    <a:pt x="580" y="178"/>
                  </a:lnTo>
                  <a:lnTo>
                    <a:pt x="580" y="179"/>
                  </a:lnTo>
                  <a:lnTo>
                    <a:pt x="581" y="180"/>
                  </a:lnTo>
                  <a:lnTo>
                    <a:pt x="583" y="179"/>
                  </a:lnTo>
                  <a:lnTo>
                    <a:pt x="585" y="180"/>
                  </a:lnTo>
                  <a:lnTo>
                    <a:pt x="587" y="182"/>
                  </a:lnTo>
                  <a:lnTo>
                    <a:pt x="588" y="182"/>
                  </a:lnTo>
                  <a:lnTo>
                    <a:pt x="587" y="184"/>
                  </a:lnTo>
                  <a:lnTo>
                    <a:pt x="587" y="186"/>
                  </a:lnTo>
                  <a:lnTo>
                    <a:pt x="587" y="187"/>
                  </a:lnTo>
                  <a:lnTo>
                    <a:pt x="587" y="189"/>
                  </a:lnTo>
                  <a:lnTo>
                    <a:pt x="589" y="191"/>
                  </a:lnTo>
                  <a:lnTo>
                    <a:pt x="591" y="193"/>
                  </a:lnTo>
                  <a:lnTo>
                    <a:pt x="593" y="195"/>
                  </a:lnTo>
                  <a:lnTo>
                    <a:pt x="595" y="196"/>
                  </a:lnTo>
                  <a:lnTo>
                    <a:pt x="596" y="198"/>
                  </a:lnTo>
                  <a:lnTo>
                    <a:pt x="597" y="204"/>
                  </a:lnTo>
                  <a:lnTo>
                    <a:pt x="598" y="205"/>
                  </a:lnTo>
                  <a:lnTo>
                    <a:pt x="598" y="206"/>
                  </a:lnTo>
                  <a:lnTo>
                    <a:pt x="598" y="207"/>
                  </a:lnTo>
                  <a:lnTo>
                    <a:pt x="598" y="209"/>
                  </a:lnTo>
                  <a:lnTo>
                    <a:pt x="598" y="220"/>
                  </a:lnTo>
                  <a:lnTo>
                    <a:pt x="598" y="222"/>
                  </a:lnTo>
                  <a:lnTo>
                    <a:pt x="599" y="223"/>
                  </a:lnTo>
                  <a:lnTo>
                    <a:pt x="602" y="224"/>
                  </a:lnTo>
                  <a:lnTo>
                    <a:pt x="604" y="228"/>
                  </a:lnTo>
                  <a:lnTo>
                    <a:pt x="606" y="229"/>
                  </a:lnTo>
                  <a:lnTo>
                    <a:pt x="607" y="229"/>
                  </a:lnTo>
                  <a:lnTo>
                    <a:pt x="608" y="228"/>
                  </a:lnTo>
                  <a:lnTo>
                    <a:pt x="608" y="225"/>
                  </a:lnTo>
                  <a:lnTo>
                    <a:pt x="607" y="222"/>
                  </a:lnTo>
                  <a:lnTo>
                    <a:pt x="607" y="218"/>
                  </a:lnTo>
                  <a:lnTo>
                    <a:pt x="608" y="217"/>
                  </a:lnTo>
                  <a:lnTo>
                    <a:pt x="609" y="217"/>
                  </a:lnTo>
                  <a:lnTo>
                    <a:pt x="610" y="221"/>
                  </a:lnTo>
                  <a:lnTo>
                    <a:pt x="612" y="226"/>
                  </a:lnTo>
                  <a:lnTo>
                    <a:pt x="612" y="227"/>
                  </a:lnTo>
                  <a:lnTo>
                    <a:pt x="612" y="229"/>
                  </a:lnTo>
                  <a:lnTo>
                    <a:pt x="614" y="230"/>
                  </a:lnTo>
                  <a:lnTo>
                    <a:pt x="615" y="228"/>
                  </a:lnTo>
                  <a:lnTo>
                    <a:pt x="617" y="226"/>
                  </a:lnTo>
                  <a:lnTo>
                    <a:pt x="619" y="226"/>
                  </a:lnTo>
                  <a:lnTo>
                    <a:pt x="621" y="229"/>
                  </a:lnTo>
                  <a:lnTo>
                    <a:pt x="621" y="231"/>
                  </a:lnTo>
                  <a:lnTo>
                    <a:pt x="620" y="234"/>
                  </a:lnTo>
                  <a:lnTo>
                    <a:pt x="619" y="236"/>
                  </a:lnTo>
                  <a:lnTo>
                    <a:pt x="617" y="237"/>
                  </a:lnTo>
                  <a:lnTo>
                    <a:pt x="616" y="240"/>
                  </a:lnTo>
                  <a:lnTo>
                    <a:pt x="616" y="243"/>
                  </a:lnTo>
                  <a:lnTo>
                    <a:pt x="618" y="245"/>
                  </a:lnTo>
                  <a:lnTo>
                    <a:pt x="620" y="247"/>
                  </a:lnTo>
                  <a:lnTo>
                    <a:pt x="621" y="249"/>
                  </a:lnTo>
                  <a:lnTo>
                    <a:pt x="622" y="249"/>
                  </a:lnTo>
                  <a:lnTo>
                    <a:pt x="624" y="250"/>
                  </a:lnTo>
                  <a:lnTo>
                    <a:pt x="625" y="251"/>
                  </a:lnTo>
                  <a:lnTo>
                    <a:pt x="627" y="253"/>
                  </a:lnTo>
                  <a:lnTo>
                    <a:pt x="627" y="255"/>
                  </a:lnTo>
                  <a:lnTo>
                    <a:pt x="628" y="255"/>
                  </a:lnTo>
                  <a:lnTo>
                    <a:pt x="632" y="254"/>
                  </a:lnTo>
                  <a:lnTo>
                    <a:pt x="635" y="255"/>
                  </a:lnTo>
                  <a:lnTo>
                    <a:pt x="636" y="257"/>
                  </a:lnTo>
                  <a:lnTo>
                    <a:pt x="636" y="258"/>
                  </a:lnTo>
                  <a:lnTo>
                    <a:pt x="636" y="266"/>
                  </a:lnTo>
                  <a:lnTo>
                    <a:pt x="636" y="268"/>
                  </a:lnTo>
                  <a:lnTo>
                    <a:pt x="640" y="272"/>
                  </a:lnTo>
                  <a:lnTo>
                    <a:pt x="641" y="278"/>
                  </a:lnTo>
                  <a:lnTo>
                    <a:pt x="646" y="282"/>
                  </a:lnTo>
                  <a:lnTo>
                    <a:pt x="644" y="289"/>
                  </a:lnTo>
                  <a:lnTo>
                    <a:pt x="645" y="290"/>
                  </a:lnTo>
                  <a:lnTo>
                    <a:pt x="646" y="290"/>
                  </a:lnTo>
                  <a:lnTo>
                    <a:pt x="647" y="291"/>
                  </a:lnTo>
                  <a:lnTo>
                    <a:pt x="648" y="295"/>
                  </a:lnTo>
                  <a:lnTo>
                    <a:pt x="647" y="298"/>
                  </a:lnTo>
                  <a:lnTo>
                    <a:pt x="648" y="300"/>
                  </a:lnTo>
                  <a:lnTo>
                    <a:pt x="648" y="304"/>
                  </a:lnTo>
                  <a:lnTo>
                    <a:pt x="647" y="309"/>
                  </a:lnTo>
                  <a:lnTo>
                    <a:pt x="648" y="313"/>
                  </a:lnTo>
                  <a:lnTo>
                    <a:pt x="645" y="316"/>
                  </a:lnTo>
                  <a:lnTo>
                    <a:pt x="645" y="317"/>
                  </a:lnTo>
                  <a:lnTo>
                    <a:pt x="650" y="321"/>
                  </a:lnTo>
                  <a:lnTo>
                    <a:pt x="650" y="327"/>
                  </a:lnTo>
                  <a:lnTo>
                    <a:pt x="652" y="333"/>
                  </a:lnTo>
                  <a:lnTo>
                    <a:pt x="652" y="335"/>
                  </a:lnTo>
                  <a:lnTo>
                    <a:pt x="650" y="339"/>
                  </a:lnTo>
                  <a:lnTo>
                    <a:pt x="646" y="346"/>
                  </a:lnTo>
                  <a:lnTo>
                    <a:pt x="642" y="359"/>
                  </a:lnTo>
                  <a:lnTo>
                    <a:pt x="644" y="360"/>
                  </a:lnTo>
                  <a:lnTo>
                    <a:pt x="638" y="368"/>
                  </a:lnTo>
                  <a:lnTo>
                    <a:pt x="639" y="372"/>
                  </a:lnTo>
                  <a:lnTo>
                    <a:pt x="637" y="378"/>
                  </a:lnTo>
                  <a:lnTo>
                    <a:pt x="636" y="383"/>
                  </a:lnTo>
                  <a:lnTo>
                    <a:pt x="632" y="390"/>
                  </a:lnTo>
                  <a:lnTo>
                    <a:pt x="627" y="397"/>
                  </a:lnTo>
                  <a:lnTo>
                    <a:pt x="629" y="398"/>
                  </a:lnTo>
                  <a:lnTo>
                    <a:pt x="627" y="400"/>
                  </a:lnTo>
                  <a:lnTo>
                    <a:pt x="623" y="402"/>
                  </a:lnTo>
                  <a:lnTo>
                    <a:pt x="620" y="403"/>
                  </a:lnTo>
                  <a:lnTo>
                    <a:pt x="620" y="404"/>
                  </a:lnTo>
                  <a:lnTo>
                    <a:pt x="621" y="406"/>
                  </a:lnTo>
                  <a:lnTo>
                    <a:pt x="621" y="410"/>
                  </a:lnTo>
                  <a:lnTo>
                    <a:pt x="620" y="411"/>
                  </a:lnTo>
                  <a:lnTo>
                    <a:pt x="611" y="416"/>
                  </a:lnTo>
                  <a:lnTo>
                    <a:pt x="610" y="418"/>
                  </a:lnTo>
                  <a:lnTo>
                    <a:pt x="610" y="420"/>
                  </a:lnTo>
                  <a:lnTo>
                    <a:pt x="608" y="422"/>
                  </a:lnTo>
                  <a:lnTo>
                    <a:pt x="606" y="423"/>
                  </a:lnTo>
                  <a:lnTo>
                    <a:pt x="604" y="423"/>
                  </a:lnTo>
                  <a:lnTo>
                    <a:pt x="603" y="424"/>
                  </a:lnTo>
                  <a:lnTo>
                    <a:pt x="603" y="425"/>
                  </a:lnTo>
                  <a:lnTo>
                    <a:pt x="604" y="427"/>
                  </a:lnTo>
                  <a:lnTo>
                    <a:pt x="603" y="431"/>
                  </a:lnTo>
                  <a:lnTo>
                    <a:pt x="600" y="432"/>
                  </a:lnTo>
                  <a:lnTo>
                    <a:pt x="599" y="433"/>
                  </a:lnTo>
                  <a:lnTo>
                    <a:pt x="599" y="435"/>
                  </a:lnTo>
                  <a:lnTo>
                    <a:pt x="597" y="444"/>
                  </a:lnTo>
                  <a:lnTo>
                    <a:pt x="596" y="445"/>
                  </a:lnTo>
                  <a:lnTo>
                    <a:pt x="591" y="447"/>
                  </a:lnTo>
                  <a:lnTo>
                    <a:pt x="592" y="450"/>
                  </a:lnTo>
                  <a:lnTo>
                    <a:pt x="592" y="452"/>
                  </a:lnTo>
                  <a:lnTo>
                    <a:pt x="591" y="452"/>
                  </a:lnTo>
                  <a:lnTo>
                    <a:pt x="588" y="452"/>
                  </a:lnTo>
                  <a:lnTo>
                    <a:pt x="587" y="453"/>
                  </a:lnTo>
                  <a:lnTo>
                    <a:pt x="587" y="455"/>
                  </a:lnTo>
                  <a:lnTo>
                    <a:pt x="588" y="456"/>
                  </a:lnTo>
                  <a:lnTo>
                    <a:pt x="587" y="458"/>
                  </a:lnTo>
                  <a:lnTo>
                    <a:pt x="585" y="458"/>
                  </a:lnTo>
                  <a:lnTo>
                    <a:pt x="584" y="460"/>
                  </a:lnTo>
                  <a:lnTo>
                    <a:pt x="584" y="461"/>
                  </a:lnTo>
                  <a:lnTo>
                    <a:pt x="584" y="463"/>
                  </a:lnTo>
                  <a:lnTo>
                    <a:pt x="584" y="464"/>
                  </a:lnTo>
                  <a:lnTo>
                    <a:pt x="583" y="466"/>
                  </a:lnTo>
                  <a:lnTo>
                    <a:pt x="581" y="468"/>
                  </a:lnTo>
                  <a:lnTo>
                    <a:pt x="580" y="470"/>
                  </a:lnTo>
                  <a:lnTo>
                    <a:pt x="580" y="479"/>
                  </a:lnTo>
                  <a:lnTo>
                    <a:pt x="580" y="481"/>
                  </a:lnTo>
                  <a:lnTo>
                    <a:pt x="576" y="483"/>
                  </a:lnTo>
                  <a:lnTo>
                    <a:pt x="575" y="484"/>
                  </a:lnTo>
                  <a:lnTo>
                    <a:pt x="576" y="487"/>
                  </a:lnTo>
                  <a:lnTo>
                    <a:pt x="578" y="489"/>
                  </a:lnTo>
                  <a:lnTo>
                    <a:pt x="578" y="490"/>
                  </a:lnTo>
                  <a:lnTo>
                    <a:pt x="574" y="495"/>
                  </a:lnTo>
                  <a:lnTo>
                    <a:pt x="573" y="499"/>
                  </a:lnTo>
                  <a:lnTo>
                    <a:pt x="571" y="500"/>
                  </a:lnTo>
                  <a:lnTo>
                    <a:pt x="560" y="500"/>
                  </a:lnTo>
                  <a:lnTo>
                    <a:pt x="551" y="499"/>
                  </a:lnTo>
                  <a:lnTo>
                    <a:pt x="544" y="502"/>
                  </a:lnTo>
                  <a:lnTo>
                    <a:pt x="543" y="502"/>
                  </a:lnTo>
                  <a:lnTo>
                    <a:pt x="542" y="502"/>
                  </a:lnTo>
                  <a:lnTo>
                    <a:pt x="540" y="500"/>
                  </a:lnTo>
                  <a:lnTo>
                    <a:pt x="538" y="500"/>
                  </a:lnTo>
                  <a:lnTo>
                    <a:pt x="536" y="500"/>
                  </a:lnTo>
                  <a:lnTo>
                    <a:pt x="535" y="502"/>
                  </a:lnTo>
                  <a:lnTo>
                    <a:pt x="532" y="506"/>
                  </a:lnTo>
                  <a:lnTo>
                    <a:pt x="529" y="509"/>
                  </a:lnTo>
                  <a:lnTo>
                    <a:pt x="527" y="510"/>
                  </a:lnTo>
                  <a:lnTo>
                    <a:pt x="520" y="513"/>
                  </a:lnTo>
                  <a:lnTo>
                    <a:pt x="521" y="517"/>
                  </a:lnTo>
                  <a:lnTo>
                    <a:pt x="521" y="519"/>
                  </a:lnTo>
                  <a:lnTo>
                    <a:pt x="521" y="520"/>
                  </a:lnTo>
                  <a:lnTo>
                    <a:pt x="520" y="521"/>
                  </a:lnTo>
                  <a:lnTo>
                    <a:pt x="518" y="520"/>
                  </a:lnTo>
                  <a:lnTo>
                    <a:pt x="517" y="517"/>
                  </a:lnTo>
                  <a:lnTo>
                    <a:pt x="515" y="514"/>
                  </a:lnTo>
                  <a:lnTo>
                    <a:pt x="513" y="515"/>
                  </a:lnTo>
                  <a:lnTo>
                    <a:pt x="512" y="514"/>
                  </a:lnTo>
                  <a:lnTo>
                    <a:pt x="510" y="511"/>
                  </a:lnTo>
                  <a:lnTo>
                    <a:pt x="507" y="510"/>
                  </a:lnTo>
                  <a:lnTo>
                    <a:pt x="507" y="509"/>
                  </a:lnTo>
                  <a:lnTo>
                    <a:pt x="507" y="508"/>
                  </a:lnTo>
                  <a:lnTo>
                    <a:pt x="509" y="506"/>
                  </a:lnTo>
                  <a:lnTo>
                    <a:pt x="510" y="504"/>
                  </a:lnTo>
                  <a:lnTo>
                    <a:pt x="508" y="502"/>
                  </a:lnTo>
                  <a:lnTo>
                    <a:pt x="507" y="503"/>
                  </a:lnTo>
                  <a:lnTo>
                    <a:pt x="506" y="504"/>
                  </a:lnTo>
                  <a:lnTo>
                    <a:pt x="504" y="508"/>
                  </a:lnTo>
                  <a:lnTo>
                    <a:pt x="502" y="508"/>
                  </a:lnTo>
                  <a:lnTo>
                    <a:pt x="499" y="508"/>
                  </a:lnTo>
                  <a:lnTo>
                    <a:pt x="499" y="504"/>
                  </a:lnTo>
                  <a:lnTo>
                    <a:pt x="502" y="500"/>
                  </a:lnTo>
                  <a:lnTo>
                    <a:pt x="504" y="496"/>
                  </a:lnTo>
                  <a:lnTo>
                    <a:pt x="504" y="494"/>
                  </a:lnTo>
                  <a:lnTo>
                    <a:pt x="502" y="490"/>
                  </a:lnTo>
                  <a:lnTo>
                    <a:pt x="499" y="491"/>
                  </a:lnTo>
                  <a:lnTo>
                    <a:pt x="496" y="494"/>
                  </a:lnTo>
                  <a:lnTo>
                    <a:pt x="494" y="496"/>
                  </a:lnTo>
                  <a:lnTo>
                    <a:pt x="495" y="503"/>
                  </a:lnTo>
                  <a:lnTo>
                    <a:pt x="494" y="505"/>
                  </a:lnTo>
                  <a:lnTo>
                    <a:pt x="486" y="506"/>
                  </a:lnTo>
                  <a:lnTo>
                    <a:pt x="483" y="512"/>
                  </a:lnTo>
                  <a:lnTo>
                    <a:pt x="481" y="513"/>
                  </a:lnTo>
                  <a:lnTo>
                    <a:pt x="478" y="512"/>
                  </a:lnTo>
                  <a:lnTo>
                    <a:pt x="476" y="510"/>
                  </a:lnTo>
                  <a:lnTo>
                    <a:pt x="472" y="505"/>
                  </a:lnTo>
                  <a:lnTo>
                    <a:pt x="470" y="504"/>
                  </a:lnTo>
                  <a:lnTo>
                    <a:pt x="466" y="502"/>
                  </a:lnTo>
                  <a:lnTo>
                    <a:pt x="464" y="501"/>
                  </a:lnTo>
                  <a:lnTo>
                    <a:pt x="460" y="500"/>
                  </a:lnTo>
                  <a:lnTo>
                    <a:pt x="456" y="498"/>
                  </a:lnTo>
                  <a:lnTo>
                    <a:pt x="449" y="499"/>
                  </a:lnTo>
                  <a:lnTo>
                    <a:pt x="448" y="499"/>
                  </a:lnTo>
                  <a:lnTo>
                    <a:pt x="447" y="496"/>
                  </a:lnTo>
                  <a:lnTo>
                    <a:pt x="446" y="495"/>
                  </a:lnTo>
                  <a:lnTo>
                    <a:pt x="445" y="494"/>
                  </a:lnTo>
                  <a:lnTo>
                    <a:pt x="443" y="494"/>
                  </a:lnTo>
                  <a:lnTo>
                    <a:pt x="441" y="495"/>
                  </a:lnTo>
                  <a:lnTo>
                    <a:pt x="439" y="495"/>
                  </a:lnTo>
                  <a:lnTo>
                    <a:pt x="437" y="495"/>
                  </a:lnTo>
                  <a:lnTo>
                    <a:pt x="436" y="493"/>
                  </a:lnTo>
                  <a:lnTo>
                    <a:pt x="435" y="491"/>
                  </a:lnTo>
                  <a:lnTo>
                    <a:pt x="435" y="486"/>
                  </a:lnTo>
                  <a:lnTo>
                    <a:pt x="432" y="483"/>
                  </a:lnTo>
                  <a:lnTo>
                    <a:pt x="430" y="480"/>
                  </a:lnTo>
                  <a:lnTo>
                    <a:pt x="429" y="478"/>
                  </a:lnTo>
                  <a:lnTo>
                    <a:pt x="429" y="476"/>
                  </a:lnTo>
                  <a:lnTo>
                    <a:pt x="430" y="474"/>
                  </a:lnTo>
                  <a:lnTo>
                    <a:pt x="429" y="467"/>
                  </a:lnTo>
                  <a:lnTo>
                    <a:pt x="427" y="462"/>
                  </a:lnTo>
                  <a:lnTo>
                    <a:pt x="424" y="455"/>
                  </a:lnTo>
                  <a:lnTo>
                    <a:pt x="422" y="451"/>
                  </a:lnTo>
                  <a:lnTo>
                    <a:pt x="421" y="450"/>
                  </a:lnTo>
                  <a:lnTo>
                    <a:pt x="422" y="448"/>
                  </a:lnTo>
                  <a:lnTo>
                    <a:pt x="423" y="446"/>
                  </a:lnTo>
                  <a:lnTo>
                    <a:pt x="424" y="444"/>
                  </a:lnTo>
                  <a:lnTo>
                    <a:pt x="423" y="442"/>
                  </a:lnTo>
                  <a:lnTo>
                    <a:pt x="422" y="441"/>
                  </a:lnTo>
                  <a:lnTo>
                    <a:pt x="420" y="441"/>
                  </a:lnTo>
                  <a:lnTo>
                    <a:pt x="419" y="441"/>
                  </a:lnTo>
                  <a:lnTo>
                    <a:pt x="418" y="443"/>
                  </a:lnTo>
                  <a:lnTo>
                    <a:pt x="418" y="446"/>
                  </a:lnTo>
                  <a:lnTo>
                    <a:pt x="418" y="448"/>
                  </a:lnTo>
                  <a:lnTo>
                    <a:pt x="417" y="448"/>
                  </a:lnTo>
                  <a:lnTo>
                    <a:pt x="414" y="448"/>
                  </a:lnTo>
                  <a:lnTo>
                    <a:pt x="412" y="447"/>
                  </a:lnTo>
                  <a:lnTo>
                    <a:pt x="411" y="447"/>
                  </a:lnTo>
                  <a:lnTo>
                    <a:pt x="407" y="449"/>
                  </a:lnTo>
                  <a:lnTo>
                    <a:pt x="405" y="449"/>
                  </a:lnTo>
                  <a:lnTo>
                    <a:pt x="404" y="448"/>
                  </a:lnTo>
                  <a:lnTo>
                    <a:pt x="405" y="446"/>
                  </a:lnTo>
                  <a:lnTo>
                    <a:pt x="407" y="443"/>
                  </a:lnTo>
                  <a:lnTo>
                    <a:pt x="410" y="440"/>
                  </a:lnTo>
                  <a:lnTo>
                    <a:pt x="411" y="438"/>
                  </a:lnTo>
                  <a:lnTo>
                    <a:pt x="409" y="429"/>
                  </a:lnTo>
                  <a:lnTo>
                    <a:pt x="407" y="425"/>
                  </a:lnTo>
                  <a:lnTo>
                    <a:pt x="405" y="424"/>
                  </a:lnTo>
                  <a:lnTo>
                    <a:pt x="404" y="424"/>
                  </a:lnTo>
                  <a:lnTo>
                    <a:pt x="403" y="425"/>
                  </a:lnTo>
                  <a:lnTo>
                    <a:pt x="401" y="429"/>
                  </a:lnTo>
                  <a:lnTo>
                    <a:pt x="400" y="433"/>
                  </a:lnTo>
                  <a:lnTo>
                    <a:pt x="401" y="439"/>
                  </a:lnTo>
                  <a:lnTo>
                    <a:pt x="401" y="440"/>
                  </a:lnTo>
                  <a:lnTo>
                    <a:pt x="399" y="441"/>
                  </a:lnTo>
                  <a:lnTo>
                    <a:pt x="392" y="441"/>
                  </a:lnTo>
                  <a:lnTo>
                    <a:pt x="391" y="441"/>
                  </a:lnTo>
                  <a:lnTo>
                    <a:pt x="390" y="443"/>
                  </a:lnTo>
                  <a:lnTo>
                    <a:pt x="388" y="442"/>
                  </a:lnTo>
                  <a:lnTo>
                    <a:pt x="387" y="440"/>
                  </a:lnTo>
                  <a:lnTo>
                    <a:pt x="388" y="439"/>
                  </a:lnTo>
                  <a:lnTo>
                    <a:pt x="391" y="435"/>
                  </a:lnTo>
                  <a:lnTo>
                    <a:pt x="395" y="431"/>
                  </a:lnTo>
                  <a:lnTo>
                    <a:pt x="396" y="423"/>
                  </a:lnTo>
                  <a:lnTo>
                    <a:pt x="399" y="416"/>
                  </a:lnTo>
                  <a:lnTo>
                    <a:pt x="399" y="414"/>
                  </a:lnTo>
                  <a:lnTo>
                    <a:pt x="400" y="410"/>
                  </a:lnTo>
                  <a:lnTo>
                    <a:pt x="401" y="408"/>
                  </a:lnTo>
                  <a:lnTo>
                    <a:pt x="403" y="400"/>
                  </a:lnTo>
                  <a:lnTo>
                    <a:pt x="403" y="399"/>
                  </a:lnTo>
                  <a:lnTo>
                    <a:pt x="401" y="397"/>
                  </a:lnTo>
                  <a:lnTo>
                    <a:pt x="400" y="397"/>
                  </a:lnTo>
                  <a:lnTo>
                    <a:pt x="398" y="399"/>
                  </a:lnTo>
                  <a:lnTo>
                    <a:pt x="396" y="401"/>
                  </a:lnTo>
                  <a:lnTo>
                    <a:pt x="394" y="404"/>
                  </a:lnTo>
                  <a:lnTo>
                    <a:pt x="393" y="407"/>
                  </a:lnTo>
                  <a:lnTo>
                    <a:pt x="393" y="412"/>
                  </a:lnTo>
                  <a:lnTo>
                    <a:pt x="391" y="416"/>
                  </a:lnTo>
                  <a:lnTo>
                    <a:pt x="388" y="417"/>
                  </a:lnTo>
                  <a:lnTo>
                    <a:pt x="381" y="420"/>
                  </a:lnTo>
                  <a:lnTo>
                    <a:pt x="379" y="421"/>
                  </a:lnTo>
                  <a:lnTo>
                    <a:pt x="378" y="423"/>
                  </a:lnTo>
                  <a:lnTo>
                    <a:pt x="376" y="428"/>
                  </a:lnTo>
                  <a:lnTo>
                    <a:pt x="372" y="430"/>
                  </a:lnTo>
                  <a:lnTo>
                    <a:pt x="372" y="433"/>
                  </a:lnTo>
                  <a:lnTo>
                    <a:pt x="372" y="436"/>
                  </a:lnTo>
                  <a:lnTo>
                    <a:pt x="370" y="436"/>
                  </a:lnTo>
                  <a:lnTo>
                    <a:pt x="367" y="435"/>
                  </a:lnTo>
                  <a:lnTo>
                    <a:pt x="365" y="431"/>
                  </a:lnTo>
                  <a:lnTo>
                    <a:pt x="365" y="427"/>
                  </a:lnTo>
                  <a:lnTo>
                    <a:pt x="355" y="413"/>
                  </a:lnTo>
                  <a:lnTo>
                    <a:pt x="357" y="413"/>
                  </a:lnTo>
                  <a:lnTo>
                    <a:pt x="358" y="412"/>
                  </a:lnTo>
                  <a:lnTo>
                    <a:pt x="358" y="410"/>
                  </a:lnTo>
                  <a:lnTo>
                    <a:pt x="358" y="408"/>
                  </a:lnTo>
                  <a:lnTo>
                    <a:pt x="356" y="407"/>
                  </a:lnTo>
                  <a:lnTo>
                    <a:pt x="354" y="407"/>
                  </a:lnTo>
                  <a:lnTo>
                    <a:pt x="350" y="406"/>
                  </a:lnTo>
                  <a:lnTo>
                    <a:pt x="346" y="405"/>
                  </a:lnTo>
                  <a:lnTo>
                    <a:pt x="344" y="404"/>
                  </a:lnTo>
                  <a:lnTo>
                    <a:pt x="342" y="403"/>
                  </a:lnTo>
                  <a:lnTo>
                    <a:pt x="341" y="401"/>
                  </a:lnTo>
                  <a:lnTo>
                    <a:pt x="340" y="399"/>
                  </a:lnTo>
                  <a:lnTo>
                    <a:pt x="342" y="399"/>
                  </a:lnTo>
                  <a:lnTo>
                    <a:pt x="344" y="398"/>
                  </a:lnTo>
                  <a:lnTo>
                    <a:pt x="345" y="397"/>
                  </a:lnTo>
                  <a:lnTo>
                    <a:pt x="345" y="394"/>
                  </a:lnTo>
                  <a:lnTo>
                    <a:pt x="344" y="393"/>
                  </a:lnTo>
                  <a:lnTo>
                    <a:pt x="341" y="392"/>
                  </a:lnTo>
                  <a:lnTo>
                    <a:pt x="341" y="389"/>
                  </a:lnTo>
                  <a:lnTo>
                    <a:pt x="340" y="388"/>
                  </a:lnTo>
                  <a:lnTo>
                    <a:pt x="336" y="388"/>
                  </a:lnTo>
                  <a:lnTo>
                    <a:pt x="333" y="389"/>
                  </a:lnTo>
                  <a:lnTo>
                    <a:pt x="331" y="388"/>
                  </a:lnTo>
                  <a:lnTo>
                    <a:pt x="329" y="387"/>
                  </a:lnTo>
                  <a:lnTo>
                    <a:pt x="327" y="383"/>
                  </a:lnTo>
                  <a:lnTo>
                    <a:pt x="325" y="382"/>
                  </a:lnTo>
                  <a:lnTo>
                    <a:pt x="323" y="383"/>
                  </a:lnTo>
                  <a:lnTo>
                    <a:pt x="321" y="385"/>
                  </a:lnTo>
                  <a:lnTo>
                    <a:pt x="321" y="388"/>
                  </a:lnTo>
                  <a:lnTo>
                    <a:pt x="320" y="389"/>
                  </a:lnTo>
                  <a:lnTo>
                    <a:pt x="318" y="389"/>
                  </a:lnTo>
                  <a:lnTo>
                    <a:pt x="314" y="388"/>
                  </a:lnTo>
                  <a:lnTo>
                    <a:pt x="310" y="386"/>
                  </a:lnTo>
                  <a:lnTo>
                    <a:pt x="303" y="379"/>
                  </a:lnTo>
                  <a:lnTo>
                    <a:pt x="298" y="379"/>
                  </a:lnTo>
                  <a:lnTo>
                    <a:pt x="292" y="382"/>
                  </a:lnTo>
                  <a:lnTo>
                    <a:pt x="278" y="382"/>
                  </a:lnTo>
                  <a:lnTo>
                    <a:pt x="269" y="384"/>
                  </a:lnTo>
                  <a:lnTo>
                    <a:pt x="267" y="38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8" name="Freeform 210"/>
            <p:cNvSpPr>
              <a:spLocks/>
            </p:cNvSpPr>
            <p:nvPr/>
          </p:nvSpPr>
          <p:spPr bwMode="auto">
            <a:xfrm>
              <a:off x="3292" y="2813"/>
              <a:ext cx="122" cy="245"/>
            </a:xfrm>
            <a:custGeom>
              <a:avLst/>
              <a:gdLst/>
              <a:ahLst/>
              <a:cxnLst>
                <a:cxn ang="0">
                  <a:pos x="59" y="252"/>
                </a:cxn>
                <a:cxn ang="0">
                  <a:pos x="53" y="255"/>
                </a:cxn>
                <a:cxn ang="0">
                  <a:pos x="42" y="257"/>
                </a:cxn>
                <a:cxn ang="0">
                  <a:pos x="38" y="264"/>
                </a:cxn>
                <a:cxn ang="0">
                  <a:pos x="33" y="266"/>
                </a:cxn>
                <a:cxn ang="0">
                  <a:pos x="28" y="261"/>
                </a:cxn>
                <a:cxn ang="0">
                  <a:pos x="20" y="258"/>
                </a:cxn>
                <a:cxn ang="0">
                  <a:pos x="12" y="252"/>
                </a:cxn>
                <a:cxn ang="0">
                  <a:pos x="6" y="246"/>
                </a:cxn>
                <a:cxn ang="0">
                  <a:pos x="6" y="237"/>
                </a:cxn>
                <a:cxn ang="0">
                  <a:pos x="10" y="223"/>
                </a:cxn>
                <a:cxn ang="0">
                  <a:pos x="5" y="212"/>
                </a:cxn>
                <a:cxn ang="0">
                  <a:pos x="2" y="207"/>
                </a:cxn>
                <a:cxn ang="0">
                  <a:pos x="0" y="194"/>
                </a:cxn>
                <a:cxn ang="0">
                  <a:pos x="5" y="182"/>
                </a:cxn>
                <a:cxn ang="0">
                  <a:pos x="12" y="172"/>
                </a:cxn>
                <a:cxn ang="0">
                  <a:pos x="19" y="164"/>
                </a:cxn>
                <a:cxn ang="0">
                  <a:pos x="22" y="153"/>
                </a:cxn>
                <a:cxn ang="0">
                  <a:pos x="18" y="125"/>
                </a:cxn>
                <a:cxn ang="0">
                  <a:pos x="14" y="114"/>
                </a:cxn>
                <a:cxn ang="0">
                  <a:pos x="14" y="104"/>
                </a:cxn>
                <a:cxn ang="0">
                  <a:pos x="21" y="100"/>
                </a:cxn>
                <a:cxn ang="0">
                  <a:pos x="24" y="93"/>
                </a:cxn>
                <a:cxn ang="0">
                  <a:pos x="21" y="84"/>
                </a:cxn>
                <a:cxn ang="0">
                  <a:pos x="19" y="78"/>
                </a:cxn>
                <a:cxn ang="0">
                  <a:pos x="27" y="78"/>
                </a:cxn>
                <a:cxn ang="0">
                  <a:pos x="37" y="76"/>
                </a:cxn>
                <a:cxn ang="0">
                  <a:pos x="48" y="74"/>
                </a:cxn>
                <a:cxn ang="0">
                  <a:pos x="56" y="73"/>
                </a:cxn>
                <a:cxn ang="0">
                  <a:pos x="59" y="69"/>
                </a:cxn>
                <a:cxn ang="0">
                  <a:pos x="63" y="64"/>
                </a:cxn>
                <a:cxn ang="0">
                  <a:pos x="71" y="62"/>
                </a:cxn>
                <a:cxn ang="0">
                  <a:pos x="78" y="59"/>
                </a:cxn>
                <a:cxn ang="0">
                  <a:pos x="84" y="52"/>
                </a:cxn>
                <a:cxn ang="0">
                  <a:pos x="86" y="43"/>
                </a:cxn>
                <a:cxn ang="0">
                  <a:pos x="85" y="33"/>
                </a:cxn>
                <a:cxn ang="0">
                  <a:pos x="89" y="29"/>
                </a:cxn>
                <a:cxn ang="0">
                  <a:pos x="97" y="28"/>
                </a:cxn>
                <a:cxn ang="0">
                  <a:pos x="97" y="18"/>
                </a:cxn>
                <a:cxn ang="0">
                  <a:pos x="96" y="7"/>
                </a:cxn>
                <a:cxn ang="0">
                  <a:pos x="101" y="3"/>
                </a:cxn>
                <a:cxn ang="0">
                  <a:pos x="108" y="0"/>
                </a:cxn>
                <a:cxn ang="0">
                  <a:pos x="116" y="6"/>
                </a:cxn>
                <a:cxn ang="0">
                  <a:pos x="117" y="19"/>
                </a:cxn>
                <a:cxn ang="0">
                  <a:pos x="120" y="35"/>
                </a:cxn>
                <a:cxn ang="0">
                  <a:pos x="123" y="42"/>
                </a:cxn>
                <a:cxn ang="0">
                  <a:pos x="129" y="57"/>
                </a:cxn>
                <a:cxn ang="0">
                  <a:pos x="130" y="66"/>
                </a:cxn>
                <a:cxn ang="0">
                  <a:pos x="126" y="69"/>
                </a:cxn>
                <a:cxn ang="0">
                  <a:pos x="117" y="65"/>
                </a:cxn>
                <a:cxn ang="0">
                  <a:pos x="111" y="69"/>
                </a:cxn>
                <a:cxn ang="0">
                  <a:pos x="114" y="77"/>
                </a:cxn>
                <a:cxn ang="0">
                  <a:pos x="115" y="82"/>
                </a:cxn>
                <a:cxn ang="0">
                  <a:pos x="106" y="90"/>
                </a:cxn>
                <a:cxn ang="0">
                  <a:pos x="106" y="94"/>
                </a:cxn>
                <a:cxn ang="0">
                  <a:pos x="108" y="100"/>
                </a:cxn>
                <a:cxn ang="0">
                  <a:pos x="111" y="111"/>
                </a:cxn>
                <a:cxn ang="0">
                  <a:pos x="105" y="133"/>
                </a:cxn>
                <a:cxn ang="0">
                  <a:pos x="97" y="151"/>
                </a:cxn>
                <a:cxn ang="0">
                  <a:pos x="85" y="179"/>
                </a:cxn>
                <a:cxn ang="0">
                  <a:pos x="72" y="208"/>
                </a:cxn>
                <a:cxn ang="0">
                  <a:pos x="67" y="225"/>
                </a:cxn>
                <a:cxn ang="0">
                  <a:pos x="60" y="248"/>
                </a:cxn>
              </a:cxnLst>
              <a:rect l="0" t="0" r="r" b="b"/>
              <a:pathLst>
                <a:path w="132" h="267">
                  <a:moveTo>
                    <a:pt x="60" y="249"/>
                  </a:moveTo>
                  <a:lnTo>
                    <a:pt x="59" y="252"/>
                  </a:lnTo>
                  <a:lnTo>
                    <a:pt x="57" y="254"/>
                  </a:lnTo>
                  <a:lnTo>
                    <a:pt x="53" y="255"/>
                  </a:lnTo>
                  <a:lnTo>
                    <a:pt x="45" y="256"/>
                  </a:lnTo>
                  <a:lnTo>
                    <a:pt x="42" y="257"/>
                  </a:lnTo>
                  <a:lnTo>
                    <a:pt x="40" y="261"/>
                  </a:lnTo>
                  <a:lnTo>
                    <a:pt x="38" y="264"/>
                  </a:lnTo>
                  <a:lnTo>
                    <a:pt x="35" y="266"/>
                  </a:lnTo>
                  <a:lnTo>
                    <a:pt x="33" y="266"/>
                  </a:lnTo>
                  <a:lnTo>
                    <a:pt x="30" y="264"/>
                  </a:lnTo>
                  <a:lnTo>
                    <a:pt x="28" y="261"/>
                  </a:lnTo>
                  <a:lnTo>
                    <a:pt x="25" y="258"/>
                  </a:lnTo>
                  <a:lnTo>
                    <a:pt x="20" y="258"/>
                  </a:lnTo>
                  <a:lnTo>
                    <a:pt x="15" y="257"/>
                  </a:lnTo>
                  <a:lnTo>
                    <a:pt x="12" y="252"/>
                  </a:lnTo>
                  <a:lnTo>
                    <a:pt x="9" y="247"/>
                  </a:lnTo>
                  <a:lnTo>
                    <a:pt x="6" y="246"/>
                  </a:lnTo>
                  <a:lnTo>
                    <a:pt x="6" y="241"/>
                  </a:lnTo>
                  <a:lnTo>
                    <a:pt x="6" y="237"/>
                  </a:lnTo>
                  <a:lnTo>
                    <a:pt x="9" y="230"/>
                  </a:lnTo>
                  <a:lnTo>
                    <a:pt x="10" y="223"/>
                  </a:lnTo>
                  <a:lnTo>
                    <a:pt x="8" y="217"/>
                  </a:lnTo>
                  <a:lnTo>
                    <a:pt x="5" y="212"/>
                  </a:lnTo>
                  <a:lnTo>
                    <a:pt x="3" y="210"/>
                  </a:lnTo>
                  <a:lnTo>
                    <a:pt x="2" y="207"/>
                  </a:lnTo>
                  <a:lnTo>
                    <a:pt x="0" y="201"/>
                  </a:lnTo>
                  <a:lnTo>
                    <a:pt x="0" y="194"/>
                  </a:lnTo>
                  <a:lnTo>
                    <a:pt x="3" y="188"/>
                  </a:lnTo>
                  <a:lnTo>
                    <a:pt x="5" y="182"/>
                  </a:lnTo>
                  <a:lnTo>
                    <a:pt x="8" y="177"/>
                  </a:lnTo>
                  <a:lnTo>
                    <a:pt x="12" y="172"/>
                  </a:lnTo>
                  <a:lnTo>
                    <a:pt x="15" y="168"/>
                  </a:lnTo>
                  <a:lnTo>
                    <a:pt x="19" y="164"/>
                  </a:lnTo>
                  <a:lnTo>
                    <a:pt x="22" y="158"/>
                  </a:lnTo>
                  <a:lnTo>
                    <a:pt x="22" y="153"/>
                  </a:lnTo>
                  <a:lnTo>
                    <a:pt x="21" y="133"/>
                  </a:lnTo>
                  <a:lnTo>
                    <a:pt x="18" y="125"/>
                  </a:lnTo>
                  <a:lnTo>
                    <a:pt x="16" y="118"/>
                  </a:lnTo>
                  <a:lnTo>
                    <a:pt x="14" y="114"/>
                  </a:lnTo>
                  <a:lnTo>
                    <a:pt x="13" y="108"/>
                  </a:lnTo>
                  <a:lnTo>
                    <a:pt x="14" y="104"/>
                  </a:lnTo>
                  <a:lnTo>
                    <a:pt x="18" y="102"/>
                  </a:lnTo>
                  <a:lnTo>
                    <a:pt x="21" y="100"/>
                  </a:lnTo>
                  <a:lnTo>
                    <a:pt x="23" y="98"/>
                  </a:lnTo>
                  <a:lnTo>
                    <a:pt x="24" y="93"/>
                  </a:lnTo>
                  <a:lnTo>
                    <a:pt x="23" y="89"/>
                  </a:lnTo>
                  <a:lnTo>
                    <a:pt x="21" y="84"/>
                  </a:lnTo>
                  <a:lnTo>
                    <a:pt x="19" y="81"/>
                  </a:lnTo>
                  <a:lnTo>
                    <a:pt x="19" y="78"/>
                  </a:lnTo>
                  <a:lnTo>
                    <a:pt x="21" y="78"/>
                  </a:lnTo>
                  <a:lnTo>
                    <a:pt x="27" y="78"/>
                  </a:lnTo>
                  <a:lnTo>
                    <a:pt x="32" y="77"/>
                  </a:lnTo>
                  <a:lnTo>
                    <a:pt x="37" y="76"/>
                  </a:lnTo>
                  <a:lnTo>
                    <a:pt x="43" y="73"/>
                  </a:lnTo>
                  <a:lnTo>
                    <a:pt x="48" y="74"/>
                  </a:lnTo>
                  <a:lnTo>
                    <a:pt x="52" y="72"/>
                  </a:lnTo>
                  <a:lnTo>
                    <a:pt x="56" y="73"/>
                  </a:lnTo>
                  <a:lnTo>
                    <a:pt x="59" y="72"/>
                  </a:lnTo>
                  <a:lnTo>
                    <a:pt x="59" y="69"/>
                  </a:lnTo>
                  <a:lnTo>
                    <a:pt x="61" y="64"/>
                  </a:lnTo>
                  <a:lnTo>
                    <a:pt x="63" y="64"/>
                  </a:lnTo>
                  <a:lnTo>
                    <a:pt x="67" y="62"/>
                  </a:lnTo>
                  <a:lnTo>
                    <a:pt x="71" y="62"/>
                  </a:lnTo>
                  <a:lnTo>
                    <a:pt x="76" y="62"/>
                  </a:lnTo>
                  <a:lnTo>
                    <a:pt x="78" y="59"/>
                  </a:lnTo>
                  <a:lnTo>
                    <a:pt x="82" y="54"/>
                  </a:lnTo>
                  <a:lnTo>
                    <a:pt x="84" y="52"/>
                  </a:lnTo>
                  <a:lnTo>
                    <a:pt x="85" y="49"/>
                  </a:lnTo>
                  <a:lnTo>
                    <a:pt x="86" y="43"/>
                  </a:lnTo>
                  <a:lnTo>
                    <a:pt x="86" y="37"/>
                  </a:lnTo>
                  <a:lnTo>
                    <a:pt x="85" y="33"/>
                  </a:lnTo>
                  <a:lnTo>
                    <a:pt x="87" y="30"/>
                  </a:lnTo>
                  <a:lnTo>
                    <a:pt x="89" y="29"/>
                  </a:lnTo>
                  <a:lnTo>
                    <a:pt x="93" y="29"/>
                  </a:lnTo>
                  <a:lnTo>
                    <a:pt x="97" y="28"/>
                  </a:lnTo>
                  <a:lnTo>
                    <a:pt x="97" y="24"/>
                  </a:lnTo>
                  <a:lnTo>
                    <a:pt x="97" y="18"/>
                  </a:lnTo>
                  <a:lnTo>
                    <a:pt x="96" y="12"/>
                  </a:lnTo>
                  <a:lnTo>
                    <a:pt x="96" y="7"/>
                  </a:lnTo>
                  <a:lnTo>
                    <a:pt x="98" y="4"/>
                  </a:lnTo>
                  <a:lnTo>
                    <a:pt x="101" y="3"/>
                  </a:lnTo>
                  <a:lnTo>
                    <a:pt x="105" y="0"/>
                  </a:lnTo>
                  <a:lnTo>
                    <a:pt x="108" y="0"/>
                  </a:lnTo>
                  <a:lnTo>
                    <a:pt x="112" y="2"/>
                  </a:lnTo>
                  <a:lnTo>
                    <a:pt x="116" y="6"/>
                  </a:lnTo>
                  <a:lnTo>
                    <a:pt x="117" y="14"/>
                  </a:lnTo>
                  <a:lnTo>
                    <a:pt x="117" y="19"/>
                  </a:lnTo>
                  <a:lnTo>
                    <a:pt x="118" y="27"/>
                  </a:lnTo>
                  <a:lnTo>
                    <a:pt x="120" y="35"/>
                  </a:lnTo>
                  <a:lnTo>
                    <a:pt x="121" y="41"/>
                  </a:lnTo>
                  <a:lnTo>
                    <a:pt x="123" y="42"/>
                  </a:lnTo>
                  <a:lnTo>
                    <a:pt x="125" y="49"/>
                  </a:lnTo>
                  <a:lnTo>
                    <a:pt x="129" y="57"/>
                  </a:lnTo>
                  <a:lnTo>
                    <a:pt x="131" y="61"/>
                  </a:lnTo>
                  <a:lnTo>
                    <a:pt x="130" y="66"/>
                  </a:lnTo>
                  <a:lnTo>
                    <a:pt x="129" y="69"/>
                  </a:lnTo>
                  <a:lnTo>
                    <a:pt x="126" y="69"/>
                  </a:lnTo>
                  <a:lnTo>
                    <a:pt x="120" y="68"/>
                  </a:lnTo>
                  <a:lnTo>
                    <a:pt x="117" y="65"/>
                  </a:lnTo>
                  <a:lnTo>
                    <a:pt x="113" y="66"/>
                  </a:lnTo>
                  <a:lnTo>
                    <a:pt x="111" y="69"/>
                  </a:lnTo>
                  <a:lnTo>
                    <a:pt x="112" y="74"/>
                  </a:lnTo>
                  <a:lnTo>
                    <a:pt x="114" y="77"/>
                  </a:lnTo>
                  <a:lnTo>
                    <a:pt x="115" y="80"/>
                  </a:lnTo>
                  <a:lnTo>
                    <a:pt x="115" y="82"/>
                  </a:lnTo>
                  <a:lnTo>
                    <a:pt x="110" y="87"/>
                  </a:lnTo>
                  <a:lnTo>
                    <a:pt x="106" y="90"/>
                  </a:lnTo>
                  <a:lnTo>
                    <a:pt x="106" y="92"/>
                  </a:lnTo>
                  <a:lnTo>
                    <a:pt x="106" y="94"/>
                  </a:lnTo>
                  <a:lnTo>
                    <a:pt x="107" y="97"/>
                  </a:lnTo>
                  <a:lnTo>
                    <a:pt x="108" y="100"/>
                  </a:lnTo>
                  <a:lnTo>
                    <a:pt x="112" y="103"/>
                  </a:lnTo>
                  <a:lnTo>
                    <a:pt x="111" y="111"/>
                  </a:lnTo>
                  <a:lnTo>
                    <a:pt x="109" y="122"/>
                  </a:lnTo>
                  <a:lnTo>
                    <a:pt x="105" y="133"/>
                  </a:lnTo>
                  <a:lnTo>
                    <a:pt x="102" y="142"/>
                  </a:lnTo>
                  <a:lnTo>
                    <a:pt x="97" y="151"/>
                  </a:lnTo>
                  <a:lnTo>
                    <a:pt x="91" y="167"/>
                  </a:lnTo>
                  <a:lnTo>
                    <a:pt x="85" y="179"/>
                  </a:lnTo>
                  <a:lnTo>
                    <a:pt x="78" y="194"/>
                  </a:lnTo>
                  <a:lnTo>
                    <a:pt x="72" y="208"/>
                  </a:lnTo>
                  <a:lnTo>
                    <a:pt x="69" y="217"/>
                  </a:lnTo>
                  <a:lnTo>
                    <a:pt x="67" y="225"/>
                  </a:lnTo>
                  <a:lnTo>
                    <a:pt x="63" y="238"/>
                  </a:lnTo>
                  <a:lnTo>
                    <a:pt x="60" y="248"/>
                  </a:lnTo>
                  <a:lnTo>
                    <a:pt x="60" y="24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79" name="Freeform 211"/>
            <p:cNvSpPr>
              <a:spLocks/>
            </p:cNvSpPr>
            <p:nvPr/>
          </p:nvSpPr>
          <p:spPr bwMode="auto">
            <a:xfrm>
              <a:off x="3171" y="3025"/>
              <a:ext cx="17" cy="22"/>
            </a:xfrm>
            <a:custGeom>
              <a:avLst/>
              <a:gdLst/>
              <a:ahLst/>
              <a:cxnLst>
                <a:cxn ang="0">
                  <a:pos x="14" y="5"/>
                </a:cxn>
                <a:cxn ang="0">
                  <a:pos x="14" y="4"/>
                </a:cxn>
                <a:cxn ang="0">
                  <a:pos x="11" y="1"/>
                </a:cxn>
                <a:cxn ang="0">
                  <a:pos x="7" y="0"/>
                </a:cxn>
                <a:cxn ang="0">
                  <a:pos x="3" y="5"/>
                </a:cxn>
                <a:cxn ang="0">
                  <a:pos x="2" y="6"/>
                </a:cxn>
                <a:cxn ang="0">
                  <a:pos x="0" y="9"/>
                </a:cxn>
                <a:cxn ang="0">
                  <a:pos x="0" y="11"/>
                </a:cxn>
                <a:cxn ang="0">
                  <a:pos x="1" y="15"/>
                </a:cxn>
                <a:cxn ang="0">
                  <a:pos x="3" y="20"/>
                </a:cxn>
                <a:cxn ang="0">
                  <a:pos x="7" y="22"/>
                </a:cxn>
                <a:cxn ang="0">
                  <a:pos x="9" y="22"/>
                </a:cxn>
                <a:cxn ang="0">
                  <a:pos x="12" y="21"/>
                </a:cxn>
                <a:cxn ang="0">
                  <a:pos x="14" y="19"/>
                </a:cxn>
                <a:cxn ang="0">
                  <a:pos x="16" y="14"/>
                </a:cxn>
                <a:cxn ang="0">
                  <a:pos x="17" y="11"/>
                </a:cxn>
                <a:cxn ang="0">
                  <a:pos x="16" y="6"/>
                </a:cxn>
                <a:cxn ang="0">
                  <a:pos x="14" y="5"/>
                </a:cxn>
              </a:cxnLst>
              <a:rect l="0" t="0" r="r" b="b"/>
              <a:pathLst>
                <a:path w="18" h="23">
                  <a:moveTo>
                    <a:pt x="14" y="5"/>
                  </a:moveTo>
                  <a:lnTo>
                    <a:pt x="14" y="4"/>
                  </a:lnTo>
                  <a:lnTo>
                    <a:pt x="11" y="1"/>
                  </a:lnTo>
                  <a:lnTo>
                    <a:pt x="7" y="0"/>
                  </a:lnTo>
                  <a:lnTo>
                    <a:pt x="3" y="5"/>
                  </a:lnTo>
                  <a:lnTo>
                    <a:pt x="2" y="6"/>
                  </a:lnTo>
                  <a:lnTo>
                    <a:pt x="0" y="9"/>
                  </a:lnTo>
                  <a:lnTo>
                    <a:pt x="0" y="11"/>
                  </a:lnTo>
                  <a:lnTo>
                    <a:pt x="1" y="15"/>
                  </a:lnTo>
                  <a:lnTo>
                    <a:pt x="3" y="20"/>
                  </a:lnTo>
                  <a:lnTo>
                    <a:pt x="7" y="22"/>
                  </a:lnTo>
                  <a:lnTo>
                    <a:pt x="9" y="22"/>
                  </a:lnTo>
                  <a:lnTo>
                    <a:pt x="12" y="21"/>
                  </a:lnTo>
                  <a:lnTo>
                    <a:pt x="14" y="19"/>
                  </a:lnTo>
                  <a:lnTo>
                    <a:pt x="16" y="14"/>
                  </a:lnTo>
                  <a:lnTo>
                    <a:pt x="17" y="11"/>
                  </a:lnTo>
                  <a:lnTo>
                    <a:pt x="16" y="6"/>
                  </a:lnTo>
                  <a:lnTo>
                    <a:pt x="14" y="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0" name="Freeform 212"/>
            <p:cNvSpPr>
              <a:spLocks/>
            </p:cNvSpPr>
            <p:nvPr/>
          </p:nvSpPr>
          <p:spPr bwMode="auto">
            <a:xfrm>
              <a:off x="2469" y="1957"/>
              <a:ext cx="187" cy="159"/>
            </a:xfrm>
            <a:custGeom>
              <a:avLst/>
              <a:gdLst/>
              <a:ahLst/>
              <a:cxnLst>
                <a:cxn ang="0">
                  <a:pos x="192" y="14"/>
                </a:cxn>
                <a:cxn ang="0">
                  <a:pos x="171" y="9"/>
                </a:cxn>
                <a:cxn ang="0">
                  <a:pos x="151" y="4"/>
                </a:cxn>
                <a:cxn ang="0">
                  <a:pos x="143" y="0"/>
                </a:cxn>
                <a:cxn ang="0">
                  <a:pos x="135" y="2"/>
                </a:cxn>
                <a:cxn ang="0">
                  <a:pos x="132" y="14"/>
                </a:cxn>
                <a:cxn ang="0">
                  <a:pos x="128" y="23"/>
                </a:cxn>
                <a:cxn ang="0">
                  <a:pos x="121" y="31"/>
                </a:cxn>
                <a:cxn ang="0">
                  <a:pos x="106" y="49"/>
                </a:cxn>
                <a:cxn ang="0">
                  <a:pos x="89" y="57"/>
                </a:cxn>
                <a:cxn ang="0">
                  <a:pos x="76" y="70"/>
                </a:cxn>
                <a:cxn ang="0">
                  <a:pos x="73" y="80"/>
                </a:cxn>
                <a:cxn ang="0">
                  <a:pos x="69" y="84"/>
                </a:cxn>
                <a:cxn ang="0">
                  <a:pos x="64" y="88"/>
                </a:cxn>
                <a:cxn ang="0">
                  <a:pos x="61" y="106"/>
                </a:cxn>
                <a:cxn ang="0">
                  <a:pos x="61" y="124"/>
                </a:cxn>
                <a:cxn ang="0">
                  <a:pos x="54" y="136"/>
                </a:cxn>
                <a:cxn ang="0">
                  <a:pos x="40" y="144"/>
                </a:cxn>
                <a:cxn ang="0">
                  <a:pos x="30" y="157"/>
                </a:cxn>
                <a:cxn ang="0">
                  <a:pos x="17" y="163"/>
                </a:cxn>
                <a:cxn ang="0">
                  <a:pos x="7" y="167"/>
                </a:cxn>
                <a:cxn ang="0">
                  <a:pos x="0" y="173"/>
                </a:cxn>
                <a:cxn ang="0">
                  <a:pos x="61" y="171"/>
                </a:cxn>
                <a:cxn ang="0">
                  <a:pos x="61" y="161"/>
                </a:cxn>
                <a:cxn ang="0">
                  <a:pos x="61" y="154"/>
                </a:cxn>
                <a:cxn ang="0">
                  <a:pos x="69" y="145"/>
                </a:cxn>
                <a:cxn ang="0">
                  <a:pos x="83" y="138"/>
                </a:cxn>
                <a:cxn ang="0">
                  <a:pos x="104" y="133"/>
                </a:cxn>
                <a:cxn ang="0">
                  <a:pos x="115" y="121"/>
                </a:cxn>
                <a:cxn ang="0">
                  <a:pos x="120" y="113"/>
                </a:cxn>
                <a:cxn ang="0">
                  <a:pos x="127" y="113"/>
                </a:cxn>
                <a:cxn ang="0">
                  <a:pos x="134" y="114"/>
                </a:cxn>
                <a:cxn ang="0">
                  <a:pos x="148" y="105"/>
                </a:cxn>
                <a:cxn ang="0">
                  <a:pos x="158" y="90"/>
                </a:cxn>
                <a:cxn ang="0">
                  <a:pos x="173" y="82"/>
                </a:cxn>
                <a:cxn ang="0">
                  <a:pos x="188" y="79"/>
                </a:cxn>
                <a:cxn ang="0">
                  <a:pos x="200" y="70"/>
                </a:cxn>
                <a:cxn ang="0">
                  <a:pos x="200" y="60"/>
                </a:cxn>
                <a:cxn ang="0">
                  <a:pos x="195" y="45"/>
                </a:cxn>
                <a:cxn ang="0">
                  <a:pos x="194" y="33"/>
                </a:cxn>
                <a:cxn ang="0">
                  <a:pos x="197" y="11"/>
                </a:cxn>
              </a:cxnLst>
              <a:rect l="0" t="0" r="r" b="b"/>
              <a:pathLst>
                <a:path w="202" h="174">
                  <a:moveTo>
                    <a:pt x="196" y="13"/>
                  </a:moveTo>
                  <a:lnTo>
                    <a:pt x="192" y="14"/>
                  </a:lnTo>
                  <a:lnTo>
                    <a:pt x="178" y="12"/>
                  </a:lnTo>
                  <a:lnTo>
                    <a:pt x="171" y="9"/>
                  </a:lnTo>
                  <a:lnTo>
                    <a:pt x="162" y="8"/>
                  </a:lnTo>
                  <a:lnTo>
                    <a:pt x="151" y="4"/>
                  </a:lnTo>
                  <a:lnTo>
                    <a:pt x="147" y="1"/>
                  </a:lnTo>
                  <a:lnTo>
                    <a:pt x="143" y="0"/>
                  </a:lnTo>
                  <a:lnTo>
                    <a:pt x="139" y="0"/>
                  </a:lnTo>
                  <a:lnTo>
                    <a:pt x="135" y="2"/>
                  </a:lnTo>
                  <a:lnTo>
                    <a:pt x="133" y="6"/>
                  </a:lnTo>
                  <a:lnTo>
                    <a:pt x="132" y="14"/>
                  </a:lnTo>
                  <a:lnTo>
                    <a:pt x="130" y="19"/>
                  </a:lnTo>
                  <a:lnTo>
                    <a:pt x="128" y="23"/>
                  </a:lnTo>
                  <a:lnTo>
                    <a:pt x="125" y="26"/>
                  </a:lnTo>
                  <a:lnTo>
                    <a:pt x="121" y="31"/>
                  </a:lnTo>
                  <a:lnTo>
                    <a:pt x="116" y="39"/>
                  </a:lnTo>
                  <a:lnTo>
                    <a:pt x="106" y="49"/>
                  </a:lnTo>
                  <a:lnTo>
                    <a:pt x="94" y="54"/>
                  </a:lnTo>
                  <a:lnTo>
                    <a:pt x="89" y="57"/>
                  </a:lnTo>
                  <a:lnTo>
                    <a:pt x="83" y="62"/>
                  </a:lnTo>
                  <a:lnTo>
                    <a:pt x="76" y="70"/>
                  </a:lnTo>
                  <a:lnTo>
                    <a:pt x="75" y="75"/>
                  </a:lnTo>
                  <a:lnTo>
                    <a:pt x="73" y="80"/>
                  </a:lnTo>
                  <a:lnTo>
                    <a:pt x="71" y="82"/>
                  </a:lnTo>
                  <a:lnTo>
                    <a:pt x="69" y="84"/>
                  </a:lnTo>
                  <a:lnTo>
                    <a:pt x="66" y="84"/>
                  </a:lnTo>
                  <a:lnTo>
                    <a:pt x="64" y="88"/>
                  </a:lnTo>
                  <a:lnTo>
                    <a:pt x="62" y="94"/>
                  </a:lnTo>
                  <a:lnTo>
                    <a:pt x="61" y="106"/>
                  </a:lnTo>
                  <a:lnTo>
                    <a:pt x="61" y="121"/>
                  </a:lnTo>
                  <a:lnTo>
                    <a:pt x="61" y="124"/>
                  </a:lnTo>
                  <a:lnTo>
                    <a:pt x="58" y="131"/>
                  </a:lnTo>
                  <a:lnTo>
                    <a:pt x="54" y="136"/>
                  </a:lnTo>
                  <a:lnTo>
                    <a:pt x="46" y="140"/>
                  </a:lnTo>
                  <a:lnTo>
                    <a:pt x="40" y="144"/>
                  </a:lnTo>
                  <a:lnTo>
                    <a:pt x="35" y="149"/>
                  </a:lnTo>
                  <a:lnTo>
                    <a:pt x="30" y="157"/>
                  </a:lnTo>
                  <a:lnTo>
                    <a:pt x="23" y="161"/>
                  </a:lnTo>
                  <a:lnTo>
                    <a:pt x="17" y="163"/>
                  </a:lnTo>
                  <a:lnTo>
                    <a:pt x="13" y="165"/>
                  </a:lnTo>
                  <a:lnTo>
                    <a:pt x="7" y="167"/>
                  </a:lnTo>
                  <a:lnTo>
                    <a:pt x="1" y="171"/>
                  </a:lnTo>
                  <a:lnTo>
                    <a:pt x="0" y="173"/>
                  </a:lnTo>
                  <a:lnTo>
                    <a:pt x="60" y="173"/>
                  </a:lnTo>
                  <a:lnTo>
                    <a:pt x="61" y="171"/>
                  </a:lnTo>
                  <a:lnTo>
                    <a:pt x="61" y="170"/>
                  </a:lnTo>
                  <a:lnTo>
                    <a:pt x="61" y="161"/>
                  </a:lnTo>
                  <a:lnTo>
                    <a:pt x="60" y="156"/>
                  </a:lnTo>
                  <a:lnTo>
                    <a:pt x="61" y="154"/>
                  </a:lnTo>
                  <a:lnTo>
                    <a:pt x="65" y="148"/>
                  </a:lnTo>
                  <a:lnTo>
                    <a:pt x="69" y="145"/>
                  </a:lnTo>
                  <a:lnTo>
                    <a:pt x="75" y="141"/>
                  </a:lnTo>
                  <a:lnTo>
                    <a:pt x="83" y="138"/>
                  </a:lnTo>
                  <a:lnTo>
                    <a:pt x="95" y="135"/>
                  </a:lnTo>
                  <a:lnTo>
                    <a:pt x="104" y="133"/>
                  </a:lnTo>
                  <a:lnTo>
                    <a:pt x="114" y="126"/>
                  </a:lnTo>
                  <a:lnTo>
                    <a:pt x="115" y="121"/>
                  </a:lnTo>
                  <a:lnTo>
                    <a:pt x="118" y="116"/>
                  </a:lnTo>
                  <a:lnTo>
                    <a:pt x="120" y="113"/>
                  </a:lnTo>
                  <a:lnTo>
                    <a:pt x="124" y="112"/>
                  </a:lnTo>
                  <a:lnTo>
                    <a:pt x="127" y="113"/>
                  </a:lnTo>
                  <a:lnTo>
                    <a:pt x="132" y="114"/>
                  </a:lnTo>
                  <a:lnTo>
                    <a:pt x="134" y="114"/>
                  </a:lnTo>
                  <a:lnTo>
                    <a:pt x="143" y="110"/>
                  </a:lnTo>
                  <a:lnTo>
                    <a:pt x="148" y="105"/>
                  </a:lnTo>
                  <a:lnTo>
                    <a:pt x="151" y="100"/>
                  </a:lnTo>
                  <a:lnTo>
                    <a:pt x="158" y="90"/>
                  </a:lnTo>
                  <a:lnTo>
                    <a:pt x="163" y="85"/>
                  </a:lnTo>
                  <a:lnTo>
                    <a:pt x="173" y="82"/>
                  </a:lnTo>
                  <a:lnTo>
                    <a:pt x="179" y="82"/>
                  </a:lnTo>
                  <a:lnTo>
                    <a:pt x="188" y="79"/>
                  </a:lnTo>
                  <a:lnTo>
                    <a:pt x="194" y="77"/>
                  </a:lnTo>
                  <a:lnTo>
                    <a:pt x="200" y="70"/>
                  </a:lnTo>
                  <a:lnTo>
                    <a:pt x="201" y="66"/>
                  </a:lnTo>
                  <a:lnTo>
                    <a:pt x="200" y="60"/>
                  </a:lnTo>
                  <a:lnTo>
                    <a:pt x="197" y="56"/>
                  </a:lnTo>
                  <a:lnTo>
                    <a:pt x="195" y="45"/>
                  </a:lnTo>
                  <a:lnTo>
                    <a:pt x="194" y="40"/>
                  </a:lnTo>
                  <a:lnTo>
                    <a:pt x="194" y="33"/>
                  </a:lnTo>
                  <a:lnTo>
                    <a:pt x="195" y="27"/>
                  </a:lnTo>
                  <a:lnTo>
                    <a:pt x="197" y="11"/>
                  </a:lnTo>
                  <a:lnTo>
                    <a:pt x="196" y="1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1" name="Freeform 213"/>
            <p:cNvSpPr>
              <a:spLocks/>
            </p:cNvSpPr>
            <p:nvPr/>
          </p:nvSpPr>
          <p:spPr bwMode="auto">
            <a:xfrm>
              <a:off x="2524" y="1925"/>
              <a:ext cx="299" cy="330"/>
            </a:xfrm>
            <a:custGeom>
              <a:avLst/>
              <a:gdLst/>
              <a:ahLst/>
              <a:cxnLst>
                <a:cxn ang="0">
                  <a:pos x="52" y="245"/>
                </a:cxn>
                <a:cxn ang="0">
                  <a:pos x="163" y="333"/>
                </a:cxn>
                <a:cxn ang="0">
                  <a:pos x="178" y="340"/>
                </a:cxn>
                <a:cxn ang="0">
                  <a:pos x="195" y="349"/>
                </a:cxn>
                <a:cxn ang="0">
                  <a:pos x="195" y="361"/>
                </a:cxn>
                <a:cxn ang="0">
                  <a:pos x="205" y="360"/>
                </a:cxn>
                <a:cxn ang="0">
                  <a:pos x="222" y="350"/>
                </a:cxn>
                <a:cxn ang="0">
                  <a:pos x="318" y="265"/>
                </a:cxn>
                <a:cxn ang="0">
                  <a:pos x="313" y="247"/>
                </a:cxn>
                <a:cxn ang="0">
                  <a:pos x="309" y="231"/>
                </a:cxn>
                <a:cxn ang="0">
                  <a:pos x="294" y="207"/>
                </a:cxn>
                <a:cxn ang="0">
                  <a:pos x="304" y="191"/>
                </a:cxn>
                <a:cxn ang="0">
                  <a:pos x="308" y="169"/>
                </a:cxn>
                <a:cxn ang="0">
                  <a:pos x="300" y="159"/>
                </a:cxn>
                <a:cxn ang="0">
                  <a:pos x="303" y="148"/>
                </a:cxn>
                <a:cxn ang="0">
                  <a:pos x="303" y="134"/>
                </a:cxn>
                <a:cxn ang="0">
                  <a:pos x="300" y="126"/>
                </a:cxn>
                <a:cxn ang="0">
                  <a:pos x="293" y="103"/>
                </a:cxn>
                <a:cxn ang="0">
                  <a:pos x="283" y="86"/>
                </a:cxn>
                <a:cxn ang="0">
                  <a:pos x="281" y="74"/>
                </a:cxn>
                <a:cxn ang="0">
                  <a:pos x="289" y="57"/>
                </a:cxn>
                <a:cxn ang="0">
                  <a:pos x="287" y="36"/>
                </a:cxn>
                <a:cxn ang="0">
                  <a:pos x="278" y="13"/>
                </a:cxn>
                <a:cxn ang="0">
                  <a:pos x="276" y="0"/>
                </a:cxn>
                <a:cxn ang="0">
                  <a:pos x="264" y="8"/>
                </a:cxn>
                <a:cxn ang="0">
                  <a:pos x="246" y="13"/>
                </a:cxn>
                <a:cxn ang="0">
                  <a:pos x="238" y="9"/>
                </a:cxn>
                <a:cxn ang="0">
                  <a:pos x="231" y="9"/>
                </a:cxn>
                <a:cxn ang="0">
                  <a:pos x="222" y="17"/>
                </a:cxn>
                <a:cxn ang="0">
                  <a:pos x="197" y="16"/>
                </a:cxn>
                <a:cxn ang="0">
                  <a:pos x="182" y="23"/>
                </a:cxn>
                <a:cxn ang="0">
                  <a:pos x="168" y="37"/>
                </a:cxn>
                <a:cxn ang="0">
                  <a:pos x="148" y="47"/>
                </a:cxn>
                <a:cxn ang="0">
                  <a:pos x="138" y="46"/>
                </a:cxn>
                <a:cxn ang="0">
                  <a:pos x="135" y="75"/>
                </a:cxn>
                <a:cxn ang="0">
                  <a:pos x="141" y="95"/>
                </a:cxn>
                <a:cxn ang="0">
                  <a:pos x="135" y="112"/>
                </a:cxn>
                <a:cxn ang="0">
                  <a:pos x="114" y="117"/>
                </a:cxn>
                <a:cxn ang="0">
                  <a:pos x="92" y="135"/>
                </a:cxn>
                <a:cxn ang="0">
                  <a:pos x="75" y="149"/>
                </a:cxn>
                <a:cxn ang="0">
                  <a:pos x="65" y="147"/>
                </a:cxn>
                <a:cxn ang="0">
                  <a:pos x="56" y="156"/>
                </a:cxn>
                <a:cxn ang="0">
                  <a:pos x="36" y="170"/>
                </a:cxn>
                <a:cxn ang="0">
                  <a:pos x="10" y="180"/>
                </a:cxn>
                <a:cxn ang="0">
                  <a:pos x="1" y="191"/>
                </a:cxn>
                <a:cxn ang="0">
                  <a:pos x="2" y="206"/>
                </a:cxn>
              </a:cxnLst>
              <a:rect l="0" t="0" r="r" b="b"/>
              <a:pathLst>
                <a:path w="324" h="363">
                  <a:moveTo>
                    <a:pt x="0" y="207"/>
                  </a:moveTo>
                  <a:lnTo>
                    <a:pt x="53" y="246"/>
                  </a:lnTo>
                  <a:lnTo>
                    <a:pt x="52" y="245"/>
                  </a:lnTo>
                  <a:lnTo>
                    <a:pt x="159" y="321"/>
                  </a:lnTo>
                  <a:lnTo>
                    <a:pt x="161" y="326"/>
                  </a:lnTo>
                  <a:lnTo>
                    <a:pt x="163" y="333"/>
                  </a:lnTo>
                  <a:lnTo>
                    <a:pt x="167" y="337"/>
                  </a:lnTo>
                  <a:lnTo>
                    <a:pt x="170" y="339"/>
                  </a:lnTo>
                  <a:lnTo>
                    <a:pt x="178" y="340"/>
                  </a:lnTo>
                  <a:lnTo>
                    <a:pt x="190" y="341"/>
                  </a:lnTo>
                  <a:lnTo>
                    <a:pt x="193" y="344"/>
                  </a:lnTo>
                  <a:lnTo>
                    <a:pt x="195" y="349"/>
                  </a:lnTo>
                  <a:lnTo>
                    <a:pt x="194" y="351"/>
                  </a:lnTo>
                  <a:lnTo>
                    <a:pt x="194" y="358"/>
                  </a:lnTo>
                  <a:lnTo>
                    <a:pt x="195" y="361"/>
                  </a:lnTo>
                  <a:lnTo>
                    <a:pt x="200" y="362"/>
                  </a:lnTo>
                  <a:lnTo>
                    <a:pt x="206" y="359"/>
                  </a:lnTo>
                  <a:lnTo>
                    <a:pt x="205" y="360"/>
                  </a:lnTo>
                  <a:lnTo>
                    <a:pt x="210" y="358"/>
                  </a:lnTo>
                  <a:lnTo>
                    <a:pt x="215" y="355"/>
                  </a:lnTo>
                  <a:lnTo>
                    <a:pt x="222" y="350"/>
                  </a:lnTo>
                  <a:lnTo>
                    <a:pt x="323" y="269"/>
                  </a:lnTo>
                  <a:lnTo>
                    <a:pt x="322" y="270"/>
                  </a:lnTo>
                  <a:lnTo>
                    <a:pt x="318" y="265"/>
                  </a:lnTo>
                  <a:lnTo>
                    <a:pt x="316" y="261"/>
                  </a:lnTo>
                  <a:lnTo>
                    <a:pt x="314" y="255"/>
                  </a:lnTo>
                  <a:lnTo>
                    <a:pt x="313" y="247"/>
                  </a:lnTo>
                  <a:lnTo>
                    <a:pt x="313" y="241"/>
                  </a:lnTo>
                  <a:lnTo>
                    <a:pt x="312" y="237"/>
                  </a:lnTo>
                  <a:lnTo>
                    <a:pt x="309" y="231"/>
                  </a:lnTo>
                  <a:lnTo>
                    <a:pt x="298" y="218"/>
                  </a:lnTo>
                  <a:lnTo>
                    <a:pt x="294" y="211"/>
                  </a:lnTo>
                  <a:lnTo>
                    <a:pt x="294" y="207"/>
                  </a:lnTo>
                  <a:lnTo>
                    <a:pt x="298" y="203"/>
                  </a:lnTo>
                  <a:lnTo>
                    <a:pt x="302" y="196"/>
                  </a:lnTo>
                  <a:lnTo>
                    <a:pt x="304" y="191"/>
                  </a:lnTo>
                  <a:lnTo>
                    <a:pt x="309" y="179"/>
                  </a:lnTo>
                  <a:lnTo>
                    <a:pt x="309" y="174"/>
                  </a:lnTo>
                  <a:lnTo>
                    <a:pt x="308" y="169"/>
                  </a:lnTo>
                  <a:lnTo>
                    <a:pt x="305" y="166"/>
                  </a:lnTo>
                  <a:lnTo>
                    <a:pt x="303" y="164"/>
                  </a:lnTo>
                  <a:lnTo>
                    <a:pt x="300" y="159"/>
                  </a:lnTo>
                  <a:lnTo>
                    <a:pt x="299" y="157"/>
                  </a:lnTo>
                  <a:lnTo>
                    <a:pt x="300" y="155"/>
                  </a:lnTo>
                  <a:lnTo>
                    <a:pt x="303" y="148"/>
                  </a:lnTo>
                  <a:lnTo>
                    <a:pt x="303" y="143"/>
                  </a:lnTo>
                  <a:lnTo>
                    <a:pt x="304" y="139"/>
                  </a:lnTo>
                  <a:lnTo>
                    <a:pt x="303" y="134"/>
                  </a:lnTo>
                  <a:lnTo>
                    <a:pt x="302" y="128"/>
                  </a:lnTo>
                  <a:lnTo>
                    <a:pt x="303" y="130"/>
                  </a:lnTo>
                  <a:lnTo>
                    <a:pt x="300" y="126"/>
                  </a:lnTo>
                  <a:lnTo>
                    <a:pt x="297" y="116"/>
                  </a:lnTo>
                  <a:lnTo>
                    <a:pt x="296" y="112"/>
                  </a:lnTo>
                  <a:lnTo>
                    <a:pt x="293" y="103"/>
                  </a:lnTo>
                  <a:lnTo>
                    <a:pt x="290" y="98"/>
                  </a:lnTo>
                  <a:lnTo>
                    <a:pt x="285" y="90"/>
                  </a:lnTo>
                  <a:lnTo>
                    <a:pt x="283" y="86"/>
                  </a:lnTo>
                  <a:lnTo>
                    <a:pt x="280" y="82"/>
                  </a:lnTo>
                  <a:lnTo>
                    <a:pt x="280" y="78"/>
                  </a:lnTo>
                  <a:lnTo>
                    <a:pt x="281" y="74"/>
                  </a:lnTo>
                  <a:lnTo>
                    <a:pt x="284" y="69"/>
                  </a:lnTo>
                  <a:lnTo>
                    <a:pt x="288" y="63"/>
                  </a:lnTo>
                  <a:lnTo>
                    <a:pt x="289" y="57"/>
                  </a:lnTo>
                  <a:lnTo>
                    <a:pt x="290" y="49"/>
                  </a:lnTo>
                  <a:lnTo>
                    <a:pt x="289" y="42"/>
                  </a:lnTo>
                  <a:lnTo>
                    <a:pt x="287" y="36"/>
                  </a:lnTo>
                  <a:lnTo>
                    <a:pt x="284" y="30"/>
                  </a:lnTo>
                  <a:lnTo>
                    <a:pt x="281" y="21"/>
                  </a:lnTo>
                  <a:lnTo>
                    <a:pt x="278" y="13"/>
                  </a:lnTo>
                  <a:lnTo>
                    <a:pt x="276" y="6"/>
                  </a:lnTo>
                  <a:lnTo>
                    <a:pt x="273" y="0"/>
                  </a:lnTo>
                  <a:lnTo>
                    <a:pt x="276" y="0"/>
                  </a:lnTo>
                  <a:lnTo>
                    <a:pt x="272" y="0"/>
                  </a:lnTo>
                  <a:lnTo>
                    <a:pt x="270" y="1"/>
                  </a:lnTo>
                  <a:lnTo>
                    <a:pt x="264" y="8"/>
                  </a:lnTo>
                  <a:lnTo>
                    <a:pt x="256" y="12"/>
                  </a:lnTo>
                  <a:lnTo>
                    <a:pt x="251" y="13"/>
                  </a:lnTo>
                  <a:lnTo>
                    <a:pt x="246" y="13"/>
                  </a:lnTo>
                  <a:lnTo>
                    <a:pt x="243" y="12"/>
                  </a:lnTo>
                  <a:lnTo>
                    <a:pt x="242" y="10"/>
                  </a:lnTo>
                  <a:lnTo>
                    <a:pt x="238" y="9"/>
                  </a:lnTo>
                  <a:lnTo>
                    <a:pt x="236" y="8"/>
                  </a:lnTo>
                  <a:lnTo>
                    <a:pt x="234" y="8"/>
                  </a:lnTo>
                  <a:lnTo>
                    <a:pt x="231" y="9"/>
                  </a:lnTo>
                  <a:lnTo>
                    <a:pt x="227" y="12"/>
                  </a:lnTo>
                  <a:lnTo>
                    <a:pt x="224" y="15"/>
                  </a:lnTo>
                  <a:lnTo>
                    <a:pt x="222" y="17"/>
                  </a:lnTo>
                  <a:lnTo>
                    <a:pt x="211" y="16"/>
                  </a:lnTo>
                  <a:lnTo>
                    <a:pt x="203" y="15"/>
                  </a:lnTo>
                  <a:lnTo>
                    <a:pt x="197" y="16"/>
                  </a:lnTo>
                  <a:lnTo>
                    <a:pt x="186" y="18"/>
                  </a:lnTo>
                  <a:lnTo>
                    <a:pt x="184" y="20"/>
                  </a:lnTo>
                  <a:lnTo>
                    <a:pt x="182" y="23"/>
                  </a:lnTo>
                  <a:lnTo>
                    <a:pt x="175" y="35"/>
                  </a:lnTo>
                  <a:lnTo>
                    <a:pt x="174" y="37"/>
                  </a:lnTo>
                  <a:lnTo>
                    <a:pt x="168" y="37"/>
                  </a:lnTo>
                  <a:lnTo>
                    <a:pt x="154" y="38"/>
                  </a:lnTo>
                  <a:lnTo>
                    <a:pt x="151" y="41"/>
                  </a:lnTo>
                  <a:lnTo>
                    <a:pt x="148" y="47"/>
                  </a:lnTo>
                  <a:lnTo>
                    <a:pt x="144" y="48"/>
                  </a:lnTo>
                  <a:lnTo>
                    <a:pt x="137" y="48"/>
                  </a:lnTo>
                  <a:lnTo>
                    <a:pt x="138" y="46"/>
                  </a:lnTo>
                  <a:lnTo>
                    <a:pt x="136" y="62"/>
                  </a:lnTo>
                  <a:lnTo>
                    <a:pt x="135" y="68"/>
                  </a:lnTo>
                  <a:lnTo>
                    <a:pt x="135" y="75"/>
                  </a:lnTo>
                  <a:lnTo>
                    <a:pt x="136" y="80"/>
                  </a:lnTo>
                  <a:lnTo>
                    <a:pt x="138" y="91"/>
                  </a:lnTo>
                  <a:lnTo>
                    <a:pt x="141" y="95"/>
                  </a:lnTo>
                  <a:lnTo>
                    <a:pt x="142" y="101"/>
                  </a:lnTo>
                  <a:lnTo>
                    <a:pt x="141" y="105"/>
                  </a:lnTo>
                  <a:lnTo>
                    <a:pt x="135" y="112"/>
                  </a:lnTo>
                  <a:lnTo>
                    <a:pt x="129" y="114"/>
                  </a:lnTo>
                  <a:lnTo>
                    <a:pt x="120" y="117"/>
                  </a:lnTo>
                  <a:lnTo>
                    <a:pt x="114" y="117"/>
                  </a:lnTo>
                  <a:lnTo>
                    <a:pt x="104" y="120"/>
                  </a:lnTo>
                  <a:lnTo>
                    <a:pt x="99" y="125"/>
                  </a:lnTo>
                  <a:lnTo>
                    <a:pt x="92" y="135"/>
                  </a:lnTo>
                  <a:lnTo>
                    <a:pt x="89" y="140"/>
                  </a:lnTo>
                  <a:lnTo>
                    <a:pt x="84" y="145"/>
                  </a:lnTo>
                  <a:lnTo>
                    <a:pt x="75" y="149"/>
                  </a:lnTo>
                  <a:lnTo>
                    <a:pt x="73" y="149"/>
                  </a:lnTo>
                  <a:lnTo>
                    <a:pt x="68" y="148"/>
                  </a:lnTo>
                  <a:lnTo>
                    <a:pt x="65" y="147"/>
                  </a:lnTo>
                  <a:lnTo>
                    <a:pt x="61" y="148"/>
                  </a:lnTo>
                  <a:lnTo>
                    <a:pt x="59" y="151"/>
                  </a:lnTo>
                  <a:lnTo>
                    <a:pt x="56" y="156"/>
                  </a:lnTo>
                  <a:lnTo>
                    <a:pt x="55" y="161"/>
                  </a:lnTo>
                  <a:lnTo>
                    <a:pt x="45" y="168"/>
                  </a:lnTo>
                  <a:lnTo>
                    <a:pt x="36" y="170"/>
                  </a:lnTo>
                  <a:lnTo>
                    <a:pt x="24" y="173"/>
                  </a:lnTo>
                  <a:lnTo>
                    <a:pt x="16" y="176"/>
                  </a:lnTo>
                  <a:lnTo>
                    <a:pt x="10" y="180"/>
                  </a:lnTo>
                  <a:lnTo>
                    <a:pt x="6" y="183"/>
                  </a:lnTo>
                  <a:lnTo>
                    <a:pt x="2" y="189"/>
                  </a:lnTo>
                  <a:lnTo>
                    <a:pt x="1" y="191"/>
                  </a:lnTo>
                  <a:lnTo>
                    <a:pt x="2" y="196"/>
                  </a:lnTo>
                  <a:lnTo>
                    <a:pt x="2" y="205"/>
                  </a:lnTo>
                  <a:lnTo>
                    <a:pt x="2" y="206"/>
                  </a:lnTo>
                  <a:lnTo>
                    <a:pt x="0" y="20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2" name="Freeform 214"/>
            <p:cNvSpPr>
              <a:spLocks/>
            </p:cNvSpPr>
            <p:nvPr/>
          </p:nvSpPr>
          <p:spPr bwMode="auto">
            <a:xfrm>
              <a:off x="2776" y="1919"/>
              <a:ext cx="73" cy="124"/>
            </a:xfrm>
            <a:custGeom>
              <a:avLst/>
              <a:gdLst/>
              <a:ahLst/>
              <a:cxnLst>
                <a:cxn ang="0">
                  <a:pos x="12" y="6"/>
                </a:cxn>
                <a:cxn ang="0">
                  <a:pos x="25" y="9"/>
                </a:cxn>
                <a:cxn ang="0">
                  <a:pos x="35" y="7"/>
                </a:cxn>
                <a:cxn ang="0">
                  <a:pos x="46" y="0"/>
                </a:cxn>
                <a:cxn ang="0">
                  <a:pos x="53" y="3"/>
                </a:cxn>
                <a:cxn ang="0">
                  <a:pos x="57" y="11"/>
                </a:cxn>
                <a:cxn ang="0">
                  <a:pos x="53" y="21"/>
                </a:cxn>
                <a:cxn ang="0">
                  <a:pos x="55" y="29"/>
                </a:cxn>
                <a:cxn ang="0">
                  <a:pos x="59" y="37"/>
                </a:cxn>
                <a:cxn ang="0">
                  <a:pos x="59" y="49"/>
                </a:cxn>
                <a:cxn ang="0">
                  <a:pos x="44" y="63"/>
                </a:cxn>
                <a:cxn ang="0">
                  <a:pos x="46" y="68"/>
                </a:cxn>
                <a:cxn ang="0">
                  <a:pos x="54" y="72"/>
                </a:cxn>
                <a:cxn ang="0">
                  <a:pos x="57" y="80"/>
                </a:cxn>
                <a:cxn ang="0">
                  <a:pos x="63" y="81"/>
                </a:cxn>
                <a:cxn ang="0">
                  <a:pos x="67" y="83"/>
                </a:cxn>
                <a:cxn ang="0">
                  <a:pos x="74" y="84"/>
                </a:cxn>
                <a:cxn ang="0">
                  <a:pos x="78" y="84"/>
                </a:cxn>
                <a:cxn ang="0">
                  <a:pos x="61" y="89"/>
                </a:cxn>
                <a:cxn ang="0">
                  <a:pos x="48" y="96"/>
                </a:cxn>
                <a:cxn ang="0">
                  <a:pos x="39" y="103"/>
                </a:cxn>
                <a:cxn ang="0">
                  <a:pos x="36" y="114"/>
                </a:cxn>
                <a:cxn ang="0">
                  <a:pos x="40" y="131"/>
                </a:cxn>
                <a:cxn ang="0">
                  <a:pos x="37" y="136"/>
                </a:cxn>
                <a:cxn ang="0">
                  <a:pos x="32" y="136"/>
                </a:cxn>
                <a:cxn ang="0">
                  <a:pos x="30" y="136"/>
                </a:cxn>
                <a:cxn ang="0">
                  <a:pos x="24" y="122"/>
                </a:cxn>
                <a:cxn ang="0">
                  <a:pos x="20" y="109"/>
                </a:cxn>
                <a:cxn ang="0">
                  <a:pos x="12" y="96"/>
                </a:cxn>
                <a:cxn ang="0">
                  <a:pos x="7" y="88"/>
                </a:cxn>
                <a:cxn ang="0">
                  <a:pos x="8" y="80"/>
                </a:cxn>
                <a:cxn ang="0">
                  <a:pos x="15" y="69"/>
                </a:cxn>
                <a:cxn ang="0">
                  <a:pos x="17" y="55"/>
                </a:cxn>
                <a:cxn ang="0">
                  <a:pos x="14" y="42"/>
                </a:cxn>
                <a:cxn ang="0">
                  <a:pos x="8" y="27"/>
                </a:cxn>
                <a:cxn ang="0">
                  <a:pos x="3" y="12"/>
                </a:cxn>
                <a:cxn ang="0">
                  <a:pos x="3" y="6"/>
                </a:cxn>
              </a:cxnLst>
              <a:rect l="0" t="0" r="r" b="b"/>
              <a:pathLst>
                <a:path w="80" h="137">
                  <a:moveTo>
                    <a:pt x="3" y="6"/>
                  </a:moveTo>
                  <a:lnTo>
                    <a:pt x="12" y="6"/>
                  </a:lnTo>
                  <a:lnTo>
                    <a:pt x="19" y="7"/>
                  </a:lnTo>
                  <a:lnTo>
                    <a:pt x="25" y="9"/>
                  </a:lnTo>
                  <a:lnTo>
                    <a:pt x="30" y="9"/>
                  </a:lnTo>
                  <a:lnTo>
                    <a:pt x="35" y="7"/>
                  </a:lnTo>
                  <a:lnTo>
                    <a:pt x="41" y="3"/>
                  </a:lnTo>
                  <a:lnTo>
                    <a:pt x="46" y="0"/>
                  </a:lnTo>
                  <a:lnTo>
                    <a:pt x="50" y="2"/>
                  </a:lnTo>
                  <a:lnTo>
                    <a:pt x="53" y="3"/>
                  </a:lnTo>
                  <a:lnTo>
                    <a:pt x="56" y="6"/>
                  </a:lnTo>
                  <a:lnTo>
                    <a:pt x="57" y="11"/>
                  </a:lnTo>
                  <a:lnTo>
                    <a:pt x="55" y="16"/>
                  </a:lnTo>
                  <a:lnTo>
                    <a:pt x="53" y="21"/>
                  </a:lnTo>
                  <a:lnTo>
                    <a:pt x="53" y="24"/>
                  </a:lnTo>
                  <a:lnTo>
                    <a:pt x="55" y="29"/>
                  </a:lnTo>
                  <a:lnTo>
                    <a:pt x="57" y="33"/>
                  </a:lnTo>
                  <a:lnTo>
                    <a:pt x="59" y="37"/>
                  </a:lnTo>
                  <a:lnTo>
                    <a:pt x="60" y="42"/>
                  </a:lnTo>
                  <a:lnTo>
                    <a:pt x="59" y="49"/>
                  </a:lnTo>
                  <a:lnTo>
                    <a:pt x="47" y="58"/>
                  </a:lnTo>
                  <a:lnTo>
                    <a:pt x="44" y="63"/>
                  </a:lnTo>
                  <a:lnTo>
                    <a:pt x="45" y="65"/>
                  </a:lnTo>
                  <a:lnTo>
                    <a:pt x="46" y="68"/>
                  </a:lnTo>
                  <a:lnTo>
                    <a:pt x="51" y="71"/>
                  </a:lnTo>
                  <a:lnTo>
                    <a:pt x="54" y="72"/>
                  </a:lnTo>
                  <a:lnTo>
                    <a:pt x="55" y="75"/>
                  </a:lnTo>
                  <a:lnTo>
                    <a:pt x="57" y="80"/>
                  </a:lnTo>
                  <a:lnTo>
                    <a:pt x="59" y="82"/>
                  </a:lnTo>
                  <a:lnTo>
                    <a:pt x="63" y="81"/>
                  </a:lnTo>
                  <a:lnTo>
                    <a:pt x="66" y="80"/>
                  </a:lnTo>
                  <a:lnTo>
                    <a:pt x="67" y="83"/>
                  </a:lnTo>
                  <a:lnTo>
                    <a:pt x="71" y="84"/>
                  </a:lnTo>
                  <a:lnTo>
                    <a:pt x="74" y="84"/>
                  </a:lnTo>
                  <a:lnTo>
                    <a:pt x="79" y="84"/>
                  </a:lnTo>
                  <a:lnTo>
                    <a:pt x="78" y="84"/>
                  </a:lnTo>
                  <a:lnTo>
                    <a:pt x="71" y="86"/>
                  </a:lnTo>
                  <a:lnTo>
                    <a:pt x="61" y="89"/>
                  </a:lnTo>
                  <a:lnTo>
                    <a:pt x="52" y="94"/>
                  </a:lnTo>
                  <a:lnTo>
                    <a:pt x="48" y="96"/>
                  </a:lnTo>
                  <a:lnTo>
                    <a:pt x="43" y="100"/>
                  </a:lnTo>
                  <a:lnTo>
                    <a:pt x="39" y="103"/>
                  </a:lnTo>
                  <a:lnTo>
                    <a:pt x="35" y="109"/>
                  </a:lnTo>
                  <a:lnTo>
                    <a:pt x="36" y="114"/>
                  </a:lnTo>
                  <a:lnTo>
                    <a:pt x="37" y="119"/>
                  </a:lnTo>
                  <a:lnTo>
                    <a:pt x="40" y="131"/>
                  </a:lnTo>
                  <a:lnTo>
                    <a:pt x="39" y="134"/>
                  </a:lnTo>
                  <a:lnTo>
                    <a:pt x="37" y="136"/>
                  </a:lnTo>
                  <a:lnTo>
                    <a:pt x="34" y="136"/>
                  </a:lnTo>
                  <a:lnTo>
                    <a:pt x="32" y="136"/>
                  </a:lnTo>
                  <a:lnTo>
                    <a:pt x="29" y="134"/>
                  </a:lnTo>
                  <a:lnTo>
                    <a:pt x="30" y="136"/>
                  </a:lnTo>
                  <a:lnTo>
                    <a:pt x="27" y="132"/>
                  </a:lnTo>
                  <a:lnTo>
                    <a:pt x="24" y="122"/>
                  </a:lnTo>
                  <a:lnTo>
                    <a:pt x="23" y="118"/>
                  </a:lnTo>
                  <a:lnTo>
                    <a:pt x="20" y="109"/>
                  </a:lnTo>
                  <a:lnTo>
                    <a:pt x="17" y="104"/>
                  </a:lnTo>
                  <a:lnTo>
                    <a:pt x="12" y="96"/>
                  </a:lnTo>
                  <a:lnTo>
                    <a:pt x="10" y="92"/>
                  </a:lnTo>
                  <a:lnTo>
                    <a:pt x="7" y="88"/>
                  </a:lnTo>
                  <a:lnTo>
                    <a:pt x="7" y="84"/>
                  </a:lnTo>
                  <a:lnTo>
                    <a:pt x="8" y="80"/>
                  </a:lnTo>
                  <a:lnTo>
                    <a:pt x="11" y="75"/>
                  </a:lnTo>
                  <a:lnTo>
                    <a:pt x="15" y="69"/>
                  </a:lnTo>
                  <a:lnTo>
                    <a:pt x="16" y="63"/>
                  </a:lnTo>
                  <a:lnTo>
                    <a:pt x="17" y="55"/>
                  </a:lnTo>
                  <a:lnTo>
                    <a:pt x="16" y="48"/>
                  </a:lnTo>
                  <a:lnTo>
                    <a:pt x="14" y="42"/>
                  </a:lnTo>
                  <a:lnTo>
                    <a:pt x="11" y="36"/>
                  </a:lnTo>
                  <a:lnTo>
                    <a:pt x="8" y="27"/>
                  </a:lnTo>
                  <a:lnTo>
                    <a:pt x="5" y="19"/>
                  </a:lnTo>
                  <a:lnTo>
                    <a:pt x="3" y="12"/>
                  </a:lnTo>
                  <a:lnTo>
                    <a:pt x="0" y="6"/>
                  </a:lnTo>
                  <a:lnTo>
                    <a:pt x="3"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3" name="Freeform 215"/>
            <p:cNvSpPr>
              <a:spLocks/>
            </p:cNvSpPr>
            <p:nvPr/>
          </p:nvSpPr>
          <p:spPr bwMode="auto">
            <a:xfrm>
              <a:off x="2795" y="1989"/>
              <a:ext cx="241" cy="236"/>
            </a:xfrm>
            <a:custGeom>
              <a:avLst/>
              <a:gdLst/>
              <a:ahLst/>
              <a:cxnLst>
                <a:cxn ang="0">
                  <a:pos x="66" y="10"/>
                </a:cxn>
                <a:cxn ang="0">
                  <a:pos x="87" y="18"/>
                </a:cxn>
                <a:cxn ang="0">
                  <a:pos x="102" y="22"/>
                </a:cxn>
                <a:cxn ang="0">
                  <a:pos x="100" y="26"/>
                </a:cxn>
                <a:cxn ang="0">
                  <a:pos x="102" y="32"/>
                </a:cxn>
                <a:cxn ang="0">
                  <a:pos x="109" y="35"/>
                </a:cxn>
                <a:cxn ang="0">
                  <a:pos x="121" y="38"/>
                </a:cxn>
                <a:cxn ang="0">
                  <a:pos x="137" y="38"/>
                </a:cxn>
                <a:cxn ang="0">
                  <a:pos x="151" y="42"/>
                </a:cxn>
                <a:cxn ang="0">
                  <a:pos x="165" y="57"/>
                </a:cxn>
                <a:cxn ang="0">
                  <a:pos x="174" y="55"/>
                </a:cxn>
                <a:cxn ang="0">
                  <a:pos x="177" y="49"/>
                </a:cxn>
                <a:cxn ang="0">
                  <a:pos x="172" y="24"/>
                </a:cxn>
                <a:cxn ang="0">
                  <a:pos x="176" y="14"/>
                </a:cxn>
                <a:cxn ang="0">
                  <a:pos x="182" y="5"/>
                </a:cxn>
                <a:cxn ang="0">
                  <a:pos x="195" y="1"/>
                </a:cxn>
                <a:cxn ang="0">
                  <a:pos x="202" y="0"/>
                </a:cxn>
                <a:cxn ang="0">
                  <a:pos x="216" y="4"/>
                </a:cxn>
                <a:cxn ang="0">
                  <a:pos x="218" y="9"/>
                </a:cxn>
                <a:cxn ang="0">
                  <a:pos x="222" y="17"/>
                </a:cxn>
                <a:cxn ang="0">
                  <a:pos x="233" y="16"/>
                </a:cxn>
                <a:cxn ang="0">
                  <a:pos x="242" y="15"/>
                </a:cxn>
                <a:cxn ang="0">
                  <a:pos x="250" y="19"/>
                </a:cxn>
                <a:cxn ang="0">
                  <a:pos x="259" y="21"/>
                </a:cxn>
                <a:cxn ang="0">
                  <a:pos x="259" y="188"/>
                </a:cxn>
                <a:cxn ang="0">
                  <a:pos x="254" y="256"/>
                </a:cxn>
                <a:cxn ang="0">
                  <a:pos x="251" y="256"/>
                </a:cxn>
                <a:cxn ang="0">
                  <a:pos x="118" y="192"/>
                </a:cxn>
                <a:cxn ang="0">
                  <a:pos x="112" y="193"/>
                </a:cxn>
                <a:cxn ang="0">
                  <a:pos x="99" y="203"/>
                </a:cxn>
                <a:cxn ang="0">
                  <a:pos x="90" y="207"/>
                </a:cxn>
                <a:cxn ang="0">
                  <a:pos x="69" y="204"/>
                </a:cxn>
                <a:cxn ang="0">
                  <a:pos x="51" y="195"/>
                </a:cxn>
                <a:cxn ang="0">
                  <a:pos x="42" y="190"/>
                </a:cxn>
                <a:cxn ang="0">
                  <a:pos x="34" y="194"/>
                </a:cxn>
                <a:cxn ang="0">
                  <a:pos x="28" y="200"/>
                </a:cxn>
                <a:cxn ang="0">
                  <a:pos x="22" y="191"/>
                </a:cxn>
                <a:cxn ang="0">
                  <a:pos x="19" y="177"/>
                </a:cxn>
                <a:cxn ang="0">
                  <a:pos x="18" y="167"/>
                </a:cxn>
                <a:cxn ang="0">
                  <a:pos x="4" y="148"/>
                </a:cxn>
                <a:cxn ang="0">
                  <a:pos x="0" y="137"/>
                </a:cxn>
                <a:cxn ang="0">
                  <a:pos x="8" y="126"/>
                </a:cxn>
                <a:cxn ang="0">
                  <a:pos x="15" y="109"/>
                </a:cxn>
                <a:cxn ang="0">
                  <a:pos x="14" y="99"/>
                </a:cxn>
                <a:cxn ang="0">
                  <a:pos x="9" y="94"/>
                </a:cxn>
                <a:cxn ang="0">
                  <a:pos x="5" y="87"/>
                </a:cxn>
                <a:cxn ang="0">
                  <a:pos x="9" y="78"/>
                </a:cxn>
                <a:cxn ang="0">
                  <a:pos x="10" y="69"/>
                </a:cxn>
                <a:cxn ang="0">
                  <a:pos x="8" y="58"/>
                </a:cxn>
                <a:cxn ang="0">
                  <a:pos x="13" y="60"/>
                </a:cxn>
                <a:cxn ang="0">
                  <a:pos x="18" y="58"/>
                </a:cxn>
                <a:cxn ang="0">
                  <a:pos x="16" y="43"/>
                </a:cxn>
                <a:cxn ang="0">
                  <a:pos x="14" y="33"/>
                </a:cxn>
                <a:cxn ang="0">
                  <a:pos x="22" y="24"/>
                </a:cxn>
                <a:cxn ang="0">
                  <a:pos x="31" y="18"/>
                </a:cxn>
                <a:cxn ang="0">
                  <a:pos x="50" y="10"/>
                </a:cxn>
                <a:cxn ang="0">
                  <a:pos x="58" y="8"/>
                </a:cxn>
              </a:cxnLst>
              <a:rect l="0" t="0" r="r" b="b"/>
              <a:pathLst>
                <a:path w="261" h="259">
                  <a:moveTo>
                    <a:pt x="58" y="8"/>
                  </a:moveTo>
                  <a:lnTo>
                    <a:pt x="66" y="10"/>
                  </a:lnTo>
                  <a:lnTo>
                    <a:pt x="74" y="13"/>
                  </a:lnTo>
                  <a:lnTo>
                    <a:pt x="87" y="18"/>
                  </a:lnTo>
                  <a:lnTo>
                    <a:pt x="96" y="20"/>
                  </a:lnTo>
                  <a:lnTo>
                    <a:pt x="102" y="22"/>
                  </a:lnTo>
                  <a:lnTo>
                    <a:pt x="101" y="23"/>
                  </a:lnTo>
                  <a:lnTo>
                    <a:pt x="100" y="26"/>
                  </a:lnTo>
                  <a:lnTo>
                    <a:pt x="101" y="29"/>
                  </a:lnTo>
                  <a:lnTo>
                    <a:pt x="102" y="32"/>
                  </a:lnTo>
                  <a:lnTo>
                    <a:pt x="105" y="34"/>
                  </a:lnTo>
                  <a:lnTo>
                    <a:pt x="109" y="35"/>
                  </a:lnTo>
                  <a:lnTo>
                    <a:pt x="115" y="37"/>
                  </a:lnTo>
                  <a:lnTo>
                    <a:pt x="121" y="38"/>
                  </a:lnTo>
                  <a:lnTo>
                    <a:pt x="129" y="37"/>
                  </a:lnTo>
                  <a:lnTo>
                    <a:pt x="137" y="38"/>
                  </a:lnTo>
                  <a:lnTo>
                    <a:pt x="144" y="39"/>
                  </a:lnTo>
                  <a:lnTo>
                    <a:pt x="151" y="42"/>
                  </a:lnTo>
                  <a:lnTo>
                    <a:pt x="157" y="48"/>
                  </a:lnTo>
                  <a:lnTo>
                    <a:pt x="165" y="57"/>
                  </a:lnTo>
                  <a:lnTo>
                    <a:pt x="170" y="57"/>
                  </a:lnTo>
                  <a:lnTo>
                    <a:pt x="174" y="55"/>
                  </a:lnTo>
                  <a:lnTo>
                    <a:pt x="176" y="52"/>
                  </a:lnTo>
                  <a:lnTo>
                    <a:pt x="177" y="49"/>
                  </a:lnTo>
                  <a:lnTo>
                    <a:pt x="173" y="33"/>
                  </a:lnTo>
                  <a:lnTo>
                    <a:pt x="172" y="24"/>
                  </a:lnTo>
                  <a:lnTo>
                    <a:pt x="173" y="20"/>
                  </a:lnTo>
                  <a:lnTo>
                    <a:pt x="176" y="14"/>
                  </a:lnTo>
                  <a:lnTo>
                    <a:pt x="180" y="8"/>
                  </a:lnTo>
                  <a:lnTo>
                    <a:pt x="182" y="5"/>
                  </a:lnTo>
                  <a:lnTo>
                    <a:pt x="190" y="2"/>
                  </a:lnTo>
                  <a:lnTo>
                    <a:pt x="195" y="1"/>
                  </a:lnTo>
                  <a:lnTo>
                    <a:pt x="199" y="0"/>
                  </a:lnTo>
                  <a:lnTo>
                    <a:pt x="202" y="0"/>
                  </a:lnTo>
                  <a:lnTo>
                    <a:pt x="209" y="1"/>
                  </a:lnTo>
                  <a:lnTo>
                    <a:pt x="216" y="4"/>
                  </a:lnTo>
                  <a:lnTo>
                    <a:pt x="218" y="6"/>
                  </a:lnTo>
                  <a:lnTo>
                    <a:pt x="218" y="9"/>
                  </a:lnTo>
                  <a:lnTo>
                    <a:pt x="217" y="17"/>
                  </a:lnTo>
                  <a:lnTo>
                    <a:pt x="222" y="17"/>
                  </a:lnTo>
                  <a:lnTo>
                    <a:pt x="227" y="17"/>
                  </a:lnTo>
                  <a:lnTo>
                    <a:pt x="233" y="16"/>
                  </a:lnTo>
                  <a:lnTo>
                    <a:pt x="238" y="14"/>
                  </a:lnTo>
                  <a:lnTo>
                    <a:pt x="242" y="15"/>
                  </a:lnTo>
                  <a:lnTo>
                    <a:pt x="246" y="17"/>
                  </a:lnTo>
                  <a:lnTo>
                    <a:pt x="250" y="19"/>
                  </a:lnTo>
                  <a:lnTo>
                    <a:pt x="255" y="20"/>
                  </a:lnTo>
                  <a:lnTo>
                    <a:pt x="259" y="21"/>
                  </a:lnTo>
                  <a:lnTo>
                    <a:pt x="256" y="19"/>
                  </a:lnTo>
                  <a:lnTo>
                    <a:pt x="259" y="188"/>
                  </a:lnTo>
                  <a:lnTo>
                    <a:pt x="260" y="255"/>
                  </a:lnTo>
                  <a:lnTo>
                    <a:pt x="254" y="256"/>
                  </a:lnTo>
                  <a:lnTo>
                    <a:pt x="255" y="256"/>
                  </a:lnTo>
                  <a:lnTo>
                    <a:pt x="251" y="256"/>
                  </a:lnTo>
                  <a:lnTo>
                    <a:pt x="246" y="258"/>
                  </a:lnTo>
                  <a:lnTo>
                    <a:pt x="118" y="192"/>
                  </a:lnTo>
                  <a:lnTo>
                    <a:pt x="115" y="191"/>
                  </a:lnTo>
                  <a:lnTo>
                    <a:pt x="112" y="193"/>
                  </a:lnTo>
                  <a:lnTo>
                    <a:pt x="103" y="200"/>
                  </a:lnTo>
                  <a:lnTo>
                    <a:pt x="99" y="203"/>
                  </a:lnTo>
                  <a:lnTo>
                    <a:pt x="95" y="205"/>
                  </a:lnTo>
                  <a:lnTo>
                    <a:pt x="90" y="207"/>
                  </a:lnTo>
                  <a:lnTo>
                    <a:pt x="81" y="208"/>
                  </a:lnTo>
                  <a:lnTo>
                    <a:pt x="69" y="204"/>
                  </a:lnTo>
                  <a:lnTo>
                    <a:pt x="61" y="200"/>
                  </a:lnTo>
                  <a:lnTo>
                    <a:pt x="51" y="195"/>
                  </a:lnTo>
                  <a:lnTo>
                    <a:pt x="46" y="191"/>
                  </a:lnTo>
                  <a:lnTo>
                    <a:pt x="42" y="190"/>
                  </a:lnTo>
                  <a:lnTo>
                    <a:pt x="38" y="191"/>
                  </a:lnTo>
                  <a:lnTo>
                    <a:pt x="34" y="194"/>
                  </a:lnTo>
                  <a:lnTo>
                    <a:pt x="29" y="200"/>
                  </a:lnTo>
                  <a:lnTo>
                    <a:pt x="28" y="200"/>
                  </a:lnTo>
                  <a:lnTo>
                    <a:pt x="24" y="195"/>
                  </a:lnTo>
                  <a:lnTo>
                    <a:pt x="22" y="191"/>
                  </a:lnTo>
                  <a:lnTo>
                    <a:pt x="20" y="185"/>
                  </a:lnTo>
                  <a:lnTo>
                    <a:pt x="19" y="177"/>
                  </a:lnTo>
                  <a:lnTo>
                    <a:pt x="19" y="171"/>
                  </a:lnTo>
                  <a:lnTo>
                    <a:pt x="18" y="167"/>
                  </a:lnTo>
                  <a:lnTo>
                    <a:pt x="15" y="162"/>
                  </a:lnTo>
                  <a:lnTo>
                    <a:pt x="4" y="148"/>
                  </a:lnTo>
                  <a:lnTo>
                    <a:pt x="0" y="141"/>
                  </a:lnTo>
                  <a:lnTo>
                    <a:pt x="0" y="137"/>
                  </a:lnTo>
                  <a:lnTo>
                    <a:pt x="4" y="133"/>
                  </a:lnTo>
                  <a:lnTo>
                    <a:pt x="8" y="126"/>
                  </a:lnTo>
                  <a:lnTo>
                    <a:pt x="10" y="121"/>
                  </a:lnTo>
                  <a:lnTo>
                    <a:pt x="15" y="109"/>
                  </a:lnTo>
                  <a:lnTo>
                    <a:pt x="15" y="104"/>
                  </a:lnTo>
                  <a:lnTo>
                    <a:pt x="14" y="99"/>
                  </a:lnTo>
                  <a:lnTo>
                    <a:pt x="11" y="96"/>
                  </a:lnTo>
                  <a:lnTo>
                    <a:pt x="9" y="94"/>
                  </a:lnTo>
                  <a:lnTo>
                    <a:pt x="6" y="89"/>
                  </a:lnTo>
                  <a:lnTo>
                    <a:pt x="5" y="87"/>
                  </a:lnTo>
                  <a:lnTo>
                    <a:pt x="6" y="85"/>
                  </a:lnTo>
                  <a:lnTo>
                    <a:pt x="9" y="78"/>
                  </a:lnTo>
                  <a:lnTo>
                    <a:pt x="9" y="73"/>
                  </a:lnTo>
                  <a:lnTo>
                    <a:pt x="10" y="69"/>
                  </a:lnTo>
                  <a:lnTo>
                    <a:pt x="9" y="64"/>
                  </a:lnTo>
                  <a:lnTo>
                    <a:pt x="8" y="58"/>
                  </a:lnTo>
                  <a:lnTo>
                    <a:pt x="11" y="60"/>
                  </a:lnTo>
                  <a:lnTo>
                    <a:pt x="13" y="60"/>
                  </a:lnTo>
                  <a:lnTo>
                    <a:pt x="16" y="60"/>
                  </a:lnTo>
                  <a:lnTo>
                    <a:pt x="18" y="58"/>
                  </a:lnTo>
                  <a:lnTo>
                    <a:pt x="19" y="55"/>
                  </a:lnTo>
                  <a:lnTo>
                    <a:pt x="16" y="43"/>
                  </a:lnTo>
                  <a:lnTo>
                    <a:pt x="15" y="38"/>
                  </a:lnTo>
                  <a:lnTo>
                    <a:pt x="14" y="33"/>
                  </a:lnTo>
                  <a:lnTo>
                    <a:pt x="18" y="27"/>
                  </a:lnTo>
                  <a:lnTo>
                    <a:pt x="22" y="24"/>
                  </a:lnTo>
                  <a:lnTo>
                    <a:pt x="27" y="20"/>
                  </a:lnTo>
                  <a:lnTo>
                    <a:pt x="31" y="18"/>
                  </a:lnTo>
                  <a:lnTo>
                    <a:pt x="40" y="13"/>
                  </a:lnTo>
                  <a:lnTo>
                    <a:pt x="50" y="10"/>
                  </a:lnTo>
                  <a:lnTo>
                    <a:pt x="57" y="8"/>
                  </a:lnTo>
                  <a:lnTo>
                    <a:pt x="58" y="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4" name="Freeform 216"/>
            <p:cNvSpPr>
              <a:spLocks/>
            </p:cNvSpPr>
            <p:nvPr/>
          </p:nvSpPr>
          <p:spPr bwMode="auto">
            <a:xfrm>
              <a:off x="2393" y="2113"/>
              <a:ext cx="134" cy="117"/>
            </a:xfrm>
            <a:custGeom>
              <a:avLst/>
              <a:gdLst/>
              <a:ahLst/>
              <a:cxnLst>
                <a:cxn ang="0">
                  <a:pos x="143" y="2"/>
                </a:cxn>
                <a:cxn ang="0">
                  <a:pos x="83" y="2"/>
                </a:cxn>
                <a:cxn ang="0">
                  <a:pos x="84" y="0"/>
                </a:cxn>
                <a:cxn ang="0">
                  <a:pos x="80" y="5"/>
                </a:cxn>
                <a:cxn ang="0">
                  <a:pos x="78" y="9"/>
                </a:cxn>
                <a:cxn ang="0">
                  <a:pos x="76" y="14"/>
                </a:cxn>
                <a:cxn ang="0">
                  <a:pos x="76" y="18"/>
                </a:cxn>
                <a:cxn ang="0">
                  <a:pos x="73" y="21"/>
                </a:cxn>
                <a:cxn ang="0">
                  <a:pos x="69" y="22"/>
                </a:cxn>
                <a:cxn ang="0">
                  <a:pos x="65" y="25"/>
                </a:cxn>
                <a:cxn ang="0">
                  <a:pos x="59" y="32"/>
                </a:cxn>
                <a:cxn ang="0">
                  <a:pos x="51" y="47"/>
                </a:cxn>
                <a:cxn ang="0">
                  <a:pos x="42" y="59"/>
                </a:cxn>
                <a:cxn ang="0">
                  <a:pos x="36" y="66"/>
                </a:cxn>
                <a:cxn ang="0">
                  <a:pos x="30" y="76"/>
                </a:cxn>
                <a:cxn ang="0">
                  <a:pos x="26" y="81"/>
                </a:cxn>
                <a:cxn ang="0">
                  <a:pos x="23" y="85"/>
                </a:cxn>
                <a:cxn ang="0">
                  <a:pos x="20" y="89"/>
                </a:cxn>
                <a:cxn ang="0">
                  <a:pos x="16" y="94"/>
                </a:cxn>
                <a:cxn ang="0">
                  <a:pos x="14" y="101"/>
                </a:cxn>
                <a:cxn ang="0">
                  <a:pos x="9" y="108"/>
                </a:cxn>
                <a:cxn ang="0">
                  <a:pos x="5" y="117"/>
                </a:cxn>
                <a:cxn ang="0">
                  <a:pos x="2" y="122"/>
                </a:cxn>
                <a:cxn ang="0">
                  <a:pos x="0" y="127"/>
                </a:cxn>
                <a:cxn ang="0">
                  <a:pos x="2" y="127"/>
                </a:cxn>
                <a:cxn ang="0">
                  <a:pos x="28" y="124"/>
                </a:cxn>
                <a:cxn ang="0">
                  <a:pos x="53" y="125"/>
                </a:cxn>
                <a:cxn ang="0">
                  <a:pos x="58" y="90"/>
                </a:cxn>
                <a:cxn ang="0">
                  <a:pos x="62" y="86"/>
                </a:cxn>
                <a:cxn ang="0">
                  <a:pos x="66" y="85"/>
                </a:cxn>
                <a:cxn ang="0">
                  <a:pos x="82" y="81"/>
                </a:cxn>
                <a:cxn ang="0">
                  <a:pos x="89" y="37"/>
                </a:cxn>
                <a:cxn ang="0">
                  <a:pos x="143" y="32"/>
                </a:cxn>
                <a:cxn ang="0">
                  <a:pos x="143" y="1"/>
                </a:cxn>
                <a:cxn ang="0">
                  <a:pos x="143" y="2"/>
                </a:cxn>
              </a:cxnLst>
              <a:rect l="0" t="0" r="r" b="b"/>
              <a:pathLst>
                <a:path w="144" h="128">
                  <a:moveTo>
                    <a:pt x="143" y="2"/>
                  </a:moveTo>
                  <a:lnTo>
                    <a:pt x="83" y="2"/>
                  </a:lnTo>
                  <a:lnTo>
                    <a:pt x="84" y="0"/>
                  </a:lnTo>
                  <a:lnTo>
                    <a:pt x="80" y="5"/>
                  </a:lnTo>
                  <a:lnTo>
                    <a:pt x="78" y="9"/>
                  </a:lnTo>
                  <a:lnTo>
                    <a:pt x="76" y="14"/>
                  </a:lnTo>
                  <a:lnTo>
                    <a:pt x="76" y="18"/>
                  </a:lnTo>
                  <a:lnTo>
                    <a:pt x="73" y="21"/>
                  </a:lnTo>
                  <a:lnTo>
                    <a:pt x="69" y="22"/>
                  </a:lnTo>
                  <a:lnTo>
                    <a:pt x="65" y="25"/>
                  </a:lnTo>
                  <a:lnTo>
                    <a:pt x="59" y="32"/>
                  </a:lnTo>
                  <a:lnTo>
                    <a:pt x="51" y="47"/>
                  </a:lnTo>
                  <a:lnTo>
                    <a:pt x="42" y="59"/>
                  </a:lnTo>
                  <a:lnTo>
                    <a:pt x="36" y="66"/>
                  </a:lnTo>
                  <a:lnTo>
                    <a:pt x="30" y="76"/>
                  </a:lnTo>
                  <a:lnTo>
                    <a:pt x="26" y="81"/>
                  </a:lnTo>
                  <a:lnTo>
                    <a:pt x="23" y="85"/>
                  </a:lnTo>
                  <a:lnTo>
                    <a:pt x="20" y="89"/>
                  </a:lnTo>
                  <a:lnTo>
                    <a:pt x="16" y="94"/>
                  </a:lnTo>
                  <a:lnTo>
                    <a:pt x="14" y="101"/>
                  </a:lnTo>
                  <a:lnTo>
                    <a:pt x="9" y="108"/>
                  </a:lnTo>
                  <a:lnTo>
                    <a:pt x="5" y="117"/>
                  </a:lnTo>
                  <a:lnTo>
                    <a:pt x="2" y="122"/>
                  </a:lnTo>
                  <a:lnTo>
                    <a:pt x="0" y="127"/>
                  </a:lnTo>
                  <a:lnTo>
                    <a:pt x="2" y="127"/>
                  </a:lnTo>
                  <a:lnTo>
                    <a:pt x="28" y="124"/>
                  </a:lnTo>
                  <a:lnTo>
                    <a:pt x="53" y="125"/>
                  </a:lnTo>
                  <a:lnTo>
                    <a:pt x="58" y="90"/>
                  </a:lnTo>
                  <a:lnTo>
                    <a:pt x="62" y="86"/>
                  </a:lnTo>
                  <a:lnTo>
                    <a:pt x="66" y="85"/>
                  </a:lnTo>
                  <a:lnTo>
                    <a:pt x="82" y="81"/>
                  </a:lnTo>
                  <a:lnTo>
                    <a:pt x="89" y="37"/>
                  </a:lnTo>
                  <a:lnTo>
                    <a:pt x="143" y="32"/>
                  </a:lnTo>
                  <a:lnTo>
                    <a:pt x="143" y="1"/>
                  </a:lnTo>
                  <a:lnTo>
                    <a:pt x="143"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5" name="Freeform 217"/>
            <p:cNvSpPr>
              <a:spLocks/>
            </p:cNvSpPr>
            <p:nvPr/>
          </p:nvSpPr>
          <p:spPr bwMode="auto">
            <a:xfrm>
              <a:off x="2385" y="2114"/>
              <a:ext cx="189" cy="230"/>
            </a:xfrm>
            <a:custGeom>
              <a:avLst/>
              <a:gdLst/>
              <a:ahLst/>
              <a:cxnLst>
                <a:cxn ang="0">
                  <a:pos x="4" y="224"/>
                </a:cxn>
                <a:cxn ang="0">
                  <a:pos x="12" y="203"/>
                </a:cxn>
                <a:cxn ang="0">
                  <a:pos x="19" y="181"/>
                </a:cxn>
                <a:cxn ang="0">
                  <a:pos x="15" y="169"/>
                </a:cxn>
                <a:cxn ang="0">
                  <a:pos x="10" y="161"/>
                </a:cxn>
                <a:cxn ang="0">
                  <a:pos x="16" y="149"/>
                </a:cxn>
                <a:cxn ang="0">
                  <a:pos x="19" y="141"/>
                </a:cxn>
                <a:cxn ang="0">
                  <a:pos x="9" y="140"/>
                </a:cxn>
                <a:cxn ang="0">
                  <a:pos x="6" y="131"/>
                </a:cxn>
                <a:cxn ang="0">
                  <a:pos x="11" y="126"/>
                </a:cxn>
                <a:cxn ang="0">
                  <a:pos x="62" y="124"/>
                </a:cxn>
                <a:cxn ang="0">
                  <a:pos x="71" y="85"/>
                </a:cxn>
                <a:cxn ang="0">
                  <a:pos x="91" y="80"/>
                </a:cxn>
                <a:cxn ang="0">
                  <a:pos x="152" y="31"/>
                </a:cxn>
                <a:cxn ang="0">
                  <a:pos x="151" y="0"/>
                </a:cxn>
                <a:cxn ang="0">
                  <a:pos x="203" y="39"/>
                </a:cxn>
                <a:cxn ang="0">
                  <a:pos x="179" y="219"/>
                </a:cxn>
                <a:cxn ang="0">
                  <a:pos x="176" y="232"/>
                </a:cxn>
                <a:cxn ang="0">
                  <a:pos x="117" y="235"/>
                </a:cxn>
                <a:cxn ang="0">
                  <a:pos x="110" y="238"/>
                </a:cxn>
                <a:cxn ang="0">
                  <a:pos x="105" y="240"/>
                </a:cxn>
                <a:cxn ang="0">
                  <a:pos x="100" y="234"/>
                </a:cxn>
                <a:cxn ang="0">
                  <a:pos x="93" y="229"/>
                </a:cxn>
                <a:cxn ang="0">
                  <a:pos x="89" y="237"/>
                </a:cxn>
                <a:cxn ang="0">
                  <a:pos x="85" y="242"/>
                </a:cxn>
                <a:cxn ang="0">
                  <a:pos x="72" y="240"/>
                </a:cxn>
                <a:cxn ang="0">
                  <a:pos x="68" y="246"/>
                </a:cxn>
                <a:cxn ang="0">
                  <a:pos x="69" y="251"/>
                </a:cxn>
                <a:cxn ang="0">
                  <a:pos x="60" y="244"/>
                </a:cxn>
                <a:cxn ang="0">
                  <a:pos x="58" y="235"/>
                </a:cxn>
                <a:cxn ang="0">
                  <a:pos x="54" y="230"/>
                </a:cxn>
                <a:cxn ang="0">
                  <a:pos x="45" y="229"/>
                </a:cxn>
                <a:cxn ang="0">
                  <a:pos x="40" y="222"/>
                </a:cxn>
                <a:cxn ang="0">
                  <a:pos x="31" y="215"/>
                </a:cxn>
                <a:cxn ang="0">
                  <a:pos x="22" y="215"/>
                </a:cxn>
                <a:cxn ang="0">
                  <a:pos x="12" y="222"/>
                </a:cxn>
                <a:cxn ang="0">
                  <a:pos x="5" y="230"/>
                </a:cxn>
              </a:cxnLst>
              <a:rect l="0" t="0" r="r" b="b"/>
              <a:pathLst>
                <a:path w="205" h="252">
                  <a:moveTo>
                    <a:pt x="0" y="230"/>
                  </a:moveTo>
                  <a:lnTo>
                    <a:pt x="4" y="224"/>
                  </a:lnTo>
                  <a:lnTo>
                    <a:pt x="8" y="208"/>
                  </a:lnTo>
                  <a:lnTo>
                    <a:pt x="12" y="203"/>
                  </a:lnTo>
                  <a:lnTo>
                    <a:pt x="16" y="195"/>
                  </a:lnTo>
                  <a:lnTo>
                    <a:pt x="19" y="181"/>
                  </a:lnTo>
                  <a:lnTo>
                    <a:pt x="18" y="176"/>
                  </a:lnTo>
                  <a:lnTo>
                    <a:pt x="15" y="169"/>
                  </a:lnTo>
                  <a:lnTo>
                    <a:pt x="11" y="165"/>
                  </a:lnTo>
                  <a:lnTo>
                    <a:pt x="10" y="161"/>
                  </a:lnTo>
                  <a:lnTo>
                    <a:pt x="14" y="152"/>
                  </a:lnTo>
                  <a:lnTo>
                    <a:pt x="16" y="149"/>
                  </a:lnTo>
                  <a:lnTo>
                    <a:pt x="18" y="144"/>
                  </a:lnTo>
                  <a:lnTo>
                    <a:pt x="19" y="141"/>
                  </a:lnTo>
                  <a:lnTo>
                    <a:pt x="17" y="138"/>
                  </a:lnTo>
                  <a:lnTo>
                    <a:pt x="9" y="140"/>
                  </a:lnTo>
                  <a:lnTo>
                    <a:pt x="6" y="136"/>
                  </a:lnTo>
                  <a:lnTo>
                    <a:pt x="6" y="131"/>
                  </a:lnTo>
                  <a:lnTo>
                    <a:pt x="9" y="126"/>
                  </a:lnTo>
                  <a:lnTo>
                    <a:pt x="11" y="126"/>
                  </a:lnTo>
                  <a:lnTo>
                    <a:pt x="37" y="123"/>
                  </a:lnTo>
                  <a:lnTo>
                    <a:pt x="62" y="124"/>
                  </a:lnTo>
                  <a:lnTo>
                    <a:pt x="67" y="89"/>
                  </a:lnTo>
                  <a:lnTo>
                    <a:pt x="71" y="85"/>
                  </a:lnTo>
                  <a:lnTo>
                    <a:pt x="75" y="84"/>
                  </a:lnTo>
                  <a:lnTo>
                    <a:pt x="91" y="80"/>
                  </a:lnTo>
                  <a:lnTo>
                    <a:pt x="98" y="36"/>
                  </a:lnTo>
                  <a:lnTo>
                    <a:pt x="152" y="31"/>
                  </a:lnTo>
                  <a:lnTo>
                    <a:pt x="152" y="0"/>
                  </a:lnTo>
                  <a:lnTo>
                    <a:pt x="151" y="0"/>
                  </a:lnTo>
                  <a:lnTo>
                    <a:pt x="204" y="39"/>
                  </a:lnTo>
                  <a:lnTo>
                    <a:pt x="203" y="39"/>
                  </a:lnTo>
                  <a:lnTo>
                    <a:pt x="174" y="40"/>
                  </a:lnTo>
                  <a:lnTo>
                    <a:pt x="179" y="219"/>
                  </a:lnTo>
                  <a:lnTo>
                    <a:pt x="179" y="226"/>
                  </a:lnTo>
                  <a:lnTo>
                    <a:pt x="176" y="232"/>
                  </a:lnTo>
                  <a:lnTo>
                    <a:pt x="170" y="236"/>
                  </a:lnTo>
                  <a:lnTo>
                    <a:pt x="117" y="235"/>
                  </a:lnTo>
                  <a:lnTo>
                    <a:pt x="113" y="236"/>
                  </a:lnTo>
                  <a:lnTo>
                    <a:pt x="110" y="238"/>
                  </a:lnTo>
                  <a:lnTo>
                    <a:pt x="107" y="241"/>
                  </a:lnTo>
                  <a:lnTo>
                    <a:pt x="105" y="240"/>
                  </a:lnTo>
                  <a:lnTo>
                    <a:pt x="102" y="237"/>
                  </a:lnTo>
                  <a:lnTo>
                    <a:pt x="100" y="234"/>
                  </a:lnTo>
                  <a:lnTo>
                    <a:pt x="98" y="232"/>
                  </a:lnTo>
                  <a:lnTo>
                    <a:pt x="93" y="229"/>
                  </a:lnTo>
                  <a:lnTo>
                    <a:pt x="91" y="234"/>
                  </a:lnTo>
                  <a:lnTo>
                    <a:pt x="89" y="237"/>
                  </a:lnTo>
                  <a:lnTo>
                    <a:pt x="88" y="240"/>
                  </a:lnTo>
                  <a:lnTo>
                    <a:pt x="85" y="242"/>
                  </a:lnTo>
                  <a:lnTo>
                    <a:pt x="77" y="241"/>
                  </a:lnTo>
                  <a:lnTo>
                    <a:pt x="72" y="240"/>
                  </a:lnTo>
                  <a:lnTo>
                    <a:pt x="69" y="241"/>
                  </a:lnTo>
                  <a:lnTo>
                    <a:pt x="68" y="246"/>
                  </a:lnTo>
                  <a:lnTo>
                    <a:pt x="68" y="251"/>
                  </a:lnTo>
                  <a:lnTo>
                    <a:pt x="69" y="251"/>
                  </a:lnTo>
                  <a:lnTo>
                    <a:pt x="64" y="248"/>
                  </a:lnTo>
                  <a:lnTo>
                    <a:pt x="60" y="244"/>
                  </a:lnTo>
                  <a:lnTo>
                    <a:pt x="59" y="241"/>
                  </a:lnTo>
                  <a:lnTo>
                    <a:pt x="58" y="235"/>
                  </a:lnTo>
                  <a:lnTo>
                    <a:pt x="57" y="231"/>
                  </a:lnTo>
                  <a:lnTo>
                    <a:pt x="54" y="230"/>
                  </a:lnTo>
                  <a:lnTo>
                    <a:pt x="50" y="231"/>
                  </a:lnTo>
                  <a:lnTo>
                    <a:pt x="45" y="229"/>
                  </a:lnTo>
                  <a:lnTo>
                    <a:pt x="44" y="226"/>
                  </a:lnTo>
                  <a:lnTo>
                    <a:pt x="40" y="222"/>
                  </a:lnTo>
                  <a:lnTo>
                    <a:pt x="36" y="218"/>
                  </a:lnTo>
                  <a:lnTo>
                    <a:pt x="31" y="215"/>
                  </a:lnTo>
                  <a:lnTo>
                    <a:pt x="26" y="214"/>
                  </a:lnTo>
                  <a:lnTo>
                    <a:pt x="22" y="215"/>
                  </a:lnTo>
                  <a:lnTo>
                    <a:pt x="16" y="218"/>
                  </a:lnTo>
                  <a:lnTo>
                    <a:pt x="12" y="222"/>
                  </a:lnTo>
                  <a:lnTo>
                    <a:pt x="9" y="227"/>
                  </a:lnTo>
                  <a:lnTo>
                    <a:pt x="5" y="230"/>
                  </a:lnTo>
                  <a:lnTo>
                    <a:pt x="0" y="23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6" name="Freeform 218"/>
            <p:cNvSpPr>
              <a:spLocks/>
            </p:cNvSpPr>
            <p:nvPr/>
          </p:nvSpPr>
          <p:spPr bwMode="auto">
            <a:xfrm>
              <a:off x="3031" y="2001"/>
              <a:ext cx="172" cy="160"/>
            </a:xfrm>
            <a:custGeom>
              <a:avLst/>
              <a:gdLst/>
              <a:ahLst/>
              <a:cxnLst>
                <a:cxn ang="0">
                  <a:pos x="7" y="6"/>
                </a:cxn>
                <a:cxn ang="0">
                  <a:pos x="14" y="6"/>
                </a:cxn>
                <a:cxn ang="0">
                  <a:pos x="28" y="7"/>
                </a:cxn>
                <a:cxn ang="0">
                  <a:pos x="37" y="11"/>
                </a:cxn>
                <a:cxn ang="0">
                  <a:pos x="50" y="17"/>
                </a:cxn>
                <a:cxn ang="0">
                  <a:pos x="61" y="16"/>
                </a:cxn>
                <a:cxn ang="0">
                  <a:pos x="79" y="6"/>
                </a:cxn>
                <a:cxn ang="0">
                  <a:pos x="92" y="3"/>
                </a:cxn>
                <a:cxn ang="0">
                  <a:pos x="112" y="7"/>
                </a:cxn>
                <a:cxn ang="0">
                  <a:pos x="123" y="7"/>
                </a:cxn>
                <a:cxn ang="0">
                  <a:pos x="134" y="0"/>
                </a:cxn>
                <a:cxn ang="0">
                  <a:pos x="139" y="2"/>
                </a:cxn>
                <a:cxn ang="0">
                  <a:pos x="143" y="9"/>
                </a:cxn>
                <a:cxn ang="0">
                  <a:pos x="147" y="19"/>
                </a:cxn>
                <a:cxn ang="0">
                  <a:pos x="150" y="31"/>
                </a:cxn>
                <a:cxn ang="0">
                  <a:pos x="152" y="46"/>
                </a:cxn>
                <a:cxn ang="0">
                  <a:pos x="153" y="59"/>
                </a:cxn>
                <a:cxn ang="0">
                  <a:pos x="151" y="68"/>
                </a:cxn>
                <a:cxn ang="0">
                  <a:pos x="146" y="71"/>
                </a:cxn>
                <a:cxn ang="0">
                  <a:pos x="138" y="67"/>
                </a:cxn>
                <a:cxn ang="0">
                  <a:pos x="130" y="57"/>
                </a:cxn>
                <a:cxn ang="0">
                  <a:pos x="120" y="43"/>
                </a:cxn>
                <a:cxn ang="0">
                  <a:pos x="114" y="41"/>
                </a:cxn>
                <a:cxn ang="0">
                  <a:pos x="112" y="49"/>
                </a:cxn>
                <a:cxn ang="0">
                  <a:pos x="114" y="58"/>
                </a:cxn>
                <a:cxn ang="0">
                  <a:pos x="122" y="66"/>
                </a:cxn>
                <a:cxn ang="0">
                  <a:pos x="132" y="73"/>
                </a:cxn>
                <a:cxn ang="0">
                  <a:pos x="136" y="79"/>
                </a:cxn>
                <a:cxn ang="0">
                  <a:pos x="150" y="99"/>
                </a:cxn>
                <a:cxn ang="0">
                  <a:pos x="164" y="128"/>
                </a:cxn>
                <a:cxn ang="0">
                  <a:pos x="175" y="141"/>
                </a:cxn>
                <a:cxn ang="0">
                  <a:pos x="181" y="153"/>
                </a:cxn>
                <a:cxn ang="0">
                  <a:pos x="183" y="171"/>
                </a:cxn>
                <a:cxn ang="0">
                  <a:pos x="186" y="174"/>
                </a:cxn>
                <a:cxn ang="0">
                  <a:pos x="0" y="5"/>
                </a:cxn>
              </a:cxnLst>
              <a:rect l="0" t="0" r="r" b="b"/>
              <a:pathLst>
                <a:path w="187" h="175">
                  <a:moveTo>
                    <a:pt x="3" y="7"/>
                  </a:moveTo>
                  <a:lnTo>
                    <a:pt x="7" y="6"/>
                  </a:lnTo>
                  <a:lnTo>
                    <a:pt x="10" y="5"/>
                  </a:lnTo>
                  <a:lnTo>
                    <a:pt x="14" y="6"/>
                  </a:lnTo>
                  <a:lnTo>
                    <a:pt x="22" y="6"/>
                  </a:lnTo>
                  <a:lnTo>
                    <a:pt x="28" y="7"/>
                  </a:lnTo>
                  <a:lnTo>
                    <a:pt x="34" y="10"/>
                  </a:lnTo>
                  <a:lnTo>
                    <a:pt x="37" y="11"/>
                  </a:lnTo>
                  <a:lnTo>
                    <a:pt x="41" y="13"/>
                  </a:lnTo>
                  <a:lnTo>
                    <a:pt x="50" y="17"/>
                  </a:lnTo>
                  <a:lnTo>
                    <a:pt x="56" y="17"/>
                  </a:lnTo>
                  <a:lnTo>
                    <a:pt x="61" y="16"/>
                  </a:lnTo>
                  <a:lnTo>
                    <a:pt x="68" y="12"/>
                  </a:lnTo>
                  <a:lnTo>
                    <a:pt x="79" y="6"/>
                  </a:lnTo>
                  <a:lnTo>
                    <a:pt x="87" y="3"/>
                  </a:lnTo>
                  <a:lnTo>
                    <a:pt x="92" y="3"/>
                  </a:lnTo>
                  <a:lnTo>
                    <a:pt x="108" y="7"/>
                  </a:lnTo>
                  <a:lnTo>
                    <a:pt x="112" y="7"/>
                  </a:lnTo>
                  <a:lnTo>
                    <a:pt x="119" y="7"/>
                  </a:lnTo>
                  <a:lnTo>
                    <a:pt x="123" y="7"/>
                  </a:lnTo>
                  <a:lnTo>
                    <a:pt x="129" y="3"/>
                  </a:lnTo>
                  <a:lnTo>
                    <a:pt x="134" y="0"/>
                  </a:lnTo>
                  <a:lnTo>
                    <a:pt x="137" y="0"/>
                  </a:lnTo>
                  <a:lnTo>
                    <a:pt x="139" y="2"/>
                  </a:lnTo>
                  <a:lnTo>
                    <a:pt x="141" y="4"/>
                  </a:lnTo>
                  <a:lnTo>
                    <a:pt x="143" y="9"/>
                  </a:lnTo>
                  <a:lnTo>
                    <a:pt x="145" y="14"/>
                  </a:lnTo>
                  <a:lnTo>
                    <a:pt x="147" y="19"/>
                  </a:lnTo>
                  <a:lnTo>
                    <a:pt x="148" y="23"/>
                  </a:lnTo>
                  <a:lnTo>
                    <a:pt x="150" y="31"/>
                  </a:lnTo>
                  <a:lnTo>
                    <a:pt x="151" y="39"/>
                  </a:lnTo>
                  <a:lnTo>
                    <a:pt x="152" y="46"/>
                  </a:lnTo>
                  <a:lnTo>
                    <a:pt x="153" y="52"/>
                  </a:lnTo>
                  <a:lnTo>
                    <a:pt x="153" y="59"/>
                  </a:lnTo>
                  <a:lnTo>
                    <a:pt x="153" y="64"/>
                  </a:lnTo>
                  <a:lnTo>
                    <a:pt x="151" y="68"/>
                  </a:lnTo>
                  <a:lnTo>
                    <a:pt x="148" y="70"/>
                  </a:lnTo>
                  <a:lnTo>
                    <a:pt x="146" y="71"/>
                  </a:lnTo>
                  <a:lnTo>
                    <a:pt x="143" y="70"/>
                  </a:lnTo>
                  <a:lnTo>
                    <a:pt x="138" y="67"/>
                  </a:lnTo>
                  <a:lnTo>
                    <a:pt x="134" y="62"/>
                  </a:lnTo>
                  <a:lnTo>
                    <a:pt x="130" y="57"/>
                  </a:lnTo>
                  <a:lnTo>
                    <a:pt x="126" y="51"/>
                  </a:lnTo>
                  <a:lnTo>
                    <a:pt x="120" y="43"/>
                  </a:lnTo>
                  <a:lnTo>
                    <a:pt x="117" y="41"/>
                  </a:lnTo>
                  <a:lnTo>
                    <a:pt x="114" y="41"/>
                  </a:lnTo>
                  <a:lnTo>
                    <a:pt x="112" y="44"/>
                  </a:lnTo>
                  <a:lnTo>
                    <a:pt x="112" y="49"/>
                  </a:lnTo>
                  <a:lnTo>
                    <a:pt x="112" y="53"/>
                  </a:lnTo>
                  <a:lnTo>
                    <a:pt x="114" y="58"/>
                  </a:lnTo>
                  <a:lnTo>
                    <a:pt x="118" y="64"/>
                  </a:lnTo>
                  <a:lnTo>
                    <a:pt x="122" y="66"/>
                  </a:lnTo>
                  <a:lnTo>
                    <a:pt x="128" y="70"/>
                  </a:lnTo>
                  <a:lnTo>
                    <a:pt x="132" y="73"/>
                  </a:lnTo>
                  <a:lnTo>
                    <a:pt x="134" y="76"/>
                  </a:lnTo>
                  <a:lnTo>
                    <a:pt x="136" y="79"/>
                  </a:lnTo>
                  <a:lnTo>
                    <a:pt x="142" y="86"/>
                  </a:lnTo>
                  <a:lnTo>
                    <a:pt x="150" y="99"/>
                  </a:lnTo>
                  <a:lnTo>
                    <a:pt x="154" y="107"/>
                  </a:lnTo>
                  <a:lnTo>
                    <a:pt x="164" y="128"/>
                  </a:lnTo>
                  <a:lnTo>
                    <a:pt x="169" y="136"/>
                  </a:lnTo>
                  <a:lnTo>
                    <a:pt x="175" y="141"/>
                  </a:lnTo>
                  <a:lnTo>
                    <a:pt x="179" y="146"/>
                  </a:lnTo>
                  <a:lnTo>
                    <a:pt x="181" y="153"/>
                  </a:lnTo>
                  <a:lnTo>
                    <a:pt x="181" y="163"/>
                  </a:lnTo>
                  <a:lnTo>
                    <a:pt x="183" y="171"/>
                  </a:lnTo>
                  <a:lnTo>
                    <a:pt x="185" y="173"/>
                  </a:lnTo>
                  <a:lnTo>
                    <a:pt x="186" y="174"/>
                  </a:lnTo>
                  <a:lnTo>
                    <a:pt x="3" y="174"/>
                  </a:lnTo>
                  <a:lnTo>
                    <a:pt x="0" y="5"/>
                  </a:lnTo>
                  <a:lnTo>
                    <a:pt x="3" y="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7" name="Freeform 219"/>
            <p:cNvSpPr>
              <a:spLocks/>
            </p:cNvSpPr>
            <p:nvPr/>
          </p:nvSpPr>
          <p:spPr bwMode="auto">
            <a:xfrm>
              <a:off x="3007" y="2160"/>
              <a:ext cx="254" cy="332"/>
            </a:xfrm>
            <a:custGeom>
              <a:avLst/>
              <a:gdLst/>
              <a:ahLst/>
              <a:cxnLst>
                <a:cxn ang="0">
                  <a:pos x="0" y="209"/>
                </a:cxn>
                <a:cxn ang="0">
                  <a:pos x="2" y="188"/>
                </a:cxn>
                <a:cxn ang="0">
                  <a:pos x="0" y="174"/>
                </a:cxn>
                <a:cxn ang="0">
                  <a:pos x="8" y="170"/>
                </a:cxn>
                <a:cxn ang="0">
                  <a:pos x="13" y="155"/>
                </a:cxn>
                <a:cxn ang="0">
                  <a:pos x="22" y="140"/>
                </a:cxn>
                <a:cxn ang="0">
                  <a:pos x="25" y="70"/>
                </a:cxn>
                <a:cxn ang="0">
                  <a:pos x="29" y="1"/>
                </a:cxn>
                <a:cxn ang="0">
                  <a:pos x="213" y="1"/>
                </a:cxn>
                <a:cxn ang="0">
                  <a:pos x="228" y="7"/>
                </a:cxn>
                <a:cxn ang="0">
                  <a:pos x="240" y="30"/>
                </a:cxn>
                <a:cxn ang="0">
                  <a:pos x="245" y="64"/>
                </a:cxn>
                <a:cxn ang="0">
                  <a:pos x="255" y="74"/>
                </a:cxn>
                <a:cxn ang="0">
                  <a:pos x="274" y="87"/>
                </a:cxn>
                <a:cxn ang="0">
                  <a:pos x="265" y="110"/>
                </a:cxn>
                <a:cxn ang="0">
                  <a:pos x="253" y="127"/>
                </a:cxn>
                <a:cxn ang="0">
                  <a:pos x="247" y="141"/>
                </a:cxn>
                <a:cxn ang="0">
                  <a:pos x="258" y="165"/>
                </a:cxn>
                <a:cxn ang="0">
                  <a:pos x="235" y="214"/>
                </a:cxn>
                <a:cxn ang="0">
                  <a:pos x="222" y="243"/>
                </a:cxn>
                <a:cxn ang="0">
                  <a:pos x="222" y="258"/>
                </a:cxn>
                <a:cxn ang="0">
                  <a:pos x="210" y="279"/>
                </a:cxn>
                <a:cxn ang="0">
                  <a:pos x="213" y="295"/>
                </a:cxn>
                <a:cxn ang="0">
                  <a:pos x="230" y="300"/>
                </a:cxn>
                <a:cxn ang="0">
                  <a:pos x="240" y="302"/>
                </a:cxn>
                <a:cxn ang="0">
                  <a:pos x="245" y="319"/>
                </a:cxn>
                <a:cxn ang="0">
                  <a:pos x="258" y="329"/>
                </a:cxn>
                <a:cxn ang="0">
                  <a:pos x="261" y="346"/>
                </a:cxn>
                <a:cxn ang="0">
                  <a:pos x="251" y="343"/>
                </a:cxn>
                <a:cxn ang="0">
                  <a:pos x="237" y="342"/>
                </a:cxn>
                <a:cxn ang="0">
                  <a:pos x="218" y="351"/>
                </a:cxn>
                <a:cxn ang="0">
                  <a:pos x="196" y="359"/>
                </a:cxn>
                <a:cxn ang="0">
                  <a:pos x="182" y="363"/>
                </a:cxn>
                <a:cxn ang="0">
                  <a:pos x="167" y="359"/>
                </a:cxn>
                <a:cxn ang="0">
                  <a:pos x="149" y="346"/>
                </a:cxn>
                <a:cxn ang="0">
                  <a:pos x="132" y="342"/>
                </a:cxn>
                <a:cxn ang="0">
                  <a:pos x="114" y="344"/>
                </a:cxn>
                <a:cxn ang="0">
                  <a:pos x="108" y="329"/>
                </a:cxn>
                <a:cxn ang="0">
                  <a:pos x="95" y="318"/>
                </a:cxn>
                <a:cxn ang="0">
                  <a:pos x="89" y="307"/>
                </a:cxn>
                <a:cxn ang="0">
                  <a:pos x="78" y="305"/>
                </a:cxn>
                <a:cxn ang="0">
                  <a:pos x="75" y="296"/>
                </a:cxn>
                <a:cxn ang="0">
                  <a:pos x="65" y="286"/>
                </a:cxn>
                <a:cxn ang="0">
                  <a:pos x="49" y="281"/>
                </a:cxn>
                <a:cxn ang="0">
                  <a:pos x="48" y="271"/>
                </a:cxn>
                <a:cxn ang="0">
                  <a:pos x="45" y="256"/>
                </a:cxn>
                <a:cxn ang="0">
                  <a:pos x="33" y="254"/>
                </a:cxn>
                <a:cxn ang="0">
                  <a:pos x="29" y="245"/>
                </a:cxn>
                <a:cxn ang="0">
                  <a:pos x="24" y="238"/>
                </a:cxn>
              </a:cxnLst>
              <a:rect l="0" t="0" r="r" b="b"/>
              <a:pathLst>
                <a:path w="275" h="364">
                  <a:moveTo>
                    <a:pt x="23" y="238"/>
                  </a:moveTo>
                  <a:lnTo>
                    <a:pt x="12" y="225"/>
                  </a:lnTo>
                  <a:lnTo>
                    <a:pt x="0" y="209"/>
                  </a:lnTo>
                  <a:lnTo>
                    <a:pt x="2" y="200"/>
                  </a:lnTo>
                  <a:lnTo>
                    <a:pt x="2" y="192"/>
                  </a:lnTo>
                  <a:lnTo>
                    <a:pt x="2" y="188"/>
                  </a:lnTo>
                  <a:lnTo>
                    <a:pt x="2" y="184"/>
                  </a:lnTo>
                  <a:lnTo>
                    <a:pt x="1" y="180"/>
                  </a:lnTo>
                  <a:lnTo>
                    <a:pt x="0" y="174"/>
                  </a:lnTo>
                  <a:lnTo>
                    <a:pt x="1" y="171"/>
                  </a:lnTo>
                  <a:lnTo>
                    <a:pt x="4" y="170"/>
                  </a:lnTo>
                  <a:lnTo>
                    <a:pt x="8" y="170"/>
                  </a:lnTo>
                  <a:lnTo>
                    <a:pt x="11" y="167"/>
                  </a:lnTo>
                  <a:lnTo>
                    <a:pt x="12" y="165"/>
                  </a:lnTo>
                  <a:lnTo>
                    <a:pt x="13" y="155"/>
                  </a:lnTo>
                  <a:lnTo>
                    <a:pt x="15" y="149"/>
                  </a:lnTo>
                  <a:lnTo>
                    <a:pt x="18" y="145"/>
                  </a:lnTo>
                  <a:lnTo>
                    <a:pt x="22" y="140"/>
                  </a:lnTo>
                  <a:lnTo>
                    <a:pt x="25" y="139"/>
                  </a:lnTo>
                  <a:lnTo>
                    <a:pt x="26" y="136"/>
                  </a:lnTo>
                  <a:lnTo>
                    <a:pt x="25" y="70"/>
                  </a:lnTo>
                  <a:lnTo>
                    <a:pt x="24" y="69"/>
                  </a:lnTo>
                  <a:lnTo>
                    <a:pt x="30" y="68"/>
                  </a:lnTo>
                  <a:lnTo>
                    <a:pt x="29" y="1"/>
                  </a:lnTo>
                  <a:lnTo>
                    <a:pt x="212" y="1"/>
                  </a:lnTo>
                  <a:lnTo>
                    <a:pt x="211" y="0"/>
                  </a:lnTo>
                  <a:lnTo>
                    <a:pt x="213" y="1"/>
                  </a:lnTo>
                  <a:lnTo>
                    <a:pt x="218" y="1"/>
                  </a:lnTo>
                  <a:lnTo>
                    <a:pt x="223" y="3"/>
                  </a:lnTo>
                  <a:lnTo>
                    <a:pt x="228" y="7"/>
                  </a:lnTo>
                  <a:lnTo>
                    <a:pt x="235" y="14"/>
                  </a:lnTo>
                  <a:lnTo>
                    <a:pt x="239" y="22"/>
                  </a:lnTo>
                  <a:lnTo>
                    <a:pt x="240" y="30"/>
                  </a:lnTo>
                  <a:lnTo>
                    <a:pt x="242" y="43"/>
                  </a:lnTo>
                  <a:lnTo>
                    <a:pt x="243" y="52"/>
                  </a:lnTo>
                  <a:lnTo>
                    <a:pt x="245" y="64"/>
                  </a:lnTo>
                  <a:lnTo>
                    <a:pt x="247" y="69"/>
                  </a:lnTo>
                  <a:lnTo>
                    <a:pt x="250" y="72"/>
                  </a:lnTo>
                  <a:lnTo>
                    <a:pt x="255" y="74"/>
                  </a:lnTo>
                  <a:lnTo>
                    <a:pt x="267" y="81"/>
                  </a:lnTo>
                  <a:lnTo>
                    <a:pt x="271" y="84"/>
                  </a:lnTo>
                  <a:lnTo>
                    <a:pt x="274" y="87"/>
                  </a:lnTo>
                  <a:lnTo>
                    <a:pt x="274" y="89"/>
                  </a:lnTo>
                  <a:lnTo>
                    <a:pt x="270" y="99"/>
                  </a:lnTo>
                  <a:lnTo>
                    <a:pt x="265" y="110"/>
                  </a:lnTo>
                  <a:lnTo>
                    <a:pt x="261" y="116"/>
                  </a:lnTo>
                  <a:lnTo>
                    <a:pt x="258" y="121"/>
                  </a:lnTo>
                  <a:lnTo>
                    <a:pt x="253" y="127"/>
                  </a:lnTo>
                  <a:lnTo>
                    <a:pt x="247" y="135"/>
                  </a:lnTo>
                  <a:lnTo>
                    <a:pt x="247" y="137"/>
                  </a:lnTo>
                  <a:lnTo>
                    <a:pt x="247" y="141"/>
                  </a:lnTo>
                  <a:lnTo>
                    <a:pt x="253" y="152"/>
                  </a:lnTo>
                  <a:lnTo>
                    <a:pt x="255" y="156"/>
                  </a:lnTo>
                  <a:lnTo>
                    <a:pt x="258" y="165"/>
                  </a:lnTo>
                  <a:lnTo>
                    <a:pt x="256" y="175"/>
                  </a:lnTo>
                  <a:lnTo>
                    <a:pt x="246" y="191"/>
                  </a:lnTo>
                  <a:lnTo>
                    <a:pt x="235" y="214"/>
                  </a:lnTo>
                  <a:lnTo>
                    <a:pt x="225" y="229"/>
                  </a:lnTo>
                  <a:lnTo>
                    <a:pt x="221" y="239"/>
                  </a:lnTo>
                  <a:lnTo>
                    <a:pt x="222" y="243"/>
                  </a:lnTo>
                  <a:lnTo>
                    <a:pt x="222" y="248"/>
                  </a:lnTo>
                  <a:lnTo>
                    <a:pt x="222" y="253"/>
                  </a:lnTo>
                  <a:lnTo>
                    <a:pt x="222" y="258"/>
                  </a:lnTo>
                  <a:lnTo>
                    <a:pt x="217" y="268"/>
                  </a:lnTo>
                  <a:lnTo>
                    <a:pt x="213" y="274"/>
                  </a:lnTo>
                  <a:lnTo>
                    <a:pt x="210" y="279"/>
                  </a:lnTo>
                  <a:lnTo>
                    <a:pt x="209" y="284"/>
                  </a:lnTo>
                  <a:lnTo>
                    <a:pt x="210" y="288"/>
                  </a:lnTo>
                  <a:lnTo>
                    <a:pt x="213" y="295"/>
                  </a:lnTo>
                  <a:lnTo>
                    <a:pt x="217" y="298"/>
                  </a:lnTo>
                  <a:lnTo>
                    <a:pt x="223" y="299"/>
                  </a:lnTo>
                  <a:lnTo>
                    <a:pt x="230" y="300"/>
                  </a:lnTo>
                  <a:lnTo>
                    <a:pt x="235" y="300"/>
                  </a:lnTo>
                  <a:lnTo>
                    <a:pt x="238" y="300"/>
                  </a:lnTo>
                  <a:lnTo>
                    <a:pt x="240" y="302"/>
                  </a:lnTo>
                  <a:lnTo>
                    <a:pt x="241" y="306"/>
                  </a:lnTo>
                  <a:lnTo>
                    <a:pt x="242" y="313"/>
                  </a:lnTo>
                  <a:lnTo>
                    <a:pt x="245" y="319"/>
                  </a:lnTo>
                  <a:lnTo>
                    <a:pt x="248" y="322"/>
                  </a:lnTo>
                  <a:lnTo>
                    <a:pt x="255" y="325"/>
                  </a:lnTo>
                  <a:lnTo>
                    <a:pt x="258" y="329"/>
                  </a:lnTo>
                  <a:lnTo>
                    <a:pt x="259" y="336"/>
                  </a:lnTo>
                  <a:lnTo>
                    <a:pt x="260" y="339"/>
                  </a:lnTo>
                  <a:lnTo>
                    <a:pt x="261" y="346"/>
                  </a:lnTo>
                  <a:lnTo>
                    <a:pt x="260" y="346"/>
                  </a:lnTo>
                  <a:lnTo>
                    <a:pt x="255" y="344"/>
                  </a:lnTo>
                  <a:lnTo>
                    <a:pt x="251" y="343"/>
                  </a:lnTo>
                  <a:lnTo>
                    <a:pt x="245" y="341"/>
                  </a:lnTo>
                  <a:lnTo>
                    <a:pt x="241" y="342"/>
                  </a:lnTo>
                  <a:lnTo>
                    <a:pt x="237" y="342"/>
                  </a:lnTo>
                  <a:lnTo>
                    <a:pt x="232" y="344"/>
                  </a:lnTo>
                  <a:lnTo>
                    <a:pt x="227" y="346"/>
                  </a:lnTo>
                  <a:lnTo>
                    <a:pt x="218" y="351"/>
                  </a:lnTo>
                  <a:lnTo>
                    <a:pt x="214" y="353"/>
                  </a:lnTo>
                  <a:lnTo>
                    <a:pt x="205" y="357"/>
                  </a:lnTo>
                  <a:lnTo>
                    <a:pt x="196" y="359"/>
                  </a:lnTo>
                  <a:lnTo>
                    <a:pt x="191" y="361"/>
                  </a:lnTo>
                  <a:lnTo>
                    <a:pt x="187" y="363"/>
                  </a:lnTo>
                  <a:lnTo>
                    <a:pt x="182" y="363"/>
                  </a:lnTo>
                  <a:lnTo>
                    <a:pt x="177" y="363"/>
                  </a:lnTo>
                  <a:lnTo>
                    <a:pt x="172" y="362"/>
                  </a:lnTo>
                  <a:lnTo>
                    <a:pt x="167" y="359"/>
                  </a:lnTo>
                  <a:lnTo>
                    <a:pt x="160" y="355"/>
                  </a:lnTo>
                  <a:lnTo>
                    <a:pt x="154" y="352"/>
                  </a:lnTo>
                  <a:lnTo>
                    <a:pt x="149" y="346"/>
                  </a:lnTo>
                  <a:lnTo>
                    <a:pt x="146" y="342"/>
                  </a:lnTo>
                  <a:lnTo>
                    <a:pt x="140" y="341"/>
                  </a:lnTo>
                  <a:lnTo>
                    <a:pt x="132" y="342"/>
                  </a:lnTo>
                  <a:lnTo>
                    <a:pt x="126" y="344"/>
                  </a:lnTo>
                  <a:lnTo>
                    <a:pt x="122" y="344"/>
                  </a:lnTo>
                  <a:lnTo>
                    <a:pt x="114" y="344"/>
                  </a:lnTo>
                  <a:lnTo>
                    <a:pt x="115" y="344"/>
                  </a:lnTo>
                  <a:lnTo>
                    <a:pt x="114" y="338"/>
                  </a:lnTo>
                  <a:lnTo>
                    <a:pt x="108" y="329"/>
                  </a:lnTo>
                  <a:lnTo>
                    <a:pt x="103" y="323"/>
                  </a:lnTo>
                  <a:lnTo>
                    <a:pt x="97" y="321"/>
                  </a:lnTo>
                  <a:lnTo>
                    <a:pt x="95" y="318"/>
                  </a:lnTo>
                  <a:lnTo>
                    <a:pt x="95" y="312"/>
                  </a:lnTo>
                  <a:lnTo>
                    <a:pt x="94" y="305"/>
                  </a:lnTo>
                  <a:lnTo>
                    <a:pt x="89" y="307"/>
                  </a:lnTo>
                  <a:lnTo>
                    <a:pt x="86" y="307"/>
                  </a:lnTo>
                  <a:lnTo>
                    <a:pt x="82" y="307"/>
                  </a:lnTo>
                  <a:lnTo>
                    <a:pt x="78" y="305"/>
                  </a:lnTo>
                  <a:lnTo>
                    <a:pt x="77" y="303"/>
                  </a:lnTo>
                  <a:lnTo>
                    <a:pt x="75" y="301"/>
                  </a:lnTo>
                  <a:lnTo>
                    <a:pt x="75" y="296"/>
                  </a:lnTo>
                  <a:lnTo>
                    <a:pt x="74" y="291"/>
                  </a:lnTo>
                  <a:lnTo>
                    <a:pt x="70" y="287"/>
                  </a:lnTo>
                  <a:lnTo>
                    <a:pt x="65" y="286"/>
                  </a:lnTo>
                  <a:lnTo>
                    <a:pt x="57" y="285"/>
                  </a:lnTo>
                  <a:lnTo>
                    <a:pt x="53" y="284"/>
                  </a:lnTo>
                  <a:lnTo>
                    <a:pt x="49" y="281"/>
                  </a:lnTo>
                  <a:lnTo>
                    <a:pt x="48" y="276"/>
                  </a:lnTo>
                  <a:lnTo>
                    <a:pt x="48" y="275"/>
                  </a:lnTo>
                  <a:lnTo>
                    <a:pt x="48" y="271"/>
                  </a:lnTo>
                  <a:lnTo>
                    <a:pt x="49" y="266"/>
                  </a:lnTo>
                  <a:lnTo>
                    <a:pt x="48" y="259"/>
                  </a:lnTo>
                  <a:lnTo>
                    <a:pt x="45" y="256"/>
                  </a:lnTo>
                  <a:lnTo>
                    <a:pt x="41" y="255"/>
                  </a:lnTo>
                  <a:lnTo>
                    <a:pt x="37" y="255"/>
                  </a:lnTo>
                  <a:lnTo>
                    <a:pt x="33" y="254"/>
                  </a:lnTo>
                  <a:lnTo>
                    <a:pt x="29" y="251"/>
                  </a:lnTo>
                  <a:lnTo>
                    <a:pt x="28" y="249"/>
                  </a:lnTo>
                  <a:lnTo>
                    <a:pt x="29" y="245"/>
                  </a:lnTo>
                  <a:lnTo>
                    <a:pt x="30" y="240"/>
                  </a:lnTo>
                  <a:lnTo>
                    <a:pt x="29" y="238"/>
                  </a:lnTo>
                  <a:lnTo>
                    <a:pt x="24" y="238"/>
                  </a:lnTo>
                  <a:lnTo>
                    <a:pt x="23" y="23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8" name="Freeform 220"/>
            <p:cNvSpPr>
              <a:spLocks/>
            </p:cNvSpPr>
            <p:nvPr/>
          </p:nvSpPr>
          <p:spPr bwMode="auto">
            <a:xfrm>
              <a:off x="2864" y="2163"/>
              <a:ext cx="168" cy="294"/>
            </a:xfrm>
            <a:custGeom>
              <a:avLst/>
              <a:gdLst/>
              <a:ahLst/>
              <a:cxnLst>
                <a:cxn ang="0">
                  <a:pos x="167" y="221"/>
                </a:cxn>
                <a:cxn ang="0">
                  <a:pos x="157" y="196"/>
                </a:cxn>
                <a:cxn ang="0">
                  <a:pos x="157" y="184"/>
                </a:cxn>
                <a:cxn ang="0">
                  <a:pos x="156" y="176"/>
                </a:cxn>
                <a:cxn ang="0">
                  <a:pos x="156" y="167"/>
                </a:cxn>
                <a:cxn ang="0">
                  <a:pos x="163" y="166"/>
                </a:cxn>
                <a:cxn ang="0">
                  <a:pos x="167" y="161"/>
                </a:cxn>
                <a:cxn ang="0">
                  <a:pos x="170" y="145"/>
                </a:cxn>
                <a:cxn ang="0">
                  <a:pos x="177" y="136"/>
                </a:cxn>
                <a:cxn ang="0">
                  <a:pos x="181" y="132"/>
                </a:cxn>
                <a:cxn ang="0">
                  <a:pos x="180" y="65"/>
                </a:cxn>
                <a:cxn ang="0">
                  <a:pos x="171" y="66"/>
                </a:cxn>
                <a:cxn ang="0">
                  <a:pos x="40" y="0"/>
                </a:cxn>
                <a:cxn ang="0">
                  <a:pos x="28" y="9"/>
                </a:cxn>
                <a:cxn ang="0">
                  <a:pos x="28" y="28"/>
                </a:cxn>
                <a:cxn ang="0">
                  <a:pos x="29" y="34"/>
                </a:cxn>
                <a:cxn ang="0">
                  <a:pos x="38" y="52"/>
                </a:cxn>
                <a:cxn ang="0">
                  <a:pos x="44" y="100"/>
                </a:cxn>
                <a:cxn ang="0">
                  <a:pos x="38" y="121"/>
                </a:cxn>
                <a:cxn ang="0">
                  <a:pos x="27" y="137"/>
                </a:cxn>
                <a:cxn ang="0">
                  <a:pos x="14" y="151"/>
                </a:cxn>
                <a:cxn ang="0">
                  <a:pos x="4" y="168"/>
                </a:cxn>
                <a:cxn ang="0">
                  <a:pos x="0" y="185"/>
                </a:cxn>
                <a:cxn ang="0">
                  <a:pos x="1" y="193"/>
                </a:cxn>
                <a:cxn ang="0">
                  <a:pos x="11" y="195"/>
                </a:cxn>
                <a:cxn ang="0">
                  <a:pos x="17" y="199"/>
                </a:cxn>
                <a:cxn ang="0">
                  <a:pos x="19" y="208"/>
                </a:cxn>
                <a:cxn ang="0">
                  <a:pos x="18" y="216"/>
                </a:cxn>
                <a:cxn ang="0">
                  <a:pos x="17" y="222"/>
                </a:cxn>
                <a:cxn ang="0">
                  <a:pos x="26" y="235"/>
                </a:cxn>
                <a:cxn ang="0">
                  <a:pos x="34" y="244"/>
                </a:cxn>
                <a:cxn ang="0">
                  <a:pos x="34" y="251"/>
                </a:cxn>
                <a:cxn ang="0">
                  <a:pos x="28" y="271"/>
                </a:cxn>
                <a:cxn ang="0">
                  <a:pos x="22" y="285"/>
                </a:cxn>
                <a:cxn ang="0">
                  <a:pos x="28" y="290"/>
                </a:cxn>
                <a:cxn ang="0">
                  <a:pos x="35" y="292"/>
                </a:cxn>
                <a:cxn ang="0">
                  <a:pos x="42" y="299"/>
                </a:cxn>
                <a:cxn ang="0">
                  <a:pos x="44" y="310"/>
                </a:cxn>
                <a:cxn ang="0">
                  <a:pos x="41" y="320"/>
                </a:cxn>
                <a:cxn ang="0">
                  <a:pos x="64" y="316"/>
                </a:cxn>
                <a:cxn ang="0">
                  <a:pos x="82" y="306"/>
                </a:cxn>
                <a:cxn ang="0">
                  <a:pos x="96" y="298"/>
                </a:cxn>
                <a:cxn ang="0">
                  <a:pos x="102" y="291"/>
                </a:cxn>
                <a:cxn ang="0">
                  <a:pos x="111" y="289"/>
                </a:cxn>
                <a:cxn ang="0">
                  <a:pos x="126" y="291"/>
                </a:cxn>
                <a:cxn ang="0">
                  <a:pos x="136" y="286"/>
                </a:cxn>
                <a:cxn ang="0">
                  <a:pos x="140" y="266"/>
                </a:cxn>
                <a:cxn ang="0">
                  <a:pos x="146" y="252"/>
                </a:cxn>
                <a:cxn ang="0">
                  <a:pos x="162" y="240"/>
                </a:cxn>
                <a:cxn ang="0">
                  <a:pos x="174" y="235"/>
                </a:cxn>
                <a:cxn ang="0">
                  <a:pos x="178" y="234"/>
                </a:cxn>
              </a:cxnLst>
              <a:rect l="0" t="0" r="r" b="b"/>
              <a:pathLst>
                <a:path w="182" h="321">
                  <a:moveTo>
                    <a:pt x="178" y="234"/>
                  </a:moveTo>
                  <a:lnTo>
                    <a:pt x="167" y="221"/>
                  </a:lnTo>
                  <a:lnTo>
                    <a:pt x="155" y="205"/>
                  </a:lnTo>
                  <a:lnTo>
                    <a:pt x="157" y="196"/>
                  </a:lnTo>
                  <a:lnTo>
                    <a:pt x="157" y="188"/>
                  </a:lnTo>
                  <a:lnTo>
                    <a:pt x="157" y="184"/>
                  </a:lnTo>
                  <a:lnTo>
                    <a:pt x="157" y="180"/>
                  </a:lnTo>
                  <a:lnTo>
                    <a:pt x="156" y="176"/>
                  </a:lnTo>
                  <a:lnTo>
                    <a:pt x="155" y="170"/>
                  </a:lnTo>
                  <a:lnTo>
                    <a:pt x="156" y="167"/>
                  </a:lnTo>
                  <a:lnTo>
                    <a:pt x="159" y="166"/>
                  </a:lnTo>
                  <a:lnTo>
                    <a:pt x="163" y="166"/>
                  </a:lnTo>
                  <a:lnTo>
                    <a:pt x="166" y="163"/>
                  </a:lnTo>
                  <a:lnTo>
                    <a:pt x="167" y="161"/>
                  </a:lnTo>
                  <a:lnTo>
                    <a:pt x="168" y="151"/>
                  </a:lnTo>
                  <a:lnTo>
                    <a:pt x="170" y="145"/>
                  </a:lnTo>
                  <a:lnTo>
                    <a:pt x="173" y="141"/>
                  </a:lnTo>
                  <a:lnTo>
                    <a:pt x="177" y="136"/>
                  </a:lnTo>
                  <a:lnTo>
                    <a:pt x="180" y="135"/>
                  </a:lnTo>
                  <a:lnTo>
                    <a:pt x="181" y="132"/>
                  </a:lnTo>
                  <a:lnTo>
                    <a:pt x="180" y="66"/>
                  </a:lnTo>
                  <a:lnTo>
                    <a:pt x="180" y="65"/>
                  </a:lnTo>
                  <a:lnTo>
                    <a:pt x="176" y="65"/>
                  </a:lnTo>
                  <a:lnTo>
                    <a:pt x="171" y="66"/>
                  </a:lnTo>
                  <a:lnTo>
                    <a:pt x="43" y="1"/>
                  </a:lnTo>
                  <a:lnTo>
                    <a:pt x="40" y="0"/>
                  </a:lnTo>
                  <a:lnTo>
                    <a:pt x="37" y="1"/>
                  </a:lnTo>
                  <a:lnTo>
                    <a:pt x="28" y="9"/>
                  </a:lnTo>
                  <a:lnTo>
                    <a:pt x="28" y="10"/>
                  </a:lnTo>
                  <a:lnTo>
                    <a:pt x="28" y="28"/>
                  </a:lnTo>
                  <a:lnTo>
                    <a:pt x="28" y="31"/>
                  </a:lnTo>
                  <a:lnTo>
                    <a:pt x="29" y="34"/>
                  </a:lnTo>
                  <a:lnTo>
                    <a:pt x="37" y="40"/>
                  </a:lnTo>
                  <a:lnTo>
                    <a:pt x="38" y="52"/>
                  </a:lnTo>
                  <a:lnTo>
                    <a:pt x="41" y="61"/>
                  </a:lnTo>
                  <a:lnTo>
                    <a:pt x="44" y="100"/>
                  </a:lnTo>
                  <a:lnTo>
                    <a:pt x="42" y="112"/>
                  </a:lnTo>
                  <a:lnTo>
                    <a:pt x="38" y="121"/>
                  </a:lnTo>
                  <a:lnTo>
                    <a:pt x="33" y="129"/>
                  </a:lnTo>
                  <a:lnTo>
                    <a:pt x="27" y="137"/>
                  </a:lnTo>
                  <a:lnTo>
                    <a:pt x="21" y="144"/>
                  </a:lnTo>
                  <a:lnTo>
                    <a:pt x="14" y="151"/>
                  </a:lnTo>
                  <a:lnTo>
                    <a:pt x="7" y="161"/>
                  </a:lnTo>
                  <a:lnTo>
                    <a:pt x="4" y="168"/>
                  </a:lnTo>
                  <a:lnTo>
                    <a:pt x="1" y="178"/>
                  </a:lnTo>
                  <a:lnTo>
                    <a:pt x="0" y="185"/>
                  </a:lnTo>
                  <a:lnTo>
                    <a:pt x="0" y="193"/>
                  </a:lnTo>
                  <a:lnTo>
                    <a:pt x="1" y="193"/>
                  </a:lnTo>
                  <a:lnTo>
                    <a:pt x="8" y="194"/>
                  </a:lnTo>
                  <a:lnTo>
                    <a:pt x="11" y="195"/>
                  </a:lnTo>
                  <a:lnTo>
                    <a:pt x="14" y="196"/>
                  </a:lnTo>
                  <a:lnTo>
                    <a:pt x="17" y="199"/>
                  </a:lnTo>
                  <a:lnTo>
                    <a:pt x="19" y="202"/>
                  </a:lnTo>
                  <a:lnTo>
                    <a:pt x="19" y="208"/>
                  </a:lnTo>
                  <a:lnTo>
                    <a:pt x="18" y="212"/>
                  </a:lnTo>
                  <a:lnTo>
                    <a:pt x="18" y="216"/>
                  </a:lnTo>
                  <a:lnTo>
                    <a:pt x="18" y="222"/>
                  </a:lnTo>
                  <a:lnTo>
                    <a:pt x="17" y="222"/>
                  </a:lnTo>
                  <a:lnTo>
                    <a:pt x="22" y="229"/>
                  </a:lnTo>
                  <a:lnTo>
                    <a:pt x="26" y="235"/>
                  </a:lnTo>
                  <a:lnTo>
                    <a:pt x="30" y="238"/>
                  </a:lnTo>
                  <a:lnTo>
                    <a:pt x="34" y="244"/>
                  </a:lnTo>
                  <a:lnTo>
                    <a:pt x="35" y="247"/>
                  </a:lnTo>
                  <a:lnTo>
                    <a:pt x="34" y="251"/>
                  </a:lnTo>
                  <a:lnTo>
                    <a:pt x="31" y="260"/>
                  </a:lnTo>
                  <a:lnTo>
                    <a:pt x="28" y="271"/>
                  </a:lnTo>
                  <a:lnTo>
                    <a:pt x="23" y="280"/>
                  </a:lnTo>
                  <a:lnTo>
                    <a:pt x="22" y="285"/>
                  </a:lnTo>
                  <a:lnTo>
                    <a:pt x="24" y="289"/>
                  </a:lnTo>
                  <a:lnTo>
                    <a:pt x="28" y="290"/>
                  </a:lnTo>
                  <a:lnTo>
                    <a:pt x="32" y="292"/>
                  </a:lnTo>
                  <a:lnTo>
                    <a:pt x="35" y="292"/>
                  </a:lnTo>
                  <a:lnTo>
                    <a:pt x="39" y="295"/>
                  </a:lnTo>
                  <a:lnTo>
                    <a:pt x="42" y="299"/>
                  </a:lnTo>
                  <a:lnTo>
                    <a:pt x="44" y="305"/>
                  </a:lnTo>
                  <a:lnTo>
                    <a:pt x="44" y="310"/>
                  </a:lnTo>
                  <a:lnTo>
                    <a:pt x="42" y="319"/>
                  </a:lnTo>
                  <a:lnTo>
                    <a:pt x="41" y="320"/>
                  </a:lnTo>
                  <a:lnTo>
                    <a:pt x="51" y="319"/>
                  </a:lnTo>
                  <a:lnTo>
                    <a:pt x="64" y="316"/>
                  </a:lnTo>
                  <a:lnTo>
                    <a:pt x="79" y="309"/>
                  </a:lnTo>
                  <a:lnTo>
                    <a:pt x="82" y="306"/>
                  </a:lnTo>
                  <a:lnTo>
                    <a:pt x="92" y="303"/>
                  </a:lnTo>
                  <a:lnTo>
                    <a:pt x="96" y="298"/>
                  </a:lnTo>
                  <a:lnTo>
                    <a:pt x="99" y="294"/>
                  </a:lnTo>
                  <a:lnTo>
                    <a:pt x="102" y="291"/>
                  </a:lnTo>
                  <a:lnTo>
                    <a:pt x="106" y="290"/>
                  </a:lnTo>
                  <a:lnTo>
                    <a:pt x="111" y="289"/>
                  </a:lnTo>
                  <a:lnTo>
                    <a:pt x="119" y="290"/>
                  </a:lnTo>
                  <a:lnTo>
                    <a:pt x="126" y="291"/>
                  </a:lnTo>
                  <a:lnTo>
                    <a:pt x="131" y="289"/>
                  </a:lnTo>
                  <a:lnTo>
                    <a:pt x="136" y="286"/>
                  </a:lnTo>
                  <a:lnTo>
                    <a:pt x="137" y="279"/>
                  </a:lnTo>
                  <a:lnTo>
                    <a:pt x="140" y="266"/>
                  </a:lnTo>
                  <a:lnTo>
                    <a:pt x="144" y="256"/>
                  </a:lnTo>
                  <a:lnTo>
                    <a:pt x="146" y="252"/>
                  </a:lnTo>
                  <a:lnTo>
                    <a:pt x="151" y="247"/>
                  </a:lnTo>
                  <a:lnTo>
                    <a:pt x="162" y="240"/>
                  </a:lnTo>
                  <a:lnTo>
                    <a:pt x="170" y="237"/>
                  </a:lnTo>
                  <a:lnTo>
                    <a:pt x="174" y="235"/>
                  </a:lnTo>
                  <a:lnTo>
                    <a:pt x="179" y="234"/>
                  </a:lnTo>
                  <a:lnTo>
                    <a:pt x="178" y="23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89" name="Freeform 221"/>
            <p:cNvSpPr>
              <a:spLocks/>
            </p:cNvSpPr>
            <p:nvPr/>
          </p:nvSpPr>
          <p:spPr bwMode="auto">
            <a:xfrm>
              <a:off x="2650" y="2162"/>
              <a:ext cx="256" cy="219"/>
            </a:xfrm>
            <a:custGeom>
              <a:avLst/>
              <a:gdLst/>
              <a:ahLst/>
              <a:cxnLst>
                <a:cxn ang="0">
                  <a:pos x="232" y="186"/>
                </a:cxn>
                <a:cxn ang="0">
                  <a:pos x="236" y="169"/>
                </a:cxn>
                <a:cxn ang="0">
                  <a:pos x="246" y="152"/>
                </a:cxn>
                <a:cxn ang="0">
                  <a:pos x="259" y="138"/>
                </a:cxn>
                <a:cxn ang="0">
                  <a:pos x="270" y="122"/>
                </a:cxn>
                <a:cxn ang="0">
                  <a:pos x="276" y="101"/>
                </a:cxn>
                <a:cxn ang="0">
                  <a:pos x="270" y="53"/>
                </a:cxn>
                <a:cxn ang="0">
                  <a:pos x="261" y="35"/>
                </a:cxn>
                <a:cxn ang="0">
                  <a:pos x="260" y="29"/>
                </a:cxn>
                <a:cxn ang="0">
                  <a:pos x="260" y="10"/>
                </a:cxn>
                <a:cxn ang="0">
                  <a:pos x="252" y="15"/>
                </a:cxn>
                <a:cxn ang="0">
                  <a:pos x="238" y="18"/>
                </a:cxn>
                <a:cxn ang="0">
                  <a:pos x="218" y="10"/>
                </a:cxn>
                <a:cxn ang="0">
                  <a:pos x="203" y="1"/>
                </a:cxn>
                <a:cxn ang="0">
                  <a:pos x="195" y="1"/>
                </a:cxn>
                <a:cxn ang="0">
                  <a:pos x="186" y="9"/>
                </a:cxn>
                <a:cxn ang="0">
                  <a:pos x="78" y="95"/>
                </a:cxn>
                <a:cxn ang="0">
                  <a:pos x="68" y="100"/>
                </a:cxn>
                <a:cxn ang="0">
                  <a:pos x="69" y="120"/>
                </a:cxn>
                <a:cxn ang="0">
                  <a:pos x="69" y="135"/>
                </a:cxn>
                <a:cxn ang="0">
                  <a:pos x="60" y="139"/>
                </a:cxn>
                <a:cxn ang="0">
                  <a:pos x="55" y="147"/>
                </a:cxn>
                <a:cxn ang="0">
                  <a:pos x="57" y="159"/>
                </a:cxn>
                <a:cxn ang="0">
                  <a:pos x="56" y="168"/>
                </a:cxn>
                <a:cxn ang="0">
                  <a:pos x="37" y="169"/>
                </a:cxn>
                <a:cxn ang="0">
                  <a:pos x="28" y="169"/>
                </a:cxn>
                <a:cxn ang="0">
                  <a:pos x="18" y="174"/>
                </a:cxn>
                <a:cxn ang="0">
                  <a:pos x="10" y="180"/>
                </a:cxn>
                <a:cxn ang="0">
                  <a:pos x="3" y="179"/>
                </a:cxn>
                <a:cxn ang="0">
                  <a:pos x="0" y="193"/>
                </a:cxn>
                <a:cxn ang="0">
                  <a:pos x="6" y="203"/>
                </a:cxn>
                <a:cxn ang="0">
                  <a:pos x="20" y="209"/>
                </a:cxn>
                <a:cxn ang="0">
                  <a:pos x="24" y="213"/>
                </a:cxn>
                <a:cxn ang="0">
                  <a:pos x="33" y="228"/>
                </a:cxn>
                <a:cxn ang="0">
                  <a:pos x="36" y="236"/>
                </a:cxn>
                <a:cxn ang="0">
                  <a:pos x="45" y="236"/>
                </a:cxn>
                <a:cxn ang="0">
                  <a:pos x="53" y="239"/>
                </a:cxn>
                <a:cxn ang="0">
                  <a:pos x="60" y="236"/>
                </a:cxn>
                <a:cxn ang="0">
                  <a:pos x="66" y="227"/>
                </a:cxn>
                <a:cxn ang="0">
                  <a:pos x="65" y="212"/>
                </a:cxn>
                <a:cxn ang="0">
                  <a:pos x="70" y="202"/>
                </a:cxn>
                <a:cxn ang="0">
                  <a:pos x="80" y="198"/>
                </a:cxn>
                <a:cxn ang="0">
                  <a:pos x="100" y="195"/>
                </a:cxn>
                <a:cxn ang="0">
                  <a:pos x="109" y="197"/>
                </a:cxn>
                <a:cxn ang="0">
                  <a:pos x="113" y="209"/>
                </a:cxn>
                <a:cxn ang="0">
                  <a:pos x="121" y="211"/>
                </a:cxn>
                <a:cxn ang="0">
                  <a:pos x="132" y="203"/>
                </a:cxn>
                <a:cxn ang="0">
                  <a:pos x="141" y="202"/>
                </a:cxn>
                <a:cxn ang="0">
                  <a:pos x="150" y="206"/>
                </a:cxn>
                <a:cxn ang="0">
                  <a:pos x="161" y="211"/>
                </a:cxn>
                <a:cxn ang="0">
                  <a:pos x="171" y="207"/>
                </a:cxn>
                <a:cxn ang="0">
                  <a:pos x="186" y="196"/>
                </a:cxn>
                <a:cxn ang="0">
                  <a:pos x="199" y="191"/>
                </a:cxn>
                <a:cxn ang="0">
                  <a:pos x="213" y="195"/>
                </a:cxn>
                <a:cxn ang="0">
                  <a:pos x="220" y="196"/>
                </a:cxn>
                <a:cxn ang="0">
                  <a:pos x="233" y="194"/>
                </a:cxn>
              </a:cxnLst>
              <a:rect l="0" t="0" r="r" b="b"/>
              <a:pathLst>
                <a:path w="277" h="240">
                  <a:moveTo>
                    <a:pt x="232" y="194"/>
                  </a:moveTo>
                  <a:lnTo>
                    <a:pt x="232" y="186"/>
                  </a:lnTo>
                  <a:lnTo>
                    <a:pt x="233" y="179"/>
                  </a:lnTo>
                  <a:lnTo>
                    <a:pt x="236" y="169"/>
                  </a:lnTo>
                  <a:lnTo>
                    <a:pt x="239" y="162"/>
                  </a:lnTo>
                  <a:lnTo>
                    <a:pt x="246" y="152"/>
                  </a:lnTo>
                  <a:lnTo>
                    <a:pt x="253" y="145"/>
                  </a:lnTo>
                  <a:lnTo>
                    <a:pt x="259" y="138"/>
                  </a:lnTo>
                  <a:lnTo>
                    <a:pt x="265" y="130"/>
                  </a:lnTo>
                  <a:lnTo>
                    <a:pt x="270" y="122"/>
                  </a:lnTo>
                  <a:lnTo>
                    <a:pt x="274" y="113"/>
                  </a:lnTo>
                  <a:lnTo>
                    <a:pt x="276" y="101"/>
                  </a:lnTo>
                  <a:lnTo>
                    <a:pt x="273" y="62"/>
                  </a:lnTo>
                  <a:lnTo>
                    <a:pt x="270" y="53"/>
                  </a:lnTo>
                  <a:lnTo>
                    <a:pt x="269" y="41"/>
                  </a:lnTo>
                  <a:lnTo>
                    <a:pt x="261" y="35"/>
                  </a:lnTo>
                  <a:lnTo>
                    <a:pt x="260" y="32"/>
                  </a:lnTo>
                  <a:lnTo>
                    <a:pt x="260" y="29"/>
                  </a:lnTo>
                  <a:lnTo>
                    <a:pt x="260" y="11"/>
                  </a:lnTo>
                  <a:lnTo>
                    <a:pt x="260" y="10"/>
                  </a:lnTo>
                  <a:lnTo>
                    <a:pt x="256" y="13"/>
                  </a:lnTo>
                  <a:lnTo>
                    <a:pt x="252" y="15"/>
                  </a:lnTo>
                  <a:lnTo>
                    <a:pt x="247" y="17"/>
                  </a:lnTo>
                  <a:lnTo>
                    <a:pt x="238" y="18"/>
                  </a:lnTo>
                  <a:lnTo>
                    <a:pt x="226" y="14"/>
                  </a:lnTo>
                  <a:lnTo>
                    <a:pt x="218" y="10"/>
                  </a:lnTo>
                  <a:lnTo>
                    <a:pt x="208" y="5"/>
                  </a:lnTo>
                  <a:lnTo>
                    <a:pt x="203" y="1"/>
                  </a:lnTo>
                  <a:lnTo>
                    <a:pt x="199" y="0"/>
                  </a:lnTo>
                  <a:lnTo>
                    <a:pt x="195" y="1"/>
                  </a:lnTo>
                  <a:lnTo>
                    <a:pt x="191" y="4"/>
                  </a:lnTo>
                  <a:lnTo>
                    <a:pt x="186" y="9"/>
                  </a:lnTo>
                  <a:lnTo>
                    <a:pt x="85" y="90"/>
                  </a:lnTo>
                  <a:lnTo>
                    <a:pt x="78" y="95"/>
                  </a:lnTo>
                  <a:lnTo>
                    <a:pt x="73" y="98"/>
                  </a:lnTo>
                  <a:lnTo>
                    <a:pt x="68" y="100"/>
                  </a:lnTo>
                  <a:lnTo>
                    <a:pt x="68" y="115"/>
                  </a:lnTo>
                  <a:lnTo>
                    <a:pt x="69" y="120"/>
                  </a:lnTo>
                  <a:lnTo>
                    <a:pt x="69" y="129"/>
                  </a:lnTo>
                  <a:lnTo>
                    <a:pt x="69" y="135"/>
                  </a:lnTo>
                  <a:lnTo>
                    <a:pt x="67" y="137"/>
                  </a:lnTo>
                  <a:lnTo>
                    <a:pt x="60" y="139"/>
                  </a:lnTo>
                  <a:lnTo>
                    <a:pt x="56" y="143"/>
                  </a:lnTo>
                  <a:lnTo>
                    <a:pt x="55" y="147"/>
                  </a:lnTo>
                  <a:lnTo>
                    <a:pt x="56" y="153"/>
                  </a:lnTo>
                  <a:lnTo>
                    <a:pt x="57" y="159"/>
                  </a:lnTo>
                  <a:lnTo>
                    <a:pt x="57" y="164"/>
                  </a:lnTo>
                  <a:lnTo>
                    <a:pt x="56" y="168"/>
                  </a:lnTo>
                  <a:lnTo>
                    <a:pt x="52" y="169"/>
                  </a:lnTo>
                  <a:lnTo>
                    <a:pt x="37" y="169"/>
                  </a:lnTo>
                  <a:lnTo>
                    <a:pt x="33" y="169"/>
                  </a:lnTo>
                  <a:lnTo>
                    <a:pt x="28" y="169"/>
                  </a:lnTo>
                  <a:lnTo>
                    <a:pt x="23" y="170"/>
                  </a:lnTo>
                  <a:lnTo>
                    <a:pt x="18" y="174"/>
                  </a:lnTo>
                  <a:lnTo>
                    <a:pt x="14" y="179"/>
                  </a:lnTo>
                  <a:lnTo>
                    <a:pt x="10" y="180"/>
                  </a:lnTo>
                  <a:lnTo>
                    <a:pt x="4" y="179"/>
                  </a:lnTo>
                  <a:lnTo>
                    <a:pt x="3" y="179"/>
                  </a:lnTo>
                  <a:lnTo>
                    <a:pt x="1" y="184"/>
                  </a:lnTo>
                  <a:lnTo>
                    <a:pt x="0" y="193"/>
                  </a:lnTo>
                  <a:lnTo>
                    <a:pt x="1" y="199"/>
                  </a:lnTo>
                  <a:lnTo>
                    <a:pt x="6" y="203"/>
                  </a:lnTo>
                  <a:lnTo>
                    <a:pt x="13" y="206"/>
                  </a:lnTo>
                  <a:lnTo>
                    <a:pt x="20" y="209"/>
                  </a:lnTo>
                  <a:lnTo>
                    <a:pt x="22" y="211"/>
                  </a:lnTo>
                  <a:lnTo>
                    <a:pt x="24" y="213"/>
                  </a:lnTo>
                  <a:lnTo>
                    <a:pt x="29" y="218"/>
                  </a:lnTo>
                  <a:lnTo>
                    <a:pt x="33" y="228"/>
                  </a:lnTo>
                  <a:lnTo>
                    <a:pt x="35" y="237"/>
                  </a:lnTo>
                  <a:lnTo>
                    <a:pt x="36" y="236"/>
                  </a:lnTo>
                  <a:lnTo>
                    <a:pt x="41" y="236"/>
                  </a:lnTo>
                  <a:lnTo>
                    <a:pt x="45" y="236"/>
                  </a:lnTo>
                  <a:lnTo>
                    <a:pt x="50" y="238"/>
                  </a:lnTo>
                  <a:lnTo>
                    <a:pt x="53" y="239"/>
                  </a:lnTo>
                  <a:lnTo>
                    <a:pt x="52" y="239"/>
                  </a:lnTo>
                  <a:lnTo>
                    <a:pt x="60" y="236"/>
                  </a:lnTo>
                  <a:lnTo>
                    <a:pt x="64" y="233"/>
                  </a:lnTo>
                  <a:lnTo>
                    <a:pt x="66" y="227"/>
                  </a:lnTo>
                  <a:lnTo>
                    <a:pt x="65" y="222"/>
                  </a:lnTo>
                  <a:lnTo>
                    <a:pt x="65" y="212"/>
                  </a:lnTo>
                  <a:lnTo>
                    <a:pt x="65" y="207"/>
                  </a:lnTo>
                  <a:lnTo>
                    <a:pt x="70" y="202"/>
                  </a:lnTo>
                  <a:lnTo>
                    <a:pt x="75" y="200"/>
                  </a:lnTo>
                  <a:lnTo>
                    <a:pt x="80" y="198"/>
                  </a:lnTo>
                  <a:lnTo>
                    <a:pt x="93" y="196"/>
                  </a:lnTo>
                  <a:lnTo>
                    <a:pt x="100" y="195"/>
                  </a:lnTo>
                  <a:lnTo>
                    <a:pt x="104" y="196"/>
                  </a:lnTo>
                  <a:lnTo>
                    <a:pt x="109" y="197"/>
                  </a:lnTo>
                  <a:lnTo>
                    <a:pt x="112" y="207"/>
                  </a:lnTo>
                  <a:lnTo>
                    <a:pt x="113" y="209"/>
                  </a:lnTo>
                  <a:lnTo>
                    <a:pt x="116" y="211"/>
                  </a:lnTo>
                  <a:lnTo>
                    <a:pt x="121" y="211"/>
                  </a:lnTo>
                  <a:lnTo>
                    <a:pt x="126" y="207"/>
                  </a:lnTo>
                  <a:lnTo>
                    <a:pt x="132" y="203"/>
                  </a:lnTo>
                  <a:lnTo>
                    <a:pt x="135" y="202"/>
                  </a:lnTo>
                  <a:lnTo>
                    <a:pt x="141" y="202"/>
                  </a:lnTo>
                  <a:lnTo>
                    <a:pt x="145" y="204"/>
                  </a:lnTo>
                  <a:lnTo>
                    <a:pt x="150" y="206"/>
                  </a:lnTo>
                  <a:lnTo>
                    <a:pt x="153" y="209"/>
                  </a:lnTo>
                  <a:lnTo>
                    <a:pt x="161" y="211"/>
                  </a:lnTo>
                  <a:lnTo>
                    <a:pt x="166" y="210"/>
                  </a:lnTo>
                  <a:lnTo>
                    <a:pt x="171" y="207"/>
                  </a:lnTo>
                  <a:lnTo>
                    <a:pt x="180" y="200"/>
                  </a:lnTo>
                  <a:lnTo>
                    <a:pt x="186" y="196"/>
                  </a:lnTo>
                  <a:lnTo>
                    <a:pt x="190" y="194"/>
                  </a:lnTo>
                  <a:lnTo>
                    <a:pt x="199" y="191"/>
                  </a:lnTo>
                  <a:lnTo>
                    <a:pt x="204" y="191"/>
                  </a:lnTo>
                  <a:lnTo>
                    <a:pt x="213" y="195"/>
                  </a:lnTo>
                  <a:lnTo>
                    <a:pt x="216" y="197"/>
                  </a:lnTo>
                  <a:lnTo>
                    <a:pt x="220" y="196"/>
                  </a:lnTo>
                  <a:lnTo>
                    <a:pt x="226" y="195"/>
                  </a:lnTo>
                  <a:lnTo>
                    <a:pt x="233" y="194"/>
                  </a:lnTo>
                  <a:lnTo>
                    <a:pt x="232" y="19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0" name="Freeform 222"/>
            <p:cNvSpPr>
              <a:spLocks/>
            </p:cNvSpPr>
            <p:nvPr/>
          </p:nvSpPr>
          <p:spPr bwMode="auto">
            <a:xfrm>
              <a:off x="2690" y="2337"/>
              <a:ext cx="193" cy="181"/>
            </a:xfrm>
            <a:custGeom>
              <a:avLst/>
              <a:gdLst/>
              <a:ahLst/>
              <a:cxnLst>
                <a:cxn ang="0">
                  <a:pos x="17" y="45"/>
                </a:cxn>
                <a:cxn ang="0">
                  <a:pos x="23" y="36"/>
                </a:cxn>
                <a:cxn ang="0">
                  <a:pos x="22" y="21"/>
                </a:cxn>
                <a:cxn ang="0">
                  <a:pos x="27" y="11"/>
                </a:cxn>
                <a:cxn ang="0">
                  <a:pos x="37" y="7"/>
                </a:cxn>
                <a:cxn ang="0">
                  <a:pos x="57" y="4"/>
                </a:cxn>
                <a:cxn ang="0">
                  <a:pos x="66" y="6"/>
                </a:cxn>
                <a:cxn ang="0">
                  <a:pos x="70" y="18"/>
                </a:cxn>
                <a:cxn ang="0">
                  <a:pos x="78" y="20"/>
                </a:cxn>
                <a:cxn ang="0">
                  <a:pos x="89" y="12"/>
                </a:cxn>
                <a:cxn ang="0">
                  <a:pos x="98" y="11"/>
                </a:cxn>
                <a:cxn ang="0">
                  <a:pos x="107" y="15"/>
                </a:cxn>
                <a:cxn ang="0">
                  <a:pos x="118" y="20"/>
                </a:cxn>
                <a:cxn ang="0">
                  <a:pos x="128" y="16"/>
                </a:cxn>
                <a:cxn ang="0">
                  <a:pos x="143" y="5"/>
                </a:cxn>
                <a:cxn ang="0">
                  <a:pos x="156" y="0"/>
                </a:cxn>
                <a:cxn ang="0">
                  <a:pos x="170" y="4"/>
                </a:cxn>
                <a:cxn ang="0">
                  <a:pos x="177" y="5"/>
                </a:cxn>
                <a:cxn ang="0">
                  <a:pos x="190" y="3"/>
                </a:cxn>
                <a:cxn ang="0">
                  <a:pos x="200" y="5"/>
                </a:cxn>
                <a:cxn ang="0">
                  <a:pos x="206" y="9"/>
                </a:cxn>
                <a:cxn ang="0">
                  <a:pos x="208" y="18"/>
                </a:cxn>
                <a:cxn ang="0">
                  <a:pos x="207" y="26"/>
                </a:cxn>
                <a:cxn ang="0">
                  <a:pos x="206" y="42"/>
                </a:cxn>
                <a:cxn ang="0">
                  <a:pos x="202" y="54"/>
                </a:cxn>
                <a:cxn ang="0">
                  <a:pos x="191" y="66"/>
                </a:cxn>
                <a:cxn ang="0">
                  <a:pos x="184" y="77"/>
                </a:cxn>
                <a:cxn ang="0">
                  <a:pos x="177" y="95"/>
                </a:cxn>
                <a:cxn ang="0">
                  <a:pos x="163" y="105"/>
                </a:cxn>
                <a:cxn ang="0">
                  <a:pos x="144" y="119"/>
                </a:cxn>
                <a:cxn ang="0">
                  <a:pos x="133" y="130"/>
                </a:cxn>
                <a:cxn ang="0">
                  <a:pos x="126" y="146"/>
                </a:cxn>
                <a:cxn ang="0">
                  <a:pos x="120" y="153"/>
                </a:cxn>
                <a:cxn ang="0">
                  <a:pos x="112" y="156"/>
                </a:cxn>
                <a:cxn ang="0">
                  <a:pos x="105" y="155"/>
                </a:cxn>
                <a:cxn ang="0">
                  <a:pos x="102" y="160"/>
                </a:cxn>
                <a:cxn ang="0">
                  <a:pos x="105" y="175"/>
                </a:cxn>
                <a:cxn ang="0">
                  <a:pos x="104" y="184"/>
                </a:cxn>
                <a:cxn ang="0">
                  <a:pos x="90" y="185"/>
                </a:cxn>
                <a:cxn ang="0">
                  <a:pos x="77" y="197"/>
                </a:cxn>
                <a:cxn ang="0">
                  <a:pos x="67" y="196"/>
                </a:cxn>
                <a:cxn ang="0">
                  <a:pos x="58" y="188"/>
                </a:cxn>
                <a:cxn ang="0">
                  <a:pos x="53" y="174"/>
                </a:cxn>
                <a:cxn ang="0">
                  <a:pos x="42" y="160"/>
                </a:cxn>
                <a:cxn ang="0">
                  <a:pos x="29" y="157"/>
                </a:cxn>
                <a:cxn ang="0">
                  <a:pos x="10" y="157"/>
                </a:cxn>
                <a:cxn ang="0">
                  <a:pos x="10" y="157"/>
                </a:cxn>
                <a:cxn ang="0">
                  <a:pos x="9" y="142"/>
                </a:cxn>
                <a:cxn ang="0">
                  <a:pos x="6" y="129"/>
                </a:cxn>
                <a:cxn ang="0">
                  <a:pos x="0" y="117"/>
                </a:cxn>
                <a:cxn ang="0">
                  <a:pos x="1" y="109"/>
                </a:cxn>
                <a:cxn ang="0">
                  <a:pos x="10" y="93"/>
                </a:cxn>
                <a:cxn ang="0">
                  <a:pos x="17" y="72"/>
                </a:cxn>
                <a:cxn ang="0">
                  <a:pos x="17" y="60"/>
                </a:cxn>
                <a:cxn ang="0">
                  <a:pos x="14" y="51"/>
                </a:cxn>
                <a:cxn ang="0">
                  <a:pos x="9" y="48"/>
                </a:cxn>
              </a:cxnLst>
              <a:rect l="0" t="0" r="r" b="b"/>
              <a:pathLst>
                <a:path w="209" h="198">
                  <a:moveTo>
                    <a:pt x="9" y="48"/>
                  </a:moveTo>
                  <a:lnTo>
                    <a:pt x="17" y="45"/>
                  </a:lnTo>
                  <a:lnTo>
                    <a:pt x="21" y="42"/>
                  </a:lnTo>
                  <a:lnTo>
                    <a:pt x="23" y="36"/>
                  </a:lnTo>
                  <a:lnTo>
                    <a:pt x="22" y="31"/>
                  </a:lnTo>
                  <a:lnTo>
                    <a:pt x="22" y="21"/>
                  </a:lnTo>
                  <a:lnTo>
                    <a:pt x="22" y="16"/>
                  </a:lnTo>
                  <a:lnTo>
                    <a:pt x="27" y="11"/>
                  </a:lnTo>
                  <a:lnTo>
                    <a:pt x="32" y="9"/>
                  </a:lnTo>
                  <a:lnTo>
                    <a:pt x="37" y="7"/>
                  </a:lnTo>
                  <a:lnTo>
                    <a:pt x="50" y="5"/>
                  </a:lnTo>
                  <a:lnTo>
                    <a:pt x="57" y="4"/>
                  </a:lnTo>
                  <a:lnTo>
                    <a:pt x="61" y="5"/>
                  </a:lnTo>
                  <a:lnTo>
                    <a:pt x="66" y="6"/>
                  </a:lnTo>
                  <a:lnTo>
                    <a:pt x="69" y="16"/>
                  </a:lnTo>
                  <a:lnTo>
                    <a:pt x="70" y="18"/>
                  </a:lnTo>
                  <a:lnTo>
                    <a:pt x="73" y="20"/>
                  </a:lnTo>
                  <a:lnTo>
                    <a:pt x="78" y="20"/>
                  </a:lnTo>
                  <a:lnTo>
                    <a:pt x="83" y="16"/>
                  </a:lnTo>
                  <a:lnTo>
                    <a:pt x="89" y="12"/>
                  </a:lnTo>
                  <a:lnTo>
                    <a:pt x="92" y="11"/>
                  </a:lnTo>
                  <a:lnTo>
                    <a:pt x="98" y="11"/>
                  </a:lnTo>
                  <a:lnTo>
                    <a:pt x="102" y="13"/>
                  </a:lnTo>
                  <a:lnTo>
                    <a:pt x="107" y="15"/>
                  </a:lnTo>
                  <a:lnTo>
                    <a:pt x="110" y="18"/>
                  </a:lnTo>
                  <a:lnTo>
                    <a:pt x="118" y="20"/>
                  </a:lnTo>
                  <a:lnTo>
                    <a:pt x="123" y="19"/>
                  </a:lnTo>
                  <a:lnTo>
                    <a:pt x="128" y="16"/>
                  </a:lnTo>
                  <a:lnTo>
                    <a:pt x="137" y="9"/>
                  </a:lnTo>
                  <a:lnTo>
                    <a:pt x="143" y="5"/>
                  </a:lnTo>
                  <a:lnTo>
                    <a:pt x="147" y="3"/>
                  </a:lnTo>
                  <a:lnTo>
                    <a:pt x="156" y="0"/>
                  </a:lnTo>
                  <a:lnTo>
                    <a:pt x="161" y="0"/>
                  </a:lnTo>
                  <a:lnTo>
                    <a:pt x="170" y="4"/>
                  </a:lnTo>
                  <a:lnTo>
                    <a:pt x="173" y="6"/>
                  </a:lnTo>
                  <a:lnTo>
                    <a:pt x="177" y="5"/>
                  </a:lnTo>
                  <a:lnTo>
                    <a:pt x="183" y="4"/>
                  </a:lnTo>
                  <a:lnTo>
                    <a:pt x="190" y="3"/>
                  </a:lnTo>
                  <a:lnTo>
                    <a:pt x="197" y="4"/>
                  </a:lnTo>
                  <a:lnTo>
                    <a:pt x="200" y="5"/>
                  </a:lnTo>
                  <a:lnTo>
                    <a:pt x="203" y="6"/>
                  </a:lnTo>
                  <a:lnTo>
                    <a:pt x="206" y="9"/>
                  </a:lnTo>
                  <a:lnTo>
                    <a:pt x="208" y="12"/>
                  </a:lnTo>
                  <a:lnTo>
                    <a:pt x="208" y="18"/>
                  </a:lnTo>
                  <a:lnTo>
                    <a:pt x="207" y="22"/>
                  </a:lnTo>
                  <a:lnTo>
                    <a:pt x="207" y="26"/>
                  </a:lnTo>
                  <a:lnTo>
                    <a:pt x="207" y="32"/>
                  </a:lnTo>
                  <a:lnTo>
                    <a:pt x="206" y="42"/>
                  </a:lnTo>
                  <a:lnTo>
                    <a:pt x="205" y="47"/>
                  </a:lnTo>
                  <a:lnTo>
                    <a:pt x="202" y="54"/>
                  </a:lnTo>
                  <a:lnTo>
                    <a:pt x="197" y="59"/>
                  </a:lnTo>
                  <a:lnTo>
                    <a:pt x="191" y="66"/>
                  </a:lnTo>
                  <a:lnTo>
                    <a:pt x="186" y="73"/>
                  </a:lnTo>
                  <a:lnTo>
                    <a:pt x="184" y="77"/>
                  </a:lnTo>
                  <a:lnTo>
                    <a:pt x="180" y="91"/>
                  </a:lnTo>
                  <a:lnTo>
                    <a:pt x="177" y="95"/>
                  </a:lnTo>
                  <a:lnTo>
                    <a:pt x="171" y="101"/>
                  </a:lnTo>
                  <a:lnTo>
                    <a:pt x="163" y="105"/>
                  </a:lnTo>
                  <a:lnTo>
                    <a:pt x="149" y="115"/>
                  </a:lnTo>
                  <a:lnTo>
                    <a:pt x="144" y="119"/>
                  </a:lnTo>
                  <a:lnTo>
                    <a:pt x="137" y="126"/>
                  </a:lnTo>
                  <a:lnTo>
                    <a:pt x="133" y="130"/>
                  </a:lnTo>
                  <a:lnTo>
                    <a:pt x="129" y="136"/>
                  </a:lnTo>
                  <a:lnTo>
                    <a:pt x="126" y="146"/>
                  </a:lnTo>
                  <a:lnTo>
                    <a:pt x="124" y="151"/>
                  </a:lnTo>
                  <a:lnTo>
                    <a:pt x="120" y="153"/>
                  </a:lnTo>
                  <a:lnTo>
                    <a:pt x="116" y="155"/>
                  </a:lnTo>
                  <a:lnTo>
                    <a:pt x="112" y="156"/>
                  </a:lnTo>
                  <a:lnTo>
                    <a:pt x="108" y="155"/>
                  </a:lnTo>
                  <a:lnTo>
                    <a:pt x="105" y="155"/>
                  </a:lnTo>
                  <a:lnTo>
                    <a:pt x="102" y="156"/>
                  </a:lnTo>
                  <a:lnTo>
                    <a:pt x="102" y="160"/>
                  </a:lnTo>
                  <a:lnTo>
                    <a:pt x="104" y="164"/>
                  </a:lnTo>
                  <a:lnTo>
                    <a:pt x="105" y="175"/>
                  </a:lnTo>
                  <a:lnTo>
                    <a:pt x="104" y="183"/>
                  </a:lnTo>
                  <a:lnTo>
                    <a:pt x="104" y="184"/>
                  </a:lnTo>
                  <a:lnTo>
                    <a:pt x="97" y="184"/>
                  </a:lnTo>
                  <a:lnTo>
                    <a:pt x="90" y="185"/>
                  </a:lnTo>
                  <a:lnTo>
                    <a:pt x="84" y="189"/>
                  </a:lnTo>
                  <a:lnTo>
                    <a:pt x="77" y="197"/>
                  </a:lnTo>
                  <a:lnTo>
                    <a:pt x="72" y="197"/>
                  </a:lnTo>
                  <a:lnTo>
                    <a:pt x="67" y="196"/>
                  </a:lnTo>
                  <a:lnTo>
                    <a:pt x="62" y="193"/>
                  </a:lnTo>
                  <a:lnTo>
                    <a:pt x="58" y="188"/>
                  </a:lnTo>
                  <a:lnTo>
                    <a:pt x="55" y="183"/>
                  </a:lnTo>
                  <a:lnTo>
                    <a:pt x="53" y="174"/>
                  </a:lnTo>
                  <a:lnTo>
                    <a:pt x="49" y="166"/>
                  </a:lnTo>
                  <a:lnTo>
                    <a:pt x="42" y="160"/>
                  </a:lnTo>
                  <a:lnTo>
                    <a:pt x="36" y="158"/>
                  </a:lnTo>
                  <a:lnTo>
                    <a:pt x="29" y="157"/>
                  </a:lnTo>
                  <a:lnTo>
                    <a:pt x="15" y="157"/>
                  </a:lnTo>
                  <a:lnTo>
                    <a:pt x="10" y="157"/>
                  </a:lnTo>
                  <a:lnTo>
                    <a:pt x="10" y="158"/>
                  </a:lnTo>
                  <a:lnTo>
                    <a:pt x="10" y="157"/>
                  </a:lnTo>
                  <a:lnTo>
                    <a:pt x="10" y="149"/>
                  </a:lnTo>
                  <a:lnTo>
                    <a:pt x="9" y="142"/>
                  </a:lnTo>
                  <a:lnTo>
                    <a:pt x="8" y="133"/>
                  </a:lnTo>
                  <a:lnTo>
                    <a:pt x="6" y="129"/>
                  </a:lnTo>
                  <a:lnTo>
                    <a:pt x="2" y="124"/>
                  </a:lnTo>
                  <a:lnTo>
                    <a:pt x="0" y="117"/>
                  </a:lnTo>
                  <a:lnTo>
                    <a:pt x="0" y="113"/>
                  </a:lnTo>
                  <a:lnTo>
                    <a:pt x="1" y="109"/>
                  </a:lnTo>
                  <a:lnTo>
                    <a:pt x="6" y="102"/>
                  </a:lnTo>
                  <a:lnTo>
                    <a:pt x="10" y="93"/>
                  </a:lnTo>
                  <a:lnTo>
                    <a:pt x="14" y="83"/>
                  </a:lnTo>
                  <a:lnTo>
                    <a:pt x="17" y="72"/>
                  </a:lnTo>
                  <a:lnTo>
                    <a:pt x="18" y="64"/>
                  </a:lnTo>
                  <a:lnTo>
                    <a:pt x="17" y="60"/>
                  </a:lnTo>
                  <a:lnTo>
                    <a:pt x="17" y="56"/>
                  </a:lnTo>
                  <a:lnTo>
                    <a:pt x="14" y="51"/>
                  </a:lnTo>
                  <a:lnTo>
                    <a:pt x="9" y="47"/>
                  </a:lnTo>
                  <a:lnTo>
                    <a:pt x="9" y="4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1" name="Freeform 223"/>
            <p:cNvSpPr>
              <a:spLocks/>
            </p:cNvSpPr>
            <p:nvPr/>
          </p:nvSpPr>
          <p:spPr bwMode="auto">
            <a:xfrm>
              <a:off x="2664" y="2378"/>
              <a:ext cx="43" cy="114"/>
            </a:xfrm>
            <a:custGeom>
              <a:avLst/>
              <a:gdLst/>
              <a:ahLst/>
              <a:cxnLst>
                <a:cxn ang="0">
                  <a:pos x="17" y="123"/>
                </a:cxn>
                <a:cxn ang="0">
                  <a:pos x="18" y="118"/>
                </a:cxn>
                <a:cxn ang="0">
                  <a:pos x="19" y="114"/>
                </a:cxn>
                <a:cxn ang="0">
                  <a:pos x="21" y="108"/>
                </a:cxn>
                <a:cxn ang="0">
                  <a:pos x="23" y="93"/>
                </a:cxn>
                <a:cxn ang="0">
                  <a:pos x="22" y="79"/>
                </a:cxn>
                <a:cxn ang="0">
                  <a:pos x="19" y="72"/>
                </a:cxn>
                <a:cxn ang="0">
                  <a:pos x="16" y="68"/>
                </a:cxn>
                <a:cxn ang="0">
                  <a:pos x="13" y="65"/>
                </a:cxn>
                <a:cxn ang="0">
                  <a:pos x="10" y="57"/>
                </a:cxn>
                <a:cxn ang="0">
                  <a:pos x="9" y="52"/>
                </a:cxn>
                <a:cxn ang="0">
                  <a:pos x="9" y="45"/>
                </a:cxn>
                <a:cxn ang="0">
                  <a:pos x="11" y="39"/>
                </a:cxn>
                <a:cxn ang="0">
                  <a:pos x="11" y="36"/>
                </a:cxn>
                <a:cxn ang="0">
                  <a:pos x="10" y="29"/>
                </a:cxn>
                <a:cxn ang="0">
                  <a:pos x="7" y="25"/>
                </a:cxn>
                <a:cxn ang="0">
                  <a:pos x="0" y="20"/>
                </a:cxn>
                <a:cxn ang="0">
                  <a:pos x="1" y="20"/>
                </a:cxn>
                <a:cxn ang="0">
                  <a:pos x="3" y="20"/>
                </a:cxn>
                <a:cxn ang="0">
                  <a:pos x="7" y="18"/>
                </a:cxn>
                <a:cxn ang="0">
                  <a:pos x="10" y="15"/>
                </a:cxn>
                <a:cxn ang="0">
                  <a:pos x="11" y="6"/>
                </a:cxn>
                <a:cxn ang="0">
                  <a:pos x="14" y="2"/>
                </a:cxn>
                <a:cxn ang="0">
                  <a:pos x="15" y="1"/>
                </a:cxn>
                <a:cxn ang="0">
                  <a:pos x="20" y="1"/>
                </a:cxn>
                <a:cxn ang="0">
                  <a:pos x="21" y="0"/>
                </a:cxn>
                <a:cxn ang="0">
                  <a:pos x="26" y="0"/>
                </a:cxn>
                <a:cxn ang="0">
                  <a:pos x="30" y="0"/>
                </a:cxn>
                <a:cxn ang="0">
                  <a:pos x="35" y="2"/>
                </a:cxn>
                <a:cxn ang="0">
                  <a:pos x="38" y="3"/>
                </a:cxn>
                <a:cxn ang="0">
                  <a:pos x="37" y="2"/>
                </a:cxn>
                <a:cxn ang="0">
                  <a:pos x="42" y="6"/>
                </a:cxn>
                <a:cxn ang="0">
                  <a:pos x="45" y="11"/>
                </a:cxn>
                <a:cxn ang="0">
                  <a:pos x="45" y="15"/>
                </a:cxn>
                <a:cxn ang="0">
                  <a:pos x="46" y="19"/>
                </a:cxn>
                <a:cxn ang="0">
                  <a:pos x="45" y="27"/>
                </a:cxn>
                <a:cxn ang="0">
                  <a:pos x="42" y="38"/>
                </a:cxn>
                <a:cxn ang="0">
                  <a:pos x="38" y="48"/>
                </a:cxn>
                <a:cxn ang="0">
                  <a:pos x="34" y="57"/>
                </a:cxn>
                <a:cxn ang="0">
                  <a:pos x="29" y="64"/>
                </a:cxn>
                <a:cxn ang="0">
                  <a:pos x="28" y="68"/>
                </a:cxn>
                <a:cxn ang="0">
                  <a:pos x="28" y="72"/>
                </a:cxn>
                <a:cxn ang="0">
                  <a:pos x="30" y="79"/>
                </a:cxn>
                <a:cxn ang="0">
                  <a:pos x="34" y="84"/>
                </a:cxn>
                <a:cxn ang="0">
                  <a:pos x="36" y="88"/>
                </a:cxn>
                <a:cxn ang="0">
                  <a:pos x="37" y="97"/>
                </a:cxn>
                <a:cxn ang="0">
                  <a:pos x="38" y="104"/>
                </a:cxn>
                <a:cxn ang="0">
                  <a:pos x="38" y="112"/>
                </a:cxn>
                <a:cxn ang="0">
                  <a:pos x="38" y="113"/>
                </a:cxn>
                <a:cxn ang="0">
                  <a:pos x="38" y="112"/>
                </a:cxn>
                <a:cxn ang="0">
                  <a:pos x="34" y="114"/>
                </a:cxn>
                <a:cxn ang="0">
                  <a:pos x="22" y="122"/>
                </a:cxn>
                <a:cxn ang="0">
                  <a:pos x="19" y="123"/>
                </a:cxn>
                <a:cxn ang="0">
                  <a:pos x="17" y="124"/>
                </a:cxn>
                <a:cxn ang="0">
                  <a:pos x="17" y="123"/>
                </a:cxn>
              </a:cxnLst>
              <a:rect l="0" t="0" r="r" b="b"/>
              <a:pathLst>
                <a:path w="47" h="125">
                  <a:moveTo>
                    <a:pt x="17" y="123"/>
                  </a:moveTo>
                  <a:lnTo>
                    <a:pt x="18" y="118"/>
                  </a:lnTo>
                  <a:lnTo>
                    <a:pt x="19" y="114"/>
                  </a:lnTo>
                  <a:lnTo>
                    <a:pt x="21" y="108"/>
                  </a:lnTo>
                  <a:lnTo>
                    <a:pt x="23" y="93"/>
                  </a:lnTo>
                  <a:lnTo>
                    <a:pt x="22" y="79"/>
                  </a:lnTo>
                  <a:lnTo>
                    <a:pt x="19" y="72"/>
                  </a:lnTo>
                  <a:lnTo>
                    <a:pt x="16" y="68"/>
                  </a:lnTo>
                  <a:lnTo>
                    <a:pt x="13" y="65"/>
                  </a:lnTo>
                  <a:lnTo>
                    <a:pt x="10" y="57"/>
                  </a:lnTo>
                  <a:lnTo>
                    <a:pt x="9" y="52"/>
                  </a:lnTo>
                  <a:lnTo>
                    <a:pt x="9" y="45"/>
                  </a:lnTo>
                  <a:lnTo>
                    <a:pt x="11" y="39"/>
                  </a:lnTo>
                  <a:lnTo>
                    <a:pt x="11" y="36"/>
                  </a:lnTo>
                  <a:lnTo>
                    <a:pt x="10" y="29"/>
                  </a:lnTo>
                  <a:lnTo>
                    <a:pt x="7" y="25"/>
                  </a:lnTo>
                  <a:lnTo>
                    <a:pt x="0" y="20"/>
                  </a:lnTo>
                  <a:lnTo>
                    <a:pt x="1" y="20"/>
                  </a:lnTo>
                  <a:lnTo>
                    <a:pt x="3" y="20"/>
                  </a:lnTo>
                  <a:lnTo>
                    <a:pt x="7" y="18"/>
                  </a:lnTo>
                  <a:lnTo>
                    <a:pt x="10" y="15"/>
                  </a:lnTo>
                  <a:lnTo>
                    <a:pt x="11" y="6"/>
                  </a:lnTo>
                  <a:lnTo>
                    <a:pt x="14" y="2"/>
                  </a:lnTo>
                  <a:lnTo>
                    <a:pt x="15" y="1"/>
                  </a:lnTo>
                  <a:lnTo>
                    <a:pt x="20" y="1"/>
                  </a:lnTo>
                  <a:lnTo>
                    <a:pt x="21" y="0"/>
                  </a:lnTo>
                  <a:lnTo>
                    <a:pt x="26" y="0"/>
                  </a:lnTo>
                  <a:lnTo>
                    <a:pt x="30" y="0"/>
                  </a:lnTo>
                  <a:lnTo>
                    <a:pt x="35" y="2"/>
                  </a:lnTo>
                  <a:lnTo>
                    <a:pt x="38" y="3"/>
                  </a:lnTo>
                  <a:lnTo>
                    <a:pt x="37" y="2"/>
                  </a:lnTo>
                  <a:lnTo>
                    <a:pt x="42" y="6"/>
                  </a:lnTo>
                  <a:lnTo>
                    <a:pt x="45" y="11"/>
                  </a:lnTo>
                  <a:lnTo>
                    <a:pt x="45" y="15"/>
                  </a:lnTo>
                  <a:lnTo>
                    <a:pt x="46" y="19"/>
                  </a:lnTo>
                  <a:lnTo>
                    <a:pt x="45" y="27"/>
                  </a:lnTo>
                  <a:lnTo>
                    <a:pt x="42" y="38"/>
                  </a:lnTo>
                  <a:lnTo>
                    <a:pt x="38" y="48"/>
                  </a:lnTo>
                  <a:lnTo>
                    <a:pt x="34" y="57"/>
                  </a:lnTo>
                  <a:lnTo>
                    <a:pt x="29" y="64"/>
                  </a:lnTo>
                  <a:lnTo>
                    <a:pt x="28" y="68"/>
                  </a:lnTo>
                  <a:lnTo>
                    <a:pt x="28" y="72"/>
                  </a:lnTo>
                  <a:lnTo>
                    <a:pt x="30" y="79"/>
                  </a:lnTo>
                  <a:lnTo>
                    <a:pt x="34" y="84"/>
                  </a:lnTo>
                  <a:lnTo>
                    <a:pt x="36" y="88"/>
                  </a:lnTo>
                  <a:lnTo>
                    <a:pt x="37" y="97"/>
                  </a:lnTo>
                  <a:lnTo>
                    <a:pt x="38" y="104"/>
                  </a:lnTo>
                  <a:lnTo>
                    <a:pt x="38" y="112"/>
                  </a:lnTo>
                  <a:lnTo>
                    <a:pt x="38" y="113"/>
                  </a:lnTo>
                  <a:lnTo>
                    <a:pt x="38" y="112"/>
                  </a:lnTo>
                  <a:lnTo>
                    <a:pt x="34" y="114"/>
                  </a:lnTo>
                  <a:lnTo>
                    <a:pt x="22" y="122"/>
                  </a:lnTo>
                  <a:lnTo>
                    <a:pt x="19" y="123"/>
                  </a:lnTo>
                  <a:lnTo>
                    <a:pt x="17" y="124"/>
                  </a:lnTo>
                  <a:lnTo>
                    <a:pt x="17" y="12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2" name="Freeform 224"/>
            <p:cNvSpPr>
              <a:spLocks/>
            </p:cNvSpPr>
            <p:nvPr/>
          </p:nvSpPr>
          <p:spPr bwMode="auto">
            <a:xfrm>
              <a:off x="2644" y="2396"/>
              <a:ext cx="42" cy="99"/>
            </a:xfrm>
            <a:custGeom>
              <a:avLst/>
              <a:gdLst/>
              <a:ahLst/>
              <a:cxnLst>
                <a:cxn ang="0">
                  <a:pos x="0" y="6"/>
                </a:cxn>
                <a:cxn ang="0">
                  <a:pos x="10" y="2"/>
                </a:cxn>
                <a:cxn ang="0">
                  <a:pos x="18" y="0"/>
                </a:cxn>
                <a:cxn ang="0">
                  <a:pos x="22" y="0"/>
                </a:cxn>
                <a:cxn ang="0">
                  <a:pos x="28" y="5"/>
                </a:cxn>
                <a:cxn ang="0">
                  <a:pos x="31" y="9"/>
                </a:cxn>
                <a:cxn ang="0">
                  <a:pos x="32" y="16"/>
                </a:cxn>
                <a:cxn ang="0">
                  <a:pos x="33" y="19"/>
                </a:cxn>
                <a:cxn ang="0">
                  <a:pos x="31" y="25"/>
                </a:cxn>
                <a:cxn ang="0">
                  <a:pos x="30" y="32"/>
                </a:cxn>
                <a:cxn ang="0">
                  <a:pos x="32" y="37"/>
                </a:cxn>
                <a:cxn ang="0">
                  <a:pos x="35" y="45"/>
                </a:cxn>
                <a:cxn ang="0">
                  <a:pos x="38" y="48"/>
                </a:cxn>
                <a:cxn ang="0">
                  <a:pos x="41" y="52"/>
                </a:cxn>
                <a:cxn ang="0">
                  <a:pos x="43" y="59"/>
                </a:cxn>
                <a:cxn ang="0">
                  <a:pos x="44" y="73"/>
                </a:cxn>
                <a:cxn ang="0">
                  <a:pos x="42" y="88"/>
                </a:cxn>
                <a:cxn ang="0">
                  <a:pos x="40" y="94"/>
                </a:cxn>
                <a:cxn ang="0">
                  <a:pos x="39" y="98"/>
                </a:cxn>
                <a:cxn ang="0">
                  <a:pos x="38" y="103"/>
                </a:cxn>
                <a:cxn ang="0">
                  <a:pos x="39" y="104"/>
                </a:cxn>
                <a:cxn ang="0">
                  <a:pos x="32" y="106"/>
                </a:cxn>
                <a:cxn ang="0">
                  <a:pos x="24" y="107"/>
                </a:cxn>
                <a:cxn ang="0">
                  <a:pos x="12" y="88"/>
                </a:cxn>
                <a:cxn ang="0">
                  <a:pos x="10" y="84"/>
                </a:cxn>
                <a:cxn ang="0">
                  <a:pos x="10" y="79"/>
                </a:cxn>
                <a:cxn ang="0">
                  <a:pos x="12" y="72"/>
                </a:cxn>
                <a:cxn ang="0">
                  <a:pos x="17" y="65"/>
                </a:cxn>
                <a:cxn ang="0">
                  <a:pos x="19" y="61"/>
                </a:cxn>
                <a:cxn ang="0">
                  <a:pos x="20" y="60"/>
                </a:cxn>
                <a:cxn ang="0">
                  <a:pos x="19" y="54"/>
                </a:cxn>
                <a:cxn ang="0">
                  <a:pos x="17" y="53"/>
                </a:cxn>
                <a:cxn ang="0">
                  <a:pos x="11" y="55"/>
                </a:cxn>
                <a:cxn ang="0">
                  <a:pos x="6" y="54"/>
                </a:cxn>
                <a:cxn ang="0">
                  <a:pos x="4" y="51"/>
                </a:cxn>
                <a:cxn ang="0">
                  <a:pos x="4" y="46"/>
                </a:cxn>
                <a:cxn ang="0">
                  <a:pos x="4" y="40"/>
                </a:cxn>
                <a:cxn ang="0">
                  <a:pos x="5" y="37"/>
                </a:cxn>
                <a:cxn ang="0">
                  <a:pos x="5" y="36"/>
                </a:cxn>
                <a:cxn ang="0">
                  <a:pos x="10" y="27"/>
                </a:cxn>
                <a:cxn ang="0">
                  <a:pos x="11" y="20"/>
                </a:cxn>
                <a:cxn ang="0">
                  <a:pos x="10" y="16"/>
                </a:cxn>
                <a:cxn ang="0">
                  <a:pos x="9" y="14"/>
                </a:cxn>
                <a:cxn ang="0">
                  <a:pos x="6" y="11"/>
                </a:cxn>
                <a:cxn ang="0">
                  <a:pos x="3" y="8"/>
                </a:cxn>
                <a:cxn ang="0">
                  <a:pos x="1" y="6"/>
                </a:cxn>
                <a:cxn ang="0">
                  <a:pos x="0" y="6"/>
                </a:cxn>
              </a:cxnLst>
              <a:rect l="0" t="0" r="r" b="b"/>
              <a:pathLst>
                <a:path w="45" h="108">
                  <a:moveTo>
                    <a:pt x="0" y="6"/>
                  </a:moveTo>
                  <a:lnTo>
                    <a:pt x="10" y="2"/>
                  </a:lnTo>
                  <a:lnTo>
                    <a:pt x="18" y="0"/>
                  </a:lnTo>
                  <a:lnTo>
                    <a:pt x="22" y="0"/>
                  </a:lnTo>
                  <a:lnTo>
                    <a:pt x="28" y="5"/>
                  </a:lnTo>
                  <a:lnTo>
                    <a:pt x="31" y="9"/>
                  </a:lnTo>
                  <a:lnTo>
                    <a:pt x="32" y="16"/>
                  </a:lnTo>
                  <a:lnTo>
                    <a:pt x="33" y="19"/>
                  </a:lnTo>
                  <a:lnTo>
                    <a:pt x="31" y="25"/>
                  </a:lnTo>
                  <a:lnTo>
                    <a:pt x="30" y="32"/>
                  </a:lnTo>
                  <a:lnTo>
                    <a:pt x="32" y="37"/>
                  </a:lnTo>
                  <a:lnTo>
                    <a:pt x="35" y="45"/>
                  </a:lnTo>
                  <a:lnTo>
                    <a:pt x="38" y="48"/>
                  </a:lnTo>
                  <a:lnTo>
                    <a:pt x="41" y="52"/>
                  </a:lnTo>
                  <a:lnTo>
                    <a:pt x="43" y="59"/>
                  </a:lnTo>
                  <a:lnTo>
                    <a:pt x="44" y="73"/>
                  </a:lnTo>
                  <a:lnTo>
                    <a:pt x="42" y="88"/>
                  </a:lnTo>
                  <a:lnTo>
                    <a:pt x="40" y="94"/>
                  </a:lnTo>
                  <a:lnTo>
                    <a:pt x="39" y="98"/>
                  </a:lnTo>
                  <a:lnTo>
                    <a:pt x="38" y="103"/>
                  </a:lnTo>
                  <a:lnTo>
                    <a:pt x="39" y="104"/>
                  </a:lnTo>
                  <a:lnTo>
                    <a:pt x="32" y="106"/>
                  </a:lnTo>
                  <a:lnTo>
                    <a:pt x="24" y="107"/>
                  </a:lnTo>
                  <a:lnTo>
                    <a:pt x="12" y="88"/>
                  </a:lnTo>
                  <a:lnTo>
                    <a:pt x="10" y="84"/>
                  </a:lnTo>
                  <a:lnTo>
                    <a:pt x="10" y="79"/>
                  </a:lnTo>
                  <a:lnTo>
                    <a:pt x="12" y="72"/>
                  </a:lnTo>
                  <a:lnTo>
                    <a:pt x="17" y="65"/>
                  </a:lnTo>
                  <a:lnTo>
                    <a:pt x="19" y="61"/>
                  </a:lnTo>
                  <a:lnTo>
                    <a:pt x="20" y="60"/>
                  </a:lnTo>
                  <a:lnTo>
                    <a:pt x="19" y="54"/>
                  </a:lnTo>
                  <a:lnTo>
                    <a:pt x="17" y="53"/>
                  </a:lnTo>
                  <a:lnTo>
                    <a:pt x="11" y="55"/>
                  </a:lnTo>
                  <a:lnTo>
                    <a:pt x="6" y="54"/>
                  </a:lnTo>
                  <a:lnTo>
                    <a:pt x="4" y="51"/>
                  </a:lnTo>
                  <a:lnTo>
                    <a:pt x="4" y="46"/>
                  </a:lnTo>
                  <a:lnTo>
                    <a:pt x="4" y="40"/>
                  </a:lnTo>
                  <a:lnTo>
                    <a:pt x="5" y="37"/>
                  </a:lnTo>
                  <a:lnTo>
                    <a:pt x="5" y="36"/>
                  </a:lnTo>
                  <a:lnTo>
                    <a:pt x="10" y="27"/>
                  </a:lnTo>
                  <a:lnTo>
                    <a:pt x="11" y="20"/>
                  </a:lnTo>
                  <a:lnTo>
                    <a:pt x="10" y="16"/>
                  </a:lnTo>
                  <a:lnTo>
                    <a:pt x="9" y="14"/>
                  </a:lnTo>
                  <a:lnTo>
                    <a:pt x="6" y="11"/>
                  </a:lnTo>
                  <a:lnTo>
                    <a:pt x="3" y="8"/>
                  </a:lnTo>
                  <a:lnTo>
                    <a:pt x="1" y="6"/>
                  </a:lnTo>
                  <a:lnTo>
                    <a:pt x="0" y="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3" name="Freeform 225"/>
            <p:cNvSpPr>
              <a:spLocks/>
            </p:cNvSpPr>
            <p:nvPr/>
          </p:nvSpPr>
          <p:spPr bwMode="auto">
            <a:xfrm>
              <a:off x="2596" y="2400"/>
              <a:ext cx="71" cy="117"/>
            </a:xfrm>
            <a:custGeom>
              <a:avLst/>
              <a:gdLst/>
              <a:ahLst/>
              <a:cxnLst>
                <a:cxn ang="0">
                  <a:pos x="69" y="104"/>
                </a:cxn>
                <a:cxn ang="0">
                  <a:pos x="57" y="107"/>
                </a:cxn>
                <a:cxn ang="0">
                  <a:pos x="41" y="115"/>
                </a:cxn>
                <a:cxn ang="0">
                  <a:pos x="34" y="124"/>
                </a:cxn>
                <a:cxn ang="0">
                  <a:pos x="28" y="126"/>
                </a:cxn>
                <a:cxn ang="0">
                  <a:pos x="26" y="119"/>
                </a:cxn>
                <a:cxn ang="0">
                  <a:pos x="15" y="107"/>
                </a:cxn>
                <a:cxn ang="0">
                  <a:pos x="5" y="96"/>
                </a:cxn>
                <a:cxn ang="0">
                  <a:pos x="0" y="81"/>
                </a:cxn>
                <a:cxn ang="0">
                  <a:pos x="1" y="69"/>
                </a:cxn>
                <a:cxn ang="0">
                  <a:pos x="8" y="55"/>
                </a:cxn>
                <a:cxn ang="0">
                  <a:pos x="9" y="44"/>
                </a:cxn>
                <a:cxn ang="0">
                  <a:pos x="7" y="32"/>
                </a:cxn>
                <a:cxn ang="0">
                  <a:pos x="6" y="27"/>
                </a:cxn>
                <a:cxn ang="0">
                  <a:pos x="2" y="18"/>
                </a:cxn>
                <a:cxn ang="0">
                  <a:pos x="1" y="7"/>
                </a:cxn>
                <a:cxn ang="0">
                  <a:pos x="6" y="0"/>
                </a:cxn>
                <a:cxn ang="0">
                  <a:pos x="13" y="0"/>
                </a:cxn>
                <a:cxn ang="0">
                  <a:pos x="25" y="2"/>
                </a:cxn>
                <a:cxn ang="0">
                  <a:pos x="36" y="5"/>
                </a:cxn>
                <a:cxn ang="0">
                  <a:pos x="46" y="2"/>
                </a:cxn>
                <a:cxn ang="0">
                  <a:pos x="55" y="4"/>
                </a:cxn>
                <a:cxn ang="0">
                  <a:pos x="61" y="10"/>
                </a:cxn>
                <a:cxn ang="0">
                  <a:pos x="63" y="16"/>
                </a:cxn>
                <a:cxn ang="0">
                  <a:pos x="57" y="32"/>
                </a:cxn>
                <a:cxn ang="0">
                  <a:pos x="56" y="36"/>
                </a:cxn>
                <a:cxn ang="0">
                  <a:pos x="56" y="47"/>
                </a:cxn>
                <a:cxn ang="0">
                  <a:pos x="62" y="51"/>
                </a:cxn>
                <a:cxn ang="0">
                  <a:pos x="71" y="50"/>
                </a:cxn>
                <a:cxn ang="0">
                  <a:pos x="71" y="57"/>
                </a:cxn>
                <a:cxn ang="0">
                  <a:pos x="64" y="68"/>
                </a:cxn>
                <a:cxn ang="0">
                  <a:pos x="61" y="80"/>
                </a:cxn>
                <a:cxn ang="0">
                  <a:pos x="76" y="103"/>
                </a:cxn>
              </a:cxnLst>
              <a:rect l="0" t="0" r="r" b="b"/>
              <a:pathLst>
                <a:path w="77" h="127">
                  <a:moveTo>
                    <a:pt x="76" y="103"/>
                  </a:moveTo>
                  <a:lnTo>
                    <a:pt x="69" y="104"/>
                  </a:lnTo>
                  <a:lnTo>
                    <a:pt x="64" y="106"/>
                  </a:lnTo>
                  <a:lnTo>
                    <a:pt x="57" y="107"/>
                  </a:lnTo>
                  <a:lnTo>
                    <a:pt x="48" y="110"/>
                  </a:lnTo>
                  <a:lnTo>
                    <a:pt x="41" y="115"/>
                  </a:lnTo>
                  <a:lnTo>
                    <a:pt x="38" y="119"/>
                  </a:lnTo>
                  <a:lnTo>
                    <a:pt x="34" y="124"/>
                  </a:lnTo>
                  <a:lnTo>
                    <a:pt x="29" y="126"/>
                  </a:lnTo>
                  <a:lnTo>
                    <a:pt x="28" y="126"/>
                  </a:lnTo>
                  <a:lnTo>
                    <a:pt x="28" y="122"/>
                  </a:lnTo>
                  <a:lnTo>
                    <a:pt x="26" y="119"/>
                  </a:lnTo>
                  <a:lnTo>
                    <a:pt x="21" y="112"/>
                  </a:lnTo>
                  <a:lnTo>
                    <a:pt x="15" y="107"/>
                  </a:lnTo>
                  <a:lnTo>
                    <a:pt x="10" y="103"/>
                  </a:lnTo>
                  <a:lnTo>
                    <a:pt x="5" y="96"/>
                  </a:lnTo>
                  <a:lnTo>
                    <a:pt x="2" y="90"/>
                  </a:lnTo>
                  <a:lnTo>
                    <a:pt x="0" y="81"/>
                  </a:lnTo>
                  <a:lnTo>
                    <a:pt x="0" y="73"/>
                  </a:lnTo>
                  <a:lnTo>
                    <a:pt x="1" y="69"/>
                  </a:lnTo>
                  <a:lnTo>
                    <a:pt x="4" y="62"/>
                  </a:lnTo>
                  <a:lnTo>
                    <a:pt x="8" y="55"/>
                  </a:lnTo>
                  <a:lnTo>
                    <a:pt x="8" y="49"/>
                  </a:lnTo>
                  <a:lnTo>
                    <a:pt x="9" y="44"/>
                  </a:lnTo>
                  <a:lnTo>
                    <a:pt x="8" y="38"/>
                  </a:lnTo>
                  <a:lnTo>
                    <a:pt x="7" y="32"/>
                  </a:lnTo>
                  <a:lnTo>
                    <a:pt x="6" y="33"/>
                  </a:lnTo>
                  <a:lnTo>
                    <a:pt x="6" y="27"/>
                  </a:lnTo>
                  <a:lnTo>
                    <a:pt x="5" y="22"/>
                  </a:lnTo>
                  <a:lnTo>
                    <a:pt x="2" y="18"/>
                  </a:lnTo>
                  <a:lnTo>
                    <a:pt x="0" y="10"/>
                  </a:lnTo>
                  <a:lnTo>
                    <a:pt x="1" y="7"/>
                  </a:lnTo>
                  <a:lnTo>
                    <a:pt x="3" y="2"/>
                  </a:lnTo>
                  <a:lnTo>
                    <a:pt x="6" y="0"/>
                  </a:lnTo>
                  <a:lnTo>
                    <a:pt x="8" y="0"/>
                  </a:lnTo>
                  <a:lnTo>
                    <a:pt x="13" y="0"/>
                  </a:lnTo>
                  <a:lnTo>
                    <a:pt x="18" y="1"/>
                  </a:lnTo>
                  <a:lnTo>
                    <a:pt x="25" y="2"/>
                  </a:lnTo>
                  <a:lnTo>
                    <a:pt x="31" y="4"/>
                  </a:lnTo>
                  <a:lnTo>
                    <a:pt x="36" y="5"/>
                  </a:lnTo>
                  <a:lnTo>
                    <a:pt x="39" y="4"/>
                  </a:lnTo>
                  <a:lnTo>
                    <a:pt x="46" y="2"/>
                  </a:lnTo>
                  <a:lnTo>
                    <a:pt x="52" y="2"/>
                  </a:lnTo>
                  <a:lnTo>
                    <a:pt x="55" y="4"/>
                  </a:lnTo>
                  <a:lnTo>
                    <a:pt x="58" y="7"/>
                  </a:lnTo>
                  <a:lnTo>
                    <a:pt x="61" y="10"/>
                  </a:lnTo>
                  <a:lnTo>
                    <a:pt x="61" y="12"/>
                  </a:lnTo>
                  <a:lnTo>
                    <a:pt x="63" y="16"/>
                  </a:lnTo>
                  <a:lnTo>
                    <a:pt x="61" y="23"/>
                  </a:lnTo>
                  <a:lnTo>
                    <a:pt x="57" y="32"/>
                  </a:lnTo>
                  <a:lnTo>
                    <a:pt x="57" y="33"/>
                  </a:lnTo>
                  <a:lnTo>
                    <a:pt x="56" y="36"/>
                  </a:lnTo>
                  <a:lnTo>
                    <a:pt x="55" y="42"/>
                  </a:lnTo>
                  <a:lnTo>
                    <a:pt x="56" y="47"/>
                  </a:lnTo>
                  <a:lnTo>
                    <a:pt x="58" y="50"/>
                  </a:lnTo>
                  <a:lnTo>
                    <a:pt x="62" y="51"/>
                  </a:lnTo>
                  <a:lnTo>
                    <a:pt x="68" y="49"/>
                  </a:lnTo>
                  <a:lnTo>
                    <a:pt x="71" y="50"/>
                  </a:lnTo>
                  <a:lnTo>
                    <a:pt x="71" y="56"/>
                  </a:lnTo>
                  <a:lnTo>
                    <a:pt x="71" y="57"/>
                  </a:lnTo>
                  <a:lnTo>
                    <a:pt x="69" y="61"/>
                  </a:lnTo>
                  <a:lnTo>
                    <a:pt x="64" y="68"/>
                  </a:lnTo>
                  <a:lnTo>
                    <a:pt x="61" y="75"/>
                  </a:lnTo>
                  <a:lnTo>
                    <a:pt x="61" y="80"/>
                  </a:lnTo>
                  <a:lnTo>
                    <a:pt x="64" y="84"/>
                  </a:lnTo>
                  <a:lnTo>
                    <a:pt x="76" y="10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4" name="Freeform 226"/>
            <p:cNvSpPr>
              <a:spLocks/>
            </p:cNvSpPr>
            <p:nvPr/>
          </p:nvSpPr>
          <p:spPr bwMode="auto">
            <a:xfrm>
              <a:off x="2502" y="2409"/>
              <a:ext cx="121" cy="120"/>
            </a:xfrm>
            <a:custGeom>
              <a:avLst/>
              <a:gdLst/>
              <a:ahLst/>
              <a:cxnLst>
                <a:cxn ang="0">
                  <a:pos x="127" y="116"/>
                </a:cxn>
                <a:cxn ang="0">
                  <a:pos x="112" y="110"/>
                </a:cxn>
                <a:cxn ang="0">
                  <a:pos x="90" y="108"/>
                </a:cxn>
                <a:cxn ang="0">
                  <a:pos x="67" y="110"/>
                </a:cxn>
                <a:cxn ang="0">
                  <a:pos x="58" y="113"/>
                </a:cxn>
                <a:cxn ang="0">
                  <a:pos x="54" y="118"/>
                </a:cxn>
                <a:cxn ang="0">
                  <a:pos x="47" y="127"/>
                </a:cxn>
                <a:cxn ang="0">
                  <a:pos x="39" y="130"/>
                </a:cxn>
                <a:cxn ang="0">
                  <a:pos x="28" y="129"/>
                </a:cxn>
                <a:cxn ang="0">
                  <a:pos x="20" y="125"/>
                </a:cxn>
                <a:cxn ang="0">
                  <a:pos x="20" y="124"/>
                </a:cxn>
                <a:cxn ang="0">
                  <a:pos x="21" y="110"/>
                </a:cxn>
                <a:cxn ang="0">
                  <a:pos x="21" y="102"/>
                </a:cxn>
                <a:cxn ang="0">
                  <a:pos x="9" y="99"/>
                </a:cxn>
                <a:cxn ang="0">
                  <a:pos x="4" y="92"/>
                </a:cxn>
                <a:cxn ang="0">
                  <a:pos x="8" y="82"/>
                </a:cxn>
                <a:cxn ang="0">
                  <a:pos x="9" y="75"/>
                </a:cxn>
                <a:cxn ang="0">
                  <a:pos x="6" y="64"/>
                </a:cxn>
                <a:cxn ang="0">
                  <a:pos x="1" y="63"/>
                </a:cxn>
                <a:cxn ang="0">
                  <a:pos x="0" y="60"/>
                </a:cxn>
                <a:cxn ang="0">
                  <a:pos x="1" y="56"/>
                </a:cxn>
                <a:cxn ang="0">
                  <a:pos x="6" y="55"/>
                </a:cxn>
                <a:cxn ang="0">
                  <a:pos x="9" y="53"/>
                </a:cxn>
                <a:cxn ang="0">
                  <a:pos x="12" y="50"/>
                </a:cxn>
                <a:cxn ang="0">
                  <a:pos x="12" y="35"/>
                </a:cxn>
                <a:cxn ang="0">
                  <a:pos x="9" y="15"/>
                </a:cxn>
                <a:cxn ang="0">
                  <a:pos x="17" y="5"/>
                </a:cxn>
                <a:cxn ang="0">
                  <a:pos x="31" y="3"/>
                </a:cxn>
                <a:cxn ang="0">
                  <a:pos x="44" y="1"/>
                </a:cxn>
                <a:cxn ang="0">
                  <a:pos x="46" y="6"/>
                </a:cxn>
                <a:cxn ang="0">
                  <a:pos x="51" y="14"/>
                </a:cxn>
                <a:cxn ang="0">
                  <a:pos x="58" y="19"/>
                </a:cxn>
                <a:cxn ang="0">
                  <a:pos x="81" y="18"/>
                </a:cxn>
                <a:cxn ang="0">
                  <a:pos x="95" y="16"/>
                </a:cxn>
                <a:cxn ang="0">
                  <a:pos x="109" y="22"/>
                </a:cxn>
                <a:cxn ang="0">
                  <a:pos x="111" y="34"/>
                </a:cxn>
                <a:cxn ang="0">
                  <a:pos x="110" y="45"/>
                </a:cxn>
                <a:cxn ang="0">
                  <a:pos x="103" y="59"/>
                </a:cxn>
                <a:cxn ang="0">
                  <a:pos x="102" y="71"/>
                </a:cxn>
                <a:cxn ang="0">
                  <a:pos x="107" y="86"/>
                </a:cxn>
                <a:cxn ang="0">
                  <a:pos x="117" y="97"/>
                </a:cxn>
                <a:cxn ang="0">
                  <a:pos x="128" y="109"/>
                </a:cxn>
                <a:cxn ang="0">
                  <a:pos x="130" y="116"/>
                </a:cxn>
              </a:cxnLst>
              <a:rect l="0" t="0" r="r" b="b"/>
              <a:pathLst>
                <a:path w="132" h="131">
                  <a:moveTo>
                    <a:pt x="131" y="116"/>
                  </a:moveTo>
                  <a:lnTo>
                    <a:pt x="127" y="116"/>
                  </a:lnTo>
                  <a:lnTo>
                    <a:pt x="119" y="112"/>
                  </a:lnTo>
                  <a:lnTo>
                    <a:pt x="112" y="110"/>
                  </a:lnTo>
                  <a:lnTo>
                    <a:pt x="105" y="109"/>
                  </a:lnTo>
                  <a:lnTo>
                    <a:pt x="90" y="108"/>
                  </a:lnTo>
                  <a:lnTo>
                    <a:pt x="78" y="107"/>
                  </a:lnTo>
                  <a:lnTo>
                    <a:pt x="67" y="110"/>
                  </a:lnTo>
                  <a:lnTo>
                    <a:pt x="60" y="112"/>
                  </a:lnTo>
                  <a:lnTo>
                    <a:pt x="58" y="113"/>
                  </a:lnTo>
                  <a:lnTo>
                    <a:pt x="56" y="114"/>
                  </a:lnTo>
                  <a:lnTo>
                    <a:pt x="54" y="118"/>
                  </a:lnTo>
                  <a:lnTo>
                    <a:pt x="52" y="123"/>
                  </a:lnTo>
                  <a:lnTo>
                    <a:pt x="47" y="127"/>
                  </a:lnTo>
                  <a:lnTo>
                    <a:pt x="43" y="129"/>
                  </a:lnTo>
                  <a:lnTo>
                    <a:pt x="39" y="130"/>
                  </a:lnTo>
                  <a:lnTo>
                    <a:pt x="34" y="130"/>
                  </a:lnTo>
                  <a:lnTo>
                    <a:pt x="28" y="129"/>
                  </a:lnTo>
                  <a:lnTo>
                    <a:pt x="24" y="127"/>
                  </a:lnTo>
                  <a:lnTo>
                    <a:pt x="20" y="125"/>
                  </a:lnTo>
                  <a:lnTo>
                    <a:pt x="20" y="123"/>
                  </a:lnTo>
                  <a:lnTo>
                    <a:pt x="20" y="124"/>
                  </a:lnTo>
                  <a:lnTo>
                    <a:pt x="21" y="119"/>
                  </a:lnTo>
                  <a:lnTo>
                    <a:pt x="21" y="110"/>
                  </a:lnTo>
                  <a:lnTo>
                    <a:pt x="21" y="107"/>
                  </a:lnTo>
                  <a:lnTo>
                    <a:pt x="21" y="102"/>
                  </a:lnTo>
                  <a:lnTo>
                    <a:pt x="19" y="97"/>
                  </a:lnTo>
                  <a:lnTo>
                    <a:pt x="9" y="99"/>
                  </a:lnTo>
                  <a:lnTo>
                    <a:pt x="5" y="97"/>
                  </a:lnTo>
                  <a:lnTo>
                    <a:pt x="4" y="92"/>
                  </a:lnTo>
                  <a:lnTo>
                    <a:pt x="5" y="87"/>
                  </a:lnTo>
                  <a:lnTo>
                    <a:pt x="8" y="82"/>
                  </a:lnTo>
                  <a:lnTo>
                    <a:pt x="9" y="77"/>
                  </a:lnTo>
                  <a:lnTo>
                    <a:pt x="9" y="75"/>
                  </a:lnTo>
                  <a:lnTo>
                    <a:pt x="8" y="71"/>
                  </a:lnTo>
                  <a:lnTo>
                    <a:pt x="6" y="64"/>
                  </a:lnTo>
                  <a:lnTo>
                    <a:pt x="4" y="63"/>
                  </a:lnTo>
                  <a:lnTo>
                    <a:pt x="1" y="63"/>
                  </a:lnTo>
                  <a:lnTo>
                    <a:pt x="0" y="62"/>
                  </a:lnTo>
                  <a:lnTo>
                    <a:pt x="0" y="60"/>
                  </a:lnTo>
                  <a:lnTo>
                    <a:pt x="0" y="57"/>
                  </a:lnTo>
                  <a:lnTo>
                    <a:pt x="1" y="56"/>
                  </a:lnTo>
                  <a:lnTo>
                    <a:pt x="4" y="55"/>
                  </a:lnTo>
                  <a:lnTo>
                    <a:pt x="6" y="55"/>
                  </a:lnTo>
                  <a:lnTo>
                    <a:pt x="8" y="54"/>
                  </a:lnTo>
                  <a:lnTo>
                    <a:pt x="9" y="53"/>
                  </a:lnTo>
                  <a:lnTo>
                    <a:pt x="11" y="52"/>
                  </a:lnTo>
                  <a:lnTo>
                    <a:pt x="12" y="50"/>
                  </a:lnTo>
                  <a:lnTo>
                    <a:pt x="11" y="41"/>
                  </a:lnTo>
                  <a:lnTo>
                    <a:pt x="12" y="35"/>
                  </a:lnTo>
                  <a:lnTo>
                    <a:pt x="10" y="28"/>
                  </a:lnTo>
                  <a:lnTo>
                    <a:pt x="9" y="15"/>
                  </a:lnTo>
                  <a:lnTo>
                    <a:pt x="8" y="8"/>
                  </a:lnTo>
                  <a:lnTo>
                    <a:pt x="17" y="5"/>
                  </a:lnTo>
                  <a:lnTo>
                    <a:pt x="22" y="4"/>
                  </a:lnTo>
                  <a:lnTo>
                    <a:pt x="31" y="3"/>
                  </a:lnTo>
                  <a:lnTo>
                    <a:pt x="38" y="2"/>
                  </a:lnTo>
                  <a:lnTo>
                    <a:pt x="44" y="1"/>
                  </a:lnTo>
                  <a:lnTo>
                    <a:pt x="45" y="0"/>
                  </a:lnTo>
                  <a:lnTo>
                    <a:pt x="46" y="6"/>
                  </a:lnTo>
                  <a:lnTo>
                    <a:pt x="47" y="10"/>
                  </a:lnTo>
                  <a:lnTo>
                    <a:pt x="51" y="14"/>
                  </a:lnTo>
                  <a:lnTo>
                    <a:pt x="53" y="16"/>
                  </a:lnTo>
                  <a:lnTo>
                    <a:pt x="58" y="19"/>
                  </a:lnTo>
                  <a:lnTo>
                    <a:pt x="70" y="20"/>
                  </a:lnTo>
                  <a:lnTo>
                    <a:pt x="81" y="18"/>
                  </a:lnTo>
                  <a:lnTo>
                    <a:pt x="88" y="16"/>
                  </a:lnTo>
                  <a:lnTo>
                    <a:pt x="95" y="16"/>
                  </a:lnTo>
                  <a:lnTo>
                    <a:pt x="102" y="19"/>
                  </a:lnTo>
                  <a:lnTo>
                    <a:pt x="109" y="22"/>
                  </a:lnTo>
                  <a:lnTo>
                    <a:pt x="110" y="28"/>
                  </a:lnTo>
                  <a:lnTo>
                    <a:pt x="111" y="34"/>
                  </a:lnTo>
                  <a:lnTo>
                    <a:pt x="110" y="39"/>
                  </a:lnTo>
                  <a:lnTo>
                    <a:pt x="110" y="45"/>
                  </a:lnTo>
                  <a:lnTo>
                    <a:pt x="106" y="52"/>
                  </a:lnTo>
                  <a:lnTo>
                    <a:pt x="103" y="59"/>
                  </a:lnTo>
                  <a:lnTo>
                    <a:pt x="102" y="63"/>
                  </a:lnTo>
                  <a:lnTo>
                    <a:pt x="102" y="71"/>
                  </a:lnTo>
                  <a:lnTo>
                    <a:pt x="104" y="80"/>
                  </a:lnTo>
                  <a:lnTo>
                    <a:pt x="107" y="86"/>
                  </a:lnTo>
                  <a:lnTo>
                    <a:pt x="112" y="93"/>
                  </a:lnTo>
                  <a:lnTo>
                    <a:pt x="117" y="97"/>
                  </a:lnTo>
                  <a:lnTo>
                    <a:pt x="123" y="102"/>
                  </a:lnTo>
                  <a:lnTo>
                    <a:pt x="128" y="109"/>
                  </a:lnTo>
                  <a:lnTo>
                    <a:pt x="130" y="112"/>
                  </a:lnTo>
                  <a:lnTo>
                    <a:pt x="130" y="116"/>
                  </a:lnTo>
                  <a:lnTo>
                    <a:pt x="131" y="1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5" name="Freeform 227"/>
            <p:cNvSpPr>
              <a:spLocks/>
            </p:cNvSpPr>
            <p:nvPr/>
          </p:nvSpPr>
          <p:spPr bwMode="auto">
            <a:xfrm>
              <a:off x="2543" y="2317"/>
              <a:ext cx="140" cy="114"/>
            </a:xfrm>
            <a:custGeom>
              <a:avLst/>
              <a:gdLst/>
              <a:ahLst/>
              <a:cxnLst>
                <a:cxn ang="0">
                  <a:pos x="0" y="96"/>
                </a:cxn>
                <a:cxn ang="0">
                  <a:pos x="2" y="87"/>
                </a:cxn>
                <a:cxn ang="0">
                  <a:pos x="16" y="67"/>
                </a:cxn>
                <a:cxn ang="0">
                  <a:pos x="29" y="59"/>
                </a:cxn>
                <a:cxn ang="0">
                  <a:pos x="48" y="45"/>
                </a:cxn>
                <a:cxn ang="0">
                  <a:pos x="55" y="31"/>
                </a:cxn>
                <a:cxn ang="0">
                  <a:pos x="63" y="18"/>
                </a:cxn>
                <a:cxn ang="0">
                  <a:pos x="73" y="15"/>
                </a:cxn>
                <a:cxn ang="0">
                  <a:pos x="86" y="16"/>
                </a:cxn>
                <a:cxn ang="0">
                  <a:pos x="93" y="13"/>
                </a:cxn>
                <a:cxn ang="0">
                  <a:pos x="103" y="1"/>
                </a:cxn>
                <a:cxn ang="0">
                  <a:pos x="112" y="0"/>
                </a:cxn>
                <a:cxn ang="0">
                  <a:pos x="118" y="3"/>
                </a:cxn>
                <a:cxn ang="0">
                  <a:pos x="119" y="10"/>
                </a:cxn>
                <a:cxn ang="0">
                  <a:pos x="116" y="24"/>
                </a:cxn>
                <a:cxn ang="0">
                  <a:pos x="122" y="34"/>
                </a:cxn>
                <a:cxn ang="0">
                  <a:pos x="136" y="40"/>
                </a:cxn>
                <a:cxn ang="0">
                  <a:pos x="140" y="44"/>
                </a:cxn>
                <a:cxn ang="0">
                  <a:pos x="149" y="59"/>
                </a:cxn>
                <a:cxn ang="0">
                  <a:pos x="146" y="68"/>
                </a:cxn>
                <a:cxn ang="0">
                  <a:pos x="142" y="73"/>
                </a:cxn>
                <a:cxn ang="0">
                  <a:pos x="138" y="85"/>
                </a:cxn>
                <a:cxn ang="0">
                  <a:pos x="131" y="87"/>
                </a:cxn>
                <a:cxn ang="0">
                  <a:pos x="126" y="87"/>
                </a:cxn>
                <a:cxn ang="0">
                  <a:pos x="109" y="93"/>
                </a:cxn>
                <a:cxn ang="0">
                  <a:pos x="96" y="95"/>
                </a:cxn>
                <a:cxn ang="0">
                  <a:pos x="88" y="95"/>
                </a:cxn>
                <a:cxn ang="0">
                  <a:pos x="75" y="92"/>
                </a:cxn>
                <a:cxn ang="0">
                  <a:pos x="65" y="91"/>
                </a:cxn>
                <a:cxn ang="0">
                  <a:pos x="60" y="93"/>
                </a:cxn>
                <a:cxn ang="0">
                  <a:pos x="57" y="101"/>
                </a:cxn>
                <a:cxn ang="0">
                  <a:pos x="62" y="113"/>
                </a:cxn>
                <a:cxn ang="0">
                  <a:pos x="63" y="124"/>
                </a:cxn>
                <a:cxn ang="0">
                  <a:pos x="57" y="120"/>
                </a:cxn>
                <a:cxn ang="0">
                  <a:pos x="43" y="117"/>
                </a:cxn>
                <a:cxn ang="0">
                  <a:pos x="25" y="121"/>
                </a:cxn>
                <a:cxn ang="0">
                  <a:pos x="8" y="117"/>
                </a:cxn>
                <a:cxn ang="0">
                  <a:pos x="2" y="111"/>
                </a:cxn>
                <a:cxn ang="0">
                  <a:pos x="0" y="101"/>
                </a:cxn>
              </a:cxnLst>
              <a:rect l="0" t="0" r="r" b="b"/>
              <a:pathLst>
                <a:path w="152" h="125">
                  <a:moveTo>
                    <a:pt x="0" y="101"/>
                  </a:moveTo>
                  <a:lnTo>
                    <a:pt x="0" y="96"/>
                  </a:lnTo>
                  <a:lnTo>
                    <a:pt x="1" y="92"/>
                  </a:lnTo>
                  <a:lnTo>
                    <a:pt x="2" y="87"/>
                  </a:lnTo>
                  <a:lnTo>
                    <a:pt x="8" y="77"/>
                  </a:lnTo>
                  <a:lnTo>
                    <a:pt x="16" y="67"/>
                  </a:lnTo>
                  <a:lnTo>
                    <a:pt x="21" y="64"/>
                  </a:lnTo>
                  <a:lnTo>
                    <a:pt x="29" y="59"/>
                  </a:lnTo>
                  <a:lnTo>
                    <a:pt x="35" y="56"/>
                  </a:lnTo>
                  <a:lnTo>
                    <a:pt x="48" y="45"/>
                  </a:lnTo>
                  <a:lnTo>
                    <a:pt x="53" y="41"/>
                  </a:lnTo>
                  <a:lnTo>
                    <a:pt x="55" y="31"/>
                  </a:lnTo>
                  <a:lnTo>
                    <a:pt x="57" y="25"/>
                  </a:lnTo>
                  <a:lnTo>
                    <a:pt x="63" y="18"/>
                  </a:lnTo>
                  <a:lnTo>
                    <a:pt x="67" y="16"/>
                  </a:lnTo>
                  <a:lnTo>
                    <a:pt x="73" y="15"/>
                  </a:lnTo>
                  <a:lnTo>
                    <a:pt x="77" y="15"/>
                  </a:lnTo>
                  <a:lnTo>
                    <a:pt x="86" y="16"/>
                  </a:lnTo>
                  <a:lnTo>
                    <a:pt x="89" y="15"/>
                  </a:lnTo>
                  <a:lnTo>
                    <a:pt x="93" y="13"/>
                  </a:lnTo>
                  <a:lnTo>
                    <a:pt x="98" y="5"/>
                  </a:lnTo>
                  <a:lnTo>
                    <a:pt x="103" y="1"/>
                  </a:lnTo>
                  <a:lnTo>
                    <a:pt x="107" y="0"/>
                  </a:lnTo>
                  <a:lnTo>
                    <a:pt x="112" y="0"/>
                  </a:lnTo>
                  <a:lnTo>
                    <a:pt x="116" y="2"/>
                  </a:lnTo>
                  <a:lnTo>
                    <a:pt x="118" y="3"/>
                  </a:lnTo>
                  <a:lnTo>
                    <a:pt x="120" y="10"/>
                  </a:lnTo>
                  <a:lnTo>
                    <a:pt x="119" y="10"/>
                  </a:lnTo>
                  <a:lnTo>
                    <a:pt x="117" y="15"/>
                  </a:lnTo>
                  <a:lnTo>
                    <a:pt x="116" y="24"/>
                  </a:lnTo>
                  <a:lnTo>
                    <a:pt x="117" y="30"/>
                  </a:lnTo>
                  <a:lnTo>
                    <a:pt x="122" y="34"/>
                  </a:lnTo>
                  <a:lnTo>
                    <a:pt x="129" y="37"/>
                  </a:lnTo>
                  <a:lnTo>
                    <a:pt x="136" y="40"/>
                  </a:lnTo>
                  <a:lnTo>
                    <a:pt x="138" y="42"/>
                  </a:lnTo>
                  <a:lnTo>
                    <a:pt x="140" y="44"/>
                  </a:lnTo>
                  <a:lnTo>
                    <a:pt x="145" y="49"/>
                  </a:lnTo>
                  <a:lnTo>
                    <a:pt x="149" y="59"/>
                  </a:lnTo>
                  <a:lnTo>
                    <a:pt x="151" y="68"/>
                  </a:lnTo>
                  <a:lnTo>
                    <a:pt x="146" y="68"/>
                  </a:lnTo>
                  <a:lnTo>
                    <a:pt x="145" y="69"/>
                  </a:lnTo>
                  <a:lnTo>
                    <a:pt x="142" y="73"/>
                  </a:lnTo>
                  <a:lnTo>
                    <a:pt x="141" y="82"/>
                  </a:lnTo>
                  <a:lnTo>
                    <a:pt x="138" y="85"/>
                  </a:lnTo>
                  <a:lnTo>
                    <a:pt x="134" y="87"/>
                  </a:lnTo>
                  <a:lnTo>
                    <a:pt x="131" y="87"/>
                  </a:lnTo>
                  <a:lnTo>
                    <a:pt x="130" y="87"/>
                  </a:lnTo>
                  <a:lnTo>
                    <a:pt x="126" y="87"/>
                  </a:lnTo>
                  <a:lnTo>
                    <a:pt x="118" y="89"/>
                  </a:lnTo>
                  <a:lnTo>
                    <a:pt x="109" y="93"/>
                  </a:lnTo>
                  <a:lnTo>
                    <a:pt x="103" y="93"/>
                  </a:lnTo>
                  <a:lnTo>
                    <a:pt x="96" y="95"/>
                  </a:lnTo>
                  <a:lnTo>
                    <a:pt x="93" y="96"/>
                  </a:lnTo>
                  <a:lnTo>
                    <a:pt x="88" y="95"/>
                  </a:lnTo>
                  <a:lnTo>
                    <a:pt x="82" y="93"/>
                  </a:lnTo>
                  <a:lnTo>
                    <a:pt x="75" y="92"/>
                  </a:lnTo>
                  <a:lnTo>
                    <a:pt x="70" y="91"/>
                  </a:lnTo>
                  <a:lnTo>
                    <a:pt x="65" y="91"/>
                  </a:lnTo>
                  <a:lnTo>
                    <a:pt x="63" y="91"/>
                  </a:lnTo>
                  <a:lnTo>
                    <a:pt x="60" y="93"/>
                  </a:lnTo>
                  <a:lnTo>
                    <a:pt x="58" y="98"/>
                  </a:lnTo>
                  <a:lnTo>
                    <a:pt x="57" y="101"/>
                  </a:lnTo>
                  <a:lnTo>
                    <a:pt x="59" y="109"/>
                  </a:lnTo>
                  <a:lnTo>
                    <a:pt x="62" y="113"/>
                  </a:lnTo>
                  <a:lnTo>
                    <a:pt x="63" y="118"/>
                  </a:lnTo>
                  <a:lnTo>
                    <a:pt x="63" y="124"/>
                  </a:lnTo>
                  <a:lnTo>
                    <a:pt x="64" y="123"/>
                  </a:lnTo>
                  <a:lnTo>
                    <a:pt x="57" y="120"/>
                  </a:lnTo>
                  <a:lnTo>
                    <a:pt x="50" y="117"/>
                  </a:lnTo>
                  <a:lnTo>
                    <a:pt x="43" y="117"/>
                  </a:lnTo>
                  <a:lnTo>
                    <a:pt x="36" y="119"/>
                  </a:lnTo>
                  <a:lnTo>
                    <a:pt x="25" y="121"/>
                  </a:lnTo>
                  <a:lnTo>
                    <a:pt x="13" y="120"/>
                  </a:lnTo>
                  <a:lnTo>
                    <a:pt x="8" y="117"/>
                  </a:lnTo>
                  <a:lnTo>
                    <a:pt x="6" y="115"/>
                  </a:lnTo>
                  <a:lnTo>
                    <a:pt x="2" y="111"/>
                  </a:lnTo>
                  <a:lnTo>
                    <a:pt x="1" y="107"/>
                  </a:lnTo>
                  <a:lnTo>
                    <a:pt x="0" y="10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6" name="Freeform 228"/>
            <p:cNvSpPr>
              <a:spLocks/>
            </p:cNvSpPr>
            <p:nvPr/>
          </p:nvSpPr>
          <p:spPr bwMode="auto">
            <a:xfrm>
              <a:off x="2374" y="2310"/>
              <a:ext cx="79" cy="82"/>
            </a:xfrm>
            <a:custGeom>
              <a:avLst/>
              <a:gdLst/>
              <a:ahLst/>
              <a:cxnLst>
                <a:cxn ang="0">
                  <a:pos x="7" y="62"/>
                </a:cxn>
                <a:cxn ang="0">
                  <a:pos x="0" y="46"/>
                </a:cxn>
                <a:cxn ang="0">
                  <a:pos x="0" y="35"/>
                </a:cxn>
                <a:cxn ang="0">
                  <a:pos x="9" y="20"/>
                </a:cxn>
                <a:cxn ang="0">
                  <a:pos x="16" y="16"/>
                </a:cxn>
                <a:cxn ang="0">
                  <a:pos x="23" y="8"/>
                </a:cxn>
                <a:cxn ang="0">
                  <a:pos x="33" y="1"/>
                </a:cxn>
                <a:cxn ang="0">
                  <a:pos x="42" y="1"/>
                </a:cxn>
                <a:cxn ang="0">
                  <a:pos x="51" y="8"/>
                </a:cxn>
                <a:cxn ang="0">
                  <a:pos x="56" y="15"/>
                </a:cxn>
                <a:cxn ang="0">
                  <a:pos x="65" y="16"/>
                </a:cxn>
                <a:cxn ang="0">
                  <a:pos x="69" y="21"/>
                </a:cxn>
                <a:cxn ang="0">
                  <a:pos x="71" y="30"/>
                </a:cxn>
                <a:cxn ang="0">
                  <a:pos x="80" y="37"/>
                </a:cxn>
                <a:cxn ang="0">
                  <a:pos x="84" y="47"/>
                </a:cxn>
                <a:cxn ang="0">
                  <a:pos x="82" y="57"/>
                </a:cxn>
                <a:cxn ang="0">
                  <a:pos x="74" y="73"/>
                </a:cxn>
                <a:cxn ang="0">
                  <a:pos x="80" y="86"/>
                </a:cxn>
                <a:cxn ang="0">
                  <a:pos x="68" y="84"/>
                </a:cxn>
                <a:cxn ang="0">
                  <a:pos x="53" y="87"/>
                </a:cxn>
                <a:cxn ang="0">
                  <a:pos x="53" y="82"/>
                </a:cxn>
                <a:cxn ang="0">
                  <a:pos x="38" y="84"/>
                </a:cxn>
                <a:cxn ang="0">
                  <a:pos x="25" y="86"/>
                </a:cxn>
                <a:cxn ang="0">
                  <a:pos x="6" y="88"/>
                </a:cxn>
                <a:cxn ang="0">
                  <a:pos x="3" y="79"/>
                </a:cxn>
                <a:cxn ang="0">
                  <a:pos x="5" y="73"/>
                </a:cxn>
                <a:cxn ang="0">
                  <a:pos x="39" y="72"/>
                </a:cxn>
                <a:cxn ang="0">
                  <a:pos x="43" y="67"/>
                </a:cxn>
                <a:cxn ang="0">
                  <a:pos x="38" y="62"/>
                </a:cxn>
                <a:cxn ang="0">
                  <a:pos x="25" y="62"/>
                </a:cxn>
                <a:cxn ang="0">
                  <a:pos x="15" y="64"/>
                </a:cxn>
                <a:cxn ang="0">
                  <a:pos x="8" y="66"/>
                </a:cxn>
              </a:cxnLst>
              <a:rect l="0" t="0" r="r" b="b"/>
              <a:pathLst>
                <a:path w="85" h="90">
                  <a:moveTo>
                    <a:pt x="8" y="65"/>
                  </a:moveTo>
                  <a:lnTo>
                    <a:pt x="7" y="62"/>
                  </a:lnTo>
                  <a:lnTo>
                    <a:pt x="3" y="52"/>
                  </a:lnTo>
                  <a:lnTo>
                    <a:pt x="0" y="46"/>
                  </a:lnTo>
                  <a:lnTo>
                    <a:pt x="0" y="39"/>
                  </a:lnTo>
                  <a:lnTo>
                    <a:pt x="0" y="35"/>
                  </a:lnTo>
                  <a:lnTo>
                    <a:pt x="4" y="28"/>
                  </a:lnTo>
                  <a:lnTo>
                    <a:pt x="9" y="20"/>
                  </a:lnTo>
                  <a:lnTo>
                    <a:pt x="11" y="16"/>
                  </a:lnTo>
                  <a:lnTo>
                    <a:pt x="16" y="16"/>
                  </a:lnTo>
                  <a:lnTo>
                    <a:pt x="20" y="13"/>
                  </a:lnTo>
                  <a:lnTo>
                    <a:pt x="23" y="8"/>
                  </a:lnTo>
                  <a:lnTo>
                    <a:pt x="27" y="4"/>
                  </a:lnTo>
                  <a:lnTo>
                    <a:pt x="33" y="1"/>
                  </a:lnTo>
                  <a:lnTo>
                    <a:pt x="37" y="0"/>
                  </a:lnTo>
                  <a:lnTo>
                    <a:pt x="42" y="1"/>
                  </a:lnTo>
                  <a:lnTo>
                    <a:pt x="47" y="4"/>
                  </a:lnTo>
                  <a:lnTo>
                    <a:pt x="51" y="8"/>
                  </a:lnTo>
                  <a:lnTo>
                    <a:pt x="55" y="12"/>
                  </a:lnTo>
                  <a:lnTo>
                    <a:pt x="56" y="15"/>
                  </a:lnTo>
                  <a:lnTo>
                    <a:pt x="61" y="17"/>
                  </a:lnTo>
                  <a:lnTo>
                    <a:pt x="65" y="16"/>
                  </a:lnTo>
                  <a:lnTo>
                    <a:pt x="68" y="17"/>
                  </a:lnTo>
                  <a:lnTo>
                    <a:pt x="69" y="21"/>
                  </a:lnTo>
                  <a:lnTo>
                    <a:pt x="70" y="27"/>
                  </a:lnTo>
                  <a:lnTo>
                    <a:pt x="71" y="30"/>
                  </a:lnTo>
                  <a:lnTo>
                    <a:pt x="75" y="34"/>
                  </a:lnTo>
                  <a:lnTo>
                    <a:pt x="80" y="37"/>
                  </a:lnTo>
                  <a:lnTo>
                    <a:pt x="84" y="41"/>
                  </a:lnTo>
                  <a:lnTo>
                    <a:pt x="84" y="47"/>
                  </a:lnTo>
                  <a:lnTo>
                    <a:pt x="84" y="51"/>
                  </a:lnTo>
                  <a:lnTo>
                    <a:pt x="82" y="57"/>
                  </a:lnTo>
                  <a:lnTo>
                    <a:pt x="76" y="65"/>
                  </a:lnTo>
                  <a:lnTo>
                    <a:pt x="74" y="73"/>
                  </a:lnTo>
                  <a:lnTo>
                    <a:pt x="76" y="81"/>
                  </a:lnTo>
                  <a:lnTo>
                    <a:pt x="80" y="86"/>
                  </a:lnTo>
                  <a:lnTo>
                    <a:pt x="72" y="84"/>
                  </a:lnTo>
                  <a:lnTo>
                    <a:pt x="68" y="84"/>
                  </a:lnTo>
                  <a:lnTo>
                    <a:pt x="57" y="86"/>
                  </a:lnTo>
                  <a:lnTo>
                    <a:pt x="53" y="87"/>
                  </a:lnTo>
                  <a:lnTo>
                    <a:pt x="53" y="86"/>
                  </a:lnTo>
                  <a:lnTo>
                    <a:pt x="53" y="82"/>
                  </a:lnTo>
                  <a:lnTo>
                    <a:pt x="44" y="83"/>
                  </a:lnTo>
                  <a:lnTo>
                    <a:pt x="38" y="84"/>
                  </a:lnTo>
                  <a:lnTo>
                    <a:pt x="30" y="85"/>
                  </a:lnTo>
                  <a:lnTo>
                    <a:pt x="25" y="86"/>
                  </a:lnTo>
                  <a:lnTo>
                    <a:pt x="7" y="89"/>
                  </a:lnTo>
                  <a:lnTo>
                    <a:pt x="6" y="88"/>
                  </a:lnTo>
                  <a:lnTo>
                    <a:pt x="3" y="84"/>
                  </a:lnTo>
                  <a:lnTo>
                    <a:pt x="3" y="79"/>
                  </a:lnTo>
                  <a:lnTo>
                    <a:pt x="4" y="73"/>
                  </a:lnTo>
                  <a:lnTo>
                    <a:pt x="5" y="73"/>
                  </a:lnTo>
                  <a:lnTo>
                    <a:pt x="24" y="72"/>
                  </a:lnTo>
                  <a:lnTo>
                    <a:pt x="39" y="72"/>
                  </a:lnTo>
                  <a:lnTo>
                    <a:pt x="42" y="70"/>
                  </a:lnTo>
                  <a:lnTo>
                    <a:pt x="43" y="67"/>
                  </a:lnTo>
                  <a:lnTo>
                    <a:pt x="42" y="64"/>
                  </a:lnTo>
                  <a:lnTo>
                    <a:pt x="38" y="62"/>
                  </a:lnTo>
                  <a:lnTo>
                    <a:pt x="34" y="62"/>
                  </a:lnTo>
                  <a:lnTo>
                    <a:pt x="25" y="62"/>
                  </a:lnTo>
                  <a:lnTo>
                    <a:pt x="19" y="63"/>
                  </a:lnTo>
                  <a:lnTo>
                    <a:pt x="15" y="64"/>
                  </a:lnTo>
                  <a:lnTo>
                    <a:pt x="10" y="65"/>
                  </a:lnTo>
                  <a:lnTo>
                    <a:pt x="8" y="66"/>
                  </a:lnTo>
                  <a:lnTo>
                    <a:pt x="8" y="6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7" name="Freeform 229"/>
            <p:cNvSpPr>
              <a:spLocks/>
            </p:cNvSpPr>
            <p:nvPr/>
          </p:nvSpPr>
          <p:spPr bwMode="auto">
            <a:xfrm>
              <a:off x="2378" y="2366"/>
              <a:ext cx="37" cy="16"/>
            </a:xfrm>
            <a:custGeom>
              <a:avLst/>
              <a:gdLst/>
              <a:ahLst/>
              <a:cxnLst>
                <a:cxn ang="0">
                  <a:pos x="0" y="16"/>
                </a:cxn>
                <a:cxn ang="0">
                  <a:pos x="4" y="7"/>
                </a:cxn>
                <a:cxn ang="0">
                  <a:pos x="5" y="4"/>
                </a:cxn>
                <a:cxn ang="0">
                  <a:pos x="4" y="5"/>
                </a:cxn>
                <a:cxn ang="0">
                  <a:pos x="6" y="4"/>
                </a:cxn>
                <a:cxn ang="0">
                  <a:pos x="12" y="2"/>
                </a:cxn>
                <a:cxn ang="0">
                  <a:pos x="15" y="1"/>
                </a:cxn>
                <a:cxn ang="0">
                  <a:pos x="21" y="0"/>
                </a:cxn>
                <a:cxn ang="0">
                  <a:pos x="30" y="0"/>
                </a:cxn>
                <a:cxn ang="0">
                  <a:pos x="34" y="0"/>
                </a:cxn>
                <a:cxn ang="0">
                  <a:pos x="38" y="2"/>
                </a:cxn>
                <a:cxn ang="0">
                  <a:pos x="39" y="7"/>
                </a:cxn>
                <a:cxn ang="0">
                  <a:pos x="38" y="11"/>
                </a:cxn>
                <a:cxn ang="0">
                  <a:pos x="35" y="14"/>
                </a:cxn>
                <a:cxn ang="0">
                  <a:pos x="20" y="14"/>
                </a:cxn>
                <a:cxn ang="0">
                  <a:pos x="2" y="16"/>
                </a:cxn>
                <a:cxn ang="0">
                  <a:pos x="0" y="16"/>
                </a:cxn>
              </a:cxnLst>
              <a:rect l="0" t="0" r="r" b="b"/>
              <a:pathLst>
                <a:path w="40" h="17">
                  <a:moveTo>
                    <a:pt x="0" y="16"/>
                  </a:moveTo>
                  <a:lnTo>
                    <a:pt x="4" y="7"/>
                  </a:lnTo>
                  <a:lnTo>
                    <a:pt x="5" y="4"/>
                  </a:lnTo>
                  <a:lnTo>
                    <a:pt x="4" y="5"/>
                  </a:lnTo>
                  <a:lnTo>
                    <a:pt x="6" y="4"/>
                  </a:lnTo>
                  <a:lnTo>
                    <a:pt x="12" y="2"/>
                  </a:lnTo>
                  <a:lnTo>
                    <a:pt x="15" y="1"/>
                  </a:lnTo>
                  <a:lnTo>
                    <a:pt x="21" y="0"/>
                  </a:lnTo>
                  <a:lnTo>
                    <a:pt x="30" y="0"/>
                  </a:lnTo>
                  <a:lnTo>
                    <a:pt x="34" y="0"/>
                  </a:lnTo>
                  <a:lnTo>
                    <a:pt x="38" y="2"/>
                  </a:lnTo>
                  <a:lnTo>
                    <a:pt x="39" y="7"/>
                  </a:lnTo>
                  <a:lnTo>
                    <a:pt x="38" y="11"/>
                  </a:lnTo>
                  <a:lnTo>
                    <a:pt x="35" y="14"/>
                  </a:lnTo>
                  <a:lnTo>
                    <a:pt x="20" y="14"/>
                  </a:lnTo>
                  <a:lnTo>
                    <a:pt x="2" y="16"/>
                  </a:lnTo>
                  <a:lnTo>
                    <a:pt x="0"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8" name="Freeform 230"/>
            <p:cNvSpPr>
              <a:spLocks/>
            </p:cNvSpPr>
            <p:nvPr/>
          </p:nvSpPr>
          <p:spPr bwMode="auto">
            <a:xfrm>
              <a:off x="2380" y="2385"/>
              <a:ext cx="43" cy="24"/>
            </a:xfrm>
            <a:custGeom>
              <a:avLst/>
              <a:gdLst/>
              <a:ahLst/>
              <a:cxnLst>
                <a:cxn ang="0">
                  <a:pos x="30" y="25"/>
                </a:cxn>
                <a:cxn ang="0">
                  <a:pos x="27" y="22"/>
                </a:cxn>
                <a:cxn ang="0">
                  <a:pos x="24" y="21"/>
                </a:cxn>
                <a:cxn ang="0">
                  <a:pos x="24" y="15"/>
                </a:cxn>
                <a:cxn ang="0">
                  <a:pos x="23" y="12"/>
                </a:cxn>
                <a:cxn ang="0">
                  <a:pos x="20" y="11"/>
                </a:cxn>
                <a:cxn ang="0">
                  <a:pos x="17" y="11"/>
                </a:cxn>
                <a:cxn ang="0">
                  <a:pos x="12" y="11"/>
                </a:cxn>
                <a:cxn ang="0">
                  <a:pos x="7" y="11"/>
                </a:cxn>
                <a:cxn ang="0">
                  <a:pos x="3" y="8"/>
                </a:cxn>
                <a:cxn ang="0">
                  <a:pos x="0" y="5"/>
                </a:cxn>
                <a:cxn ang="0">
                  <a:pos x="1" y="7"/>
                </a:cxn>
                <a:cxn ang="0">
                  <a:pos x="19" y="3"/>
                </a:cxn>
                <a:cxn ang="0">
                  <a:pos x="24" y="2"/>
                </a:cxn>
                <a:cxn ang="0">
                  <a:pos x="32" y="1"/>
                </a:cxn>
                <a:cxn ang="0">
                  <a:pos x="38" y="1"/>
                </a:cxn>
                <a:cxn ang="0">
                  <a:pos x="47" y="0"/>
                </a:cxn>
                <a:cxn ang="0">
                  <a:pos x="47" y="3"/>
                </a:cxn>
                <a:cxn ang="0">
                  <a:pos x="47" y="25"/>
                </a:cxn>
                <a:cxn ang="0">
                  <a:pos x="43" y="24"/>
                </a:cxn>
                <a:cxn ang="0">
                  <a:pos x="38" y="24"/>
                </a:cxn>
                <a:cxn ang="0">
                  <a:pos x="34" y="25"/>
                </a:cxn>
                <a:cxn ang="0">
                  <a:pos x="31" y="25"/>
                </a:cxn>
                <a:cxn ang="0">
                  <a:pos x="30" y="25"/>
                </a:cxn>
              </a:cxnLst>
              <a:rect l="0" t="0" r="r" b="b"/>
              <a:pathLst>
                <a:path w="48" h="26">
                  <a:moveTo>
                    <a:pt x="30" y="25"/>
                  </a:moveTo>
                  <a:lnTo>
                    <a:pt x="27" y="22"/>
                  </a:lnTo>
                  <a:lnTo>
                    <a:pt x="24" y="21"/>
                  </a:lnTo>
                  <a:lnTo>
                    <a:pt x="24" y="15"/>
                  </a:lnTo>
                  <a:lnTo>
                    <a:pt x="23" y="12"/>
                  </a:lnTo>
                  <a:lnTo>
                    <a:pt x="20" y="11"/>
                  </a:lnTo>
                  <a:lnTo>
                    <a:pt x="17" y="11"/>
                  </a:lnTo>
                  <a:lnTo>
                    <a:pt x="12" y="11"/>
                  </a:lnTo>
                  <a:lnTo>
                    <a:pt x="7" y="11"/>
                  </a:lnTo>
                  <a:lnTo>
                    <a:pt x="3" y="8"/>
                  </a:lnTo>
                  <a:lnTo>
                    <a:pt x="0" y="5"/>
                  </a:lnTo>
                  <a:lnTo>
                    <a:pt x="1" y="7"/>
                  </a:lnTo>
                  <a:lnTo>
                    <a:pt x="19" y="3"/>
                  </a:lnTo>
                  <a:lnTo>
                    <a:pt x="24" y="2"/>
                  </a:lnTo>
                  <a:lnTo>
                    <a:pt x="32" y="1"/>
                  </a:lnTo>
                  <a:lnTo>
                    <a:pt x="38" y="1"/>
                  </a:lnTo>
                  <a:lnTo>
                    <a:pt x="47" y="0"/>
                  </a:lnTo>
                  <a:lnTo>
                    <a:pt x="47" y="3"/>
                  </a:lnTo>
                  <a:lnTo>
                    <a:pt x="47" y="25"/>
                  </a:lnTo>
                  <a:lnTo>
                    <a:pt x="43" y="24"/>
                  </a:lnTo>
                  <a:lnTo>
                    <a:pt x="38" y="24"/>
                  </a:lnTo>
                  <a:lnTo>
                    <a:pt x="34" y="25"/>
                  </a:lnTo>
                  <a:lnTo>
                    <a:pt x="31" y="25"/>
                  </a:lnTo>
                  <a:lnTo>
                    <a:pt x="30" y="2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599" name="Freeform 231"/>
            <p:cNvSpPr>
              <a:spLocks/>
            </p:cNvSpPr>
            <p:nvPr/>
          </p:nvSpPr>
          <p:spPr bwMode="auto">
            <a:xfrm>
              <a:off x="2408" y="2386"/>
              <a:ext cx="106" cy="86"/>
            </a:xfrm>
            <a:custGeom>
              <a:avLst/>
              <a:gdLst/>
              <a:ahLst/>
              <a:cxnLst>
                <a:cxn ang="0">
                  <a:pos x="24" y="56"/>
                </a:cxn>
                <a:cxn ang="0">
                  <a:pos x="15" y="55"/>
                </a:cxn>
                <a:cxn ang="0">
                  <a:pos x="9" y="50"/>
                </a:cxn>
                <a:cxn ang="0">
                  <a:pos x="3" y="36"/>
                </a:cxn>
                <a:cxn ang="0">
                  <a:pos x="2" y="28"/>
                </a:cxn>
                <a:cxn ang="0">
                  <a:pos x="1" y="24"/>
                </a:cxn>
                <a:cxn ang="0">
                  <a:pos x="8" y="23"/>
                </a:cxn>
                <a:cxn ang="0">
                  <a:pos x="17" y="24"/>
                </a:cxn>
                <a:cxn ang="0">
                  <a:pos x="17" y="3"/>
                </a:cxn>
                <a:cxn ang="0">
                  <a:pos x="32" y="0"/>
                </a:cxn>
                <a:cxn ang="0">
                  <a:pos x="44" y="2"/>
                </a:cxn>
                <a:cxn ang="0">
                  <a:pos x="59" y="4"/>
                </a:cxn>
                <a:cxn ang="0">
                  <a:pos x="78" y="10"/>
                </a:cxn>
                <a:cxn ang="0">
                  <a:pos x="84" y="10"/>
                </a:cxn>
                <a:cxn ang="0">
                  <a:pos x="90" y="1"/>
                </a:cxn>
                <a:cxn ang="0">
                  <a:pos x="102" y="6"/>
                </a:cxn>
                <a:cxn ang="0">
                  <a:pos x="100" y="15"/>
                </a:cxn>
                <a:cxn ang="0">
                  <a:pos x="106" y="27"/>
                </a:cxn>
                <a:cxn ang="0">
                  <a:pos x="110" y="33"/>
                </a:cxn>
                <a:cxn ang="0">
                  <a:pos x="112" y="53"/>
                </a:cxn>
                <a:cxn ang="0">
                  <a:pos x="113" y="66"/>
                </a:cxn>
                <a:cxn ang="0">
                  <a:pos x="113" y="77"/>
                </a:cxn>
                <a:cxn ang="0">
                  <a:pos x="110" y="79"/>
                </a:cxn>
                <a:cxn ang="0">
                  <a:pos x="106" y="80"/>
                </a:cxn>
                <a:cxn ang="0">
                  <a:pos x="102" y="82"/>
                </a:cxn>
                <a:cxn ang="0">
                  <a:pos x="102" y="87"/>
                </a:cxn>
                <a:cxn ang="0">
                  <a:pos x="105" y="88"/>
                </a:cxn>
                <a:cxn ang="0">
                  <a:pos x="102" y="90"/>
                </a:cxn>
                <a:cxn ang="0">
                  <a:pos x="97" y="93"/>
                </a:cxn>
                <a:cxn ang="0">
                  <a:pos x="92" y="89"/>
                </a:cxn>
                <a:cxn ang="0">
                  <a:pos x="92" y="84"/>
                </a:cxn>
                <a:cxn ang="0">
                  <a:pos x="90" y="76"/>
                </a:cxn>
                <a:cxn ang="0">
                  <a:pos x="85" y="74"/>
                </a:cxn>
                <a:cxn ang="0">
                  <a:pos x="78" y="80"/>
                </a:cxn>
                <a:cxn ang="0">
                  <a:pos x="69" y="80"/>
                </a:cxn>
                <a:cxn ang="0">
                  <a:pos x="64" y="74"/>
                </a:cxn>
                <a:cxn ang="0">
                  <a:pos x="66" y="64"/>
                </a:cxn>
                <a:cxn ang="0">
                  <a:pos x="66" y="59"/>
                </a:cxn>
                <a:cxn ang="0">
                  <a:pos x="64" y="51"/>
                </a:cxn>
                <a:cxn ang="0">
                  <a:pos x="58" y="46"/>
                </a:cxn>
                <a:cxn ang="0">
                  <a:pos x="50" y="44"/>
                </a:cxn>
                <a:cxn ang="0">
                  <a:pos x="40" y="46"/>
                </a:cxn>
                <a:cxn ang="0">
                  <a:pos x="31" y="53"/>
                </a:cxn>
                <a:cxn ang="0">
                  <a:pos x="28" y="56"/>
                </a:cxn>
              </a:cxnLst>
              <a:rect l="0" t="0" r="r" b="b"/>
              <a:pathLst>
                <a:path w="115" h="94">
                  <a:moveTo>
                    <a:pt x="28" y="58"/>
                  </a:moveTo>
                  <a:lnTo>
                    <a:pt x="24" y="56"/>
                  </a:lnTo>
                  <a:lnTo>
                    <a:pt x="19" y="56"/>
                  </a:lnTo>
                  <a:lnTo>
                    <a:pt x="15" y="55"/>
                  </a:lnTo>
                  <a:lnTo>
                    <a:pt x="12" y="53"/>
                  </a:lnTo>
                  <a:lnTo>
                    <a:pt x="9" y="50"/>
                  </a:lnTo>
                  <a:lnTo>
                    <a:pt x="6" y="45"/>
                  </a:lnTo>
                  <a:lnTo>
                    <a:pt x="3" y="36"/>
                  </a:lnTo>
                  <a:lnTo>
                    <a:pt x="2" y="30"/>
                  </a:lnTo>
                  <a:lnTo>
                    <a:pt x="2" y="28"/>
                  </a:lnTo>
                  <a:lnTo>
                    <a:pt x="0" y="24"/>
                  </a:lnTo>
                  <a:lnTo>
                    <a:pt x="1" y="24"/>
                  </a:lnTo>
                  <a:lnTo>
                    <a:pt x="4" y="24"/>
                  </a:lnTo>
                  <a:lnTo>
                    <a:pt x="8" y="23"/>
                  </a:lnTo>
                  <a:lnTo>
                    <a:pt x="13" y="23"/>
                  </a:lnTo>
                  <a:lnTo>
                    <a:pt x="17" y="24"/>
                  </a:lnTo>
                  <a:lnTo>
                    <a:pt x="17" y="2"/>
                  </a:lnTo>
                  <a:lnTo>
                    <a:pt x="17" y="3"/>
                  </a:lnTo>
                  <a:lnTo>
                    <a:pt x="21" y="2"/>
                  </a:lnTo>
                  <a:lnTo>
                    <a:pt x="32" y="0"/>
                  </a:lnTo>
                  <a:lnTo>
                    <a:pt x="36" y="0"/>
                  </a:lnTo>
                  <a:lnTo>
                    <a:pt x="44" y="2"/>
                  </a:lnTo>
                  <a:lnTo>
                    <a:pt x="46" y="2"/>
                  </a:lnTo>
                  <a:lnTo>
                    <a:pt x="59" y="4"/>
                  </a:lnTo>
                  <a:lnTo>
                    <a:pt x="72" y="8"/>
                  </a:lnTo>
                  <a:lnTo>
                    <a:pt x="78" y="10"/>
                  </a:lnTo>
                  <a:lnTo>
                    <a:pt x="83" y="14"/>
                  </a:lnTo>
                  <a:lnTo>
                    <a:pt x="84" y="10"/>
                  </a:lnTo>
                  <a:lnTo>
                    <a:pt x="87" y="6"/>
                  </a:lnTo>
                  <a:lnTo>
                    <a:pt x="90" y="1"/>
                  </a:lnTo>
                  <a:lnTo>
                    <a:pt x="94" y="10"/>
                  </a:lnTo>
                  <a:lnTo>
                    <a:pt x="102" y="6"/>
                  </a:lnTo>
                  <a:lnTo>
                    <a:pt x="100" y="11"/>
                  </a:lnTo>
                  <a:lnTo>
                    <a:pt x="100" y="15"/>
                  </a:lnTo>
                  <a:lnTo>
                    <a:pt x="100" y="18"/>
                  </a:lnTo>
                  <a:lnTo>
                    <a:pt x="106" y="27"/>
                  </a:lnTo>
                  <a:lnTo>
                    <a:pt x="110" y="34"/>
                  </a:lnTo>
                  <a:lnTo>
                    <a:pt x="110" y="33"/>
                  </a:lnTo>
                  <a:lnTo>
                    <a:pt x="111" y="40"/>
                  </a:lnTo>
                  <a:lnTo>
                    <a:pt x="112" y="53"/>
                  </a:lnTo>
                  <a:lnTo>
                    <a:pt x="114" y="60"/>
                  </a:lnTo>
                  <a:lnTo>
                    <a:pt x="113" y="66"/>
                  </a:lnTo>
                  <a:lnTo>
                    <a:pt x="114" y="75"/>
                  </a:lnTo>
                  <a:lnTo>
                    <a:pt x="113" y="77"/>
                  </a:lnTo>
                  <a:lnTo>
                    <a:pt x="111" y="78"/>
                  </a:lnTo>
                  <a:lnTo>
                    <a:pt x="110" y="79"/>
                  </a:lnTo>
                  <a:lnTo>
                    <a:pt x="108" y="80"/>
                  </a:lnTo>
                  <a:lnTo>
                    <a:pt x="106" y="80"/>
                  </a:lnTo>
                  <a:lnTo>
                    <a:pt x="103" y="81"/>
                  </a:lnTo>
                  <a:lnTo>
                    <a:pt x="102" y="82"/>
                  </a:lnTo>
                  <a:lnTo>
                    <a:pt x="102" y="85"/>
                  </a:lnTo>
                  <a:lnTo>
                    <a:pt x="102" y="87"/>
                  </a:lnTo>
                  <a:lnTo>
                    <a:pt x="103" y="88"/>
                  </a:lnTo>
                  <a:lnTo>
                    <a:pt x="105" y="88"/>
                  </a:lnTo>
                  <a:lnTo>
                    <a:pt x="104" y="88"/>
                  </a:lnTo>
                  <a:lnTo>
                    <a:pt x="102" y="90"/>
                  </a:lnTo>
                  <a:lnTo>
                    <a:pt x="100" y="92"/>
                  </a:lnTo>
                  <a:lnTo>
                    <a:pt x="97" y="93"/>
                  </a:lnTo>
                  <a:lnTo>
                    <a:pt x="93" y="92"/>
                  </a:lnTo>
                  <a:lnTo>
                    <a:pt x="92" y="89"/>
                  </a:lnTo>
                  <a:lnTo>
                    <a:pt x="91" y="86"/>
                  </a:lnTo>
                  <a:lnTo>
                    <a:pt x="92" y="84"/>
                  </a:lnTo>
                  <a:lnTo>
                    <a:pt x="91" y="79"/>
                  </a:lnTo>
                  <a:lnTo>
                    <a:pt x="90" y="76"/>
                  </a:lnTo>
                  <a:lnTo>
                    <a:pt x="87" y="74"/>
                  </a:lnTo>
                  <a:lnTo>
                    <a:pt x="85" y="74"/>
                  </a:lnTo>
                  <a:lnTo>
                    <a:pt x="82" y="75"/>
                  </a:lnTo>
                  <a:lnTo>
                    <a:pt x="78" y="80"/>
                  </a:lnTo>
                  <a:lnTo>
                    <a:pt x="73" y="81"/>
                  </a:lnTo>
                  <a:lnTo>
                    <a:pt x="69" y="80"/>
                  </a:lnTo>
                  <a:lnTo>
                    <a:pt x="66" y="78"/>
                  </a:lnTo>
                  <a:lnTo>
                    <a:pt x="64" y="74"/>
                  </a:lnTo>
                  <a:lnTo>
                    <a:pt x="64" y="75"/>
                  </a:lnTo>
                  <a:lnTo>
                    <a:pt x="66" y="64"/>
                  </a:lnTo>
                  <a:lnTo>
                    <a:pt x="66" y="62"/>
                  </a:lnTo>
                  <a:lnTo>
                    <a:pt x="66" y="59"/>
                  </a:lnTo>
                  <a:lnTo>
                    <a:pt x="65" y="55"/>
                  </a:lnTo>
                  <a:lnTo>
                    <a:pt x="64" y="51"/>
                  </a:lnTo>
                  <a:lnTo>
                    <a:pt x="61" y="48"/>
                  </a:lnTo>
                  <a:lnTo>
                    <a:pt x="58" y="46"/>
                  </a:lnTo>
                  <a:lnTo>
                    <a:pt x="54" y="45"/>
                  </a:lnTo>
                  <a:lnTo>
                    <a:pt x="50" y="44"/>
                  </a:lnTo>
                  <a:lnTo>
                    <a:pt x="45" y="44"/>
                  </a:lnTo>
                  <a:lnTo>
                    <a:pt x="40" y="46"/>
                  </a:lnTo>
                  <a:lnTo>
                    <a:pt x="36" y="49"/>
                  </a:lnTo>
                  <a:lnTo>
                    <a:pt x="31" y="53"/>
                  </a:lnTo>
                  <a:lnTo>
                    <a:pt x="29" y="55"/>
                  </a:lnTo>
                  <a:lnTo>
                    <a:pt x="28" y="56"/>
                  </a:lnTo>
                  <a:lnTo>
                    <a:pt x="28" y="5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0" name="Freeform 232"/>
            <p:cNvSpPr>
              <a:spLocks/>
            </p:cNvSpPr>
            <p:nvPr/>
          </p:nvSpPr>
          <p:spPr bwMode="auto">
            <a:xfrm>
              <a:off x="2432" y="2427"/>
              <a:ext cx="37" cy="50"/>
            </a:xfrm>
            <a:custGeom>
              <a:avLst/>
              <a:gdLst/>
              <a:ahLst/>
              <a:cxnLst>
                <a:cxn ang="0">
                  <a:pos x="26" y="54"/>
                </a:cxn>
                <a:cxn ang="0">
                  <a:pos x="30" y="50"/>
                </a:cxn>
                <a:cxn ang="0">
                  <a:pos x="34" y="44"/>
                </a:cxn>
                <a:cxn ang="0">
                  <a:pos x="35" y="41"/>
                </a:cxn>
                <a:cxn ang="0">
                  <a:pos x="38" y="35"/>
                </a:cxn>
                <a:cxn ang="0">
                  <a:pos x="38" y="31"/>
                </a:cxn>
                <a:cxn ang="0">
                  <a:pos x="40" y="20"/>
                </a:cxn>
                <a:cxn ang="0">
                  <a:pos x="40" y="18"/>
                </a:cxn>
                <a:cxn ang="0">
                  <a:pos x="40" y="15"/>
                </a:cxn>
                <a:cxn ang="0">
                  <a:pos x="39" y="11"/>
                </a:cxn>
                <a:cxn ang="0">
                  <a:pos x="38" y="7"/>
                </a:cxn>
                <a:cxn ang="0">
                  <a:pos x="35" y="4"/>
                </a:cxn>
                <a:cxn ang="0">
                  <a:pos x="32" y="2"/>
                </a:cxn>
                <a:cxn ang="0">
                  <a:pos x="28" y="1"/>
                </a:cxn>
                <a:cxn ang="0">
                  <a:pos x="24" y="0"/>
                </a:cxn>
                <a:cxn ang="0">
                  <a:pos x="20" y="0"/>
                </a:cxn>
                <a:cxn ang="0">
                  <a:pos x="15" y="2"/>
                </a:cxn>
                <a:cxn ang="0">
                  <a:pos x="10" y="5"/>
                </a:cxn>
                <a:cxn ang="0">
                  <a:pos x="6" y="9"/>
                </a:cxn>
                <a:cxn ang="0">
                  <a:pos x="3" y="11"/>
                </a:cxn>
                <a:cxn ang="0">
                  <a:pos x="2" y="12"/>
                </a:cxn>
                <a:cxn ang="0">
                  <a:pos x="2" y="14"/>
                </a:cxn>
                <a:cxn ang="0">
                  <a:pos x="1" y="19"/>
                </a:cxn>
                <a:cxn ang="0">
                  <a:pos x="0" y="25"/>
                </a:cxn>
                <a:cxn ang="0">
                  <a:pos x="2" y="33"/>
                </a:cxn>
                <a:cxn ang="0">
                  <a:pos x="4" y="38"/>
                </a:cxn>
                <a:cxn ang="0">
                  <a:pos x="8" y="43"/>
                </a:cxn>
                <a:cxn ang="0">
                  <a:pos x="12" y="46"/>
                </a:cxn>
                <a:cxn ang="0">
                  <a:pos x="20" y="50"/>
                </a:cxn>
                <a:cxn ang="0">
                  <a:pos x="26" y="54"/>
                </a:cxn>
              </a:cxnLst>
              <a:rect l="0" t="0" r="r" b="b"/>
              <a:pathLst>
                <a:path w="41" h="55">
                  <a:moveTo>
                    <a:pt x="26" y="54"/>
                  </a:moveTo>
                  <a:lnTo>
                    <a:pt x="30" y="50"/>
                  </a:lnTo>
                  <a:lnTo>
                    <a:pt x="34" y="44"/>
                  </a:lnTo>
                  <a:lnTo>
                    <a:pt x="35" y="41"/>
                  </a:lnTo>
                  <a:lnTo>
                    <a:pt x="38" y="35"/>
                  </a:lnTo>
                  <a:lnTo>
                    <a:pt x="38" y="31"/>
                  </a:lnTo>
                  <a:lnTo>
                    <a:pt x="40" y="20"/>
                  </a:lnTo>
                  <a:lnTo>
                    <a:pt x="40" y="18"/>
                  </a:lnTo>
                  <a:lnTo>
                    <a:pt x="40" y="15"/>
                  </a:lnTo>
                  <a:lnTo>
                    <a:pt x="39" y="11"/>
                  </a:lnTo>
                  <a:lnTo>
                    <a:pt x="38" y="7"/>
                  </a:lnTo>
                  <a:lnTo>
                    <a:pt x="35" y="4"/>
                  </a:lnTo>
                  <a:lnTo>
                    <a:pt x="32" y="2"/>
                  </a:lnTo>
                  <a:lnTo>
                    <a:pt x="28" y="1"/>
                  </a:lnTo>
                  <a:lnTo>
                    <a:pt x="24" y="0"/>
                  </a:lnTo>
                  <a:lnTo>
                    <a:pt x="20" y="0"/>
                  </a:lnTo>
                  <a:lnTo>
                    <a:pt x="15" y="2"/>
                  </a:lnTo>
                  <a:lnTo>
                    <a:pt x="10" y="5"/>
                  </a:lnTo>
                  <a:lnTo>
                    <a:pt x="6" y="9"/>
                  </a:lnTo>
                  <a:lnTo>
                    <a:pt x="3" y="11"/>
                  </a:lnTo>
                  <a:lnTo>
                    <a:pt x="2" y="12"/>
                  </a:lnTo>
                  <a:lnTo>
                    <a:pt x="2" y="14"/>
                  </a:lnTo>
                  <a:lnTo>
                    <a:pt x="1" y="19"/>
                  </a:lnTo>
                  <a:lnTo>
                    <a:pt x="0" y="25"/>
                  </a:lnTo>
                  <a:lnTo>
                    <a:pt x="2" y="33"/>
                  </a:lnTo>
                  <a:lnTo>
                    <a:pt x="4" y="38"/>
                  </a:lnTo>
                  <a:lnTo>
                    <a:pt x="8" y="43"/>
                  </a:lnTo>
                  <a:lnTo>
                    <a:pt x="12" y="46"/>
                  </a:lnTo>
                  <a:lnTo>
                    <a:pt x="20" y="50"/>
                  </a:lnTo>
                  <a:lnTo>
                    <a:pt x="26" y="5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1" name="Freeform 233"/>
            <p:cNvSpPr>
              <a:spLocks/>
            </p:cNvSpPr>
            <p:nvPr/>
          </p:nvSpPr>
          <p:spPr bwMode="auto">
            <a:xfrm>
              <a:off x="2456" y="2454"/>
              <a:ext cx="66" cy="70"/>
            </a:xfrm>
            <a:custGeom>
              <a:avLst/>
              <a:gdLst/>
              <a:ahLst/>
              <a:cxnLst>
                <a:cxn ang="0">
                  <a:pos x="0" y="24"/>
                </a:cxn>
                <a:cxn ang="0">
                  <a:pos x="4" y="20"/>
                </a:cxn>
                <a:cxn ang="0">
                  <a:pos x="8" y="14"/>
                </a:cxn>
                <a:cxn ang="0">
                  <a:pos x="9" y="11"/>
                </a:cxn>
                <a:cxn ang="0">
                  <a:pos x="12" y="5"/>
                </a:cxn>
                <a:cxn ang="0">
                  <a:pos x="12" y="1"/>
                </a:cxn>
                <a:cxn ang="0">
                  <a:pos x="12" y="0"/>
                </a:cxn>
                <a:cxn ang="0">
                  <a:pos x="14" y="4"/>
                </a:cxn>
                <a:cxn ang="0">
                  <a:pos x="17" y="6"/>
                </a:cxn>
                <a:cxn ang="0">
                  <a:pos x="21" y="7"/>
                </a:cxn>
                <a:cxn ang="0">
                  <a:pos x="26" y="6"/>
                </a:cxn>
                <a:cxn ang="0">
                  <a:pos x="30" y="1"/>
                </a:cxn>
                <a:cxn ang="0">
                  <a:pos x="33" y="0"/>
                </a:cxn>
                <a:cxn ang="0">
                  <a:pos x="35" y="0"/>
                </a:cxn>
                <a:cxn ang="0">
                  <a:pos x="38" y="2"/>
                </a:cxn>
                <a:cxn ang="0">
                  <a:pos x="39" y="5"/>
                </a:cxn>
                <a:cxn ang="0">
                  <a:pos x="40" y="10"/>
                </a:cxn>
                <a:cxn ang="0">
                  <a:pos x="39" y="12"/>
                </a:cxn>
                <a:cxn ang="0">
                  <a:pos x="40" y="15"/>
                </a:cxn>
                <a:cxn ang="0">
                  <a:pos x="41" y="18"/>
                </a:cxn>
                <a:cxn ang="0">
                  <a:pos x="45" y="19"/>
                </a:cxn>
                <a:cxn ang="0">
                  <a:pos x="48" y="18"/>
                </a:cxn>
                <a:cxn ang="0">
                  <a:pos x="50" y="16"/>
                </a:cxn>
                <a:cxn ang="0">
                  <a:pos x="52" y="14"/>
                </a:cxn>
                <a:cxn ang="0">
                  <a:pos x="53" y="14"/>
                </a:cxn>
                <a:cxn ang="0">
                  <a:pos x="51" y="14"/>
                </a:cxn>
                <a:cxn ang="0">
                  <a:pos x="54" y="14"/>
                </a:cxn>
                <a:cxn ang="0">
                  <a:pos x="56" y="15"/>
                </a:cxn>
                <a:cxn ang="0">
                  <a:pos x="58" y="22"/>
                </a:cxn>
                <a:cxn ang="0">
                  <a:pos x="59" y="26"/>
                </a:cxn>
                <a:cxn ang="0">
                  <a:pos x="59" y="28"/>
                </a:cxn>
                <a:cxn ang="0">
                  <a:pos x="58" y="33"/>
                </a:cxn>
                <a:cxn ang="0">
                  <a:pos x="55" y="38"/>
                </a:cxn>
                <a:cxn ang="0">
                  <a:pos x="54" y="43"/>
                </a:cxn>
                <a:cxn ang="0">
                  <a:pos x="55" y="48"/>
                </a:cxn>
                <a:cxn ang="0">
                  <a:pos x="59" y="50"/>
                </a:cxn>
                <a:cxn ang="0">
                  <a:pos x="69" y="48"/>
                </a:cxn>
                <a:cxn ang="0">
                  <a:pos x="71" y="53"/>
                </a:cxn>
                <a:cxn ang="0">
                  <a:pos x="71" y="58"/>
                </a:cxn>
                <a:cxn ang="0">
                  <a:pos x="71" y="61"/>
                </a:cxn>
                <a:cxn ang="0">
                  <a:pos x="71" y="70"/>
                </a:cxn>
                <a:cxn ang="0">
                  <a:pos x="70" y="75"/>
                </a:cxn>
                <a:cxn ang="0">
                  <a:pos x="70" y="74"/>
                </a:cxn>
                <a:cxn ang="0">
                  <a:pos x="63" y="69"/>
                </a:cxn>
                <a:cxn ang="0">
                  <a:pos x="57" y="63"/>
                </a:cxn>
                <a:cxn ang="0">
                  <a:pos x="48" y="54"/>
                </a:cxn>
                <a:cxn ang="0">
                  <a:pos x="43" y="51"/>
                </a:cxn>
                <a:cxn ang="0">
                  <a:pos x="36" y="50"/>
                </a:cxn>
                <a:cxn ang="0">
                  <a:pos x="33" y="50"/>
                </a:cxn>
                <a:cxn ang="0">
                  <a:pos x="29" y="50"/>
                </a:cxn>
                <a:cxn ang="0">
                  <a:pos x="26" y="49"/>
                </a:cxn>
                <a:cxn ang="0">
                  <a:pos x="23" y="45"/>
                </a:cxn>
                <a:cxn ang="0">
                  <a:pos x="21" y="39"/>
                </a:cxn>
                <a:cxn ang="0">
                  <a:pos x="15" y="33"/>
                </a:cxn>
                <a:cxn ang="0">
                  <a:pos x="8" y="28"/>
                </a:cxn>
                <a:cxn ang="0">
                  <a:pos x="0" y="24"/>
                </a:cxn>
              </a:cxnLst>
              <a:rect l="0" t="0" r="r" b="b"/>
              <a:pathLst>
                <a:path w="72" h="76">
                  <a:moveTo>
                    <a:pt x="0" y="24"/>
                  </a:moveTo>
                  <a:lnTo>
                    <a:pt x="4" y="20"/>
                  </a:lnTo>
                  <a:lnTo>
                    <a:pt x="8" y="14"/>
                  </a:lnTo>
                  <a:lnTo>
                    <a:pt x="9" y="11"/>
                  </a:lnTo>
                  <a:lnTo>
                    <a:pt x="12" y="5"/>
                  </a:lnTo>
                  <a:lnTo>
                    <a:pt x="12" y="1"/>
                  </a:lnTo>
                  <a:lnTo>
                    <a:pt x="12" y="0"/>
                  </a:lnTo>
                  <a:lnTo>
                    <a:pt x="14" y="4"/>
                  </a:lnTo>
                  <a:lnTo>
                    <a:pt x="17" y="6"/>
                  </a:lnTo>
                  <a:lnTo>
                    <a:pt x="21" y="7"/>
                  </a:lnTo>
                  <a:lnTo>
                    <a:pt x="26" y="6"/>
                  </a:lnTo>
                  <a:lnTo>
                    <a:pt x="30" y="1"/>
                  </a:lnTo>
                  <a:lnTo>
                    <a:pt x="33" y="0"/>
                  </a:lnTo>
                  <a:lnTo>
                    <a:pt x="35" y="0"/>
                  </a:lnTo>
                  <a:lnTo>
                    <a:pt x="38" y="2"/>
                  </a:lnTo>
                  <a:lnTo>
                    <a:pt x="39" y="5"/>
                  </a:lnTo>
                  <a:lnTo>
                    <a:pt x="40" y="10"/>
                  </a:lnTo>
                  <a:lnTo>
                    <a:pt x="39" y="12"/>
                  </a:lnTo>
                  <a:lnTo>
                    <a:pt x="40" y="15"/>
                  </a:lnTo>
                  <a:lnTo>
                    <a:pt x="41" y="18"/>
                  </a:lnTo>
                  <a:lnTo>
                    <a:pt x="45" y="19"/>
                  </a:lnTo>
                  <a:lnTo>
                    <a:pt x="48" y="18"/>
                  </a:lnTo>
                  <a:lnTo>
                    <a:pt x="50" y="16"/>
                  </a:lnTo>
                  <a:lnTo>
                    <a:pt x="52" y="14"/>
                  </a:lnTo>
                  <a:lnTo>
                    <a:pt x="53" y="14"/>
                  </a:lnTo>
                  <a:lnTo>
                    <a:pt x="51" y="14"/>
                  </a:lnTo>
                  <a:lnTo>
                    <a:pt x="54" y="14"/>
                  </a:lnTo>
                  <a:lnTo>
                    <a:pt x="56" y="15"/>
                  </a:lnTo>
                  <a:lnTo>
                    <a:pt x="58" y="22"/>
                  </a:lnTo>
                  <a:lnTo>
                    <a:pt x="59" y="26"/>
                  </a:lnTo>
                  <a:lnTo>
                    <a:pt x="59" y="28"/>
                  </a:lnTo>
                  <a:lnTo>
                    <a:pt x="58" y="33"/>
                  </a:lnTo>
                  <a:lnTo>
                    <a:pt x="55" y="38"/>
                  </a:lnTo>
                  <a:lnTo>
                    <a:pt x="54" y="43"/>
                  </a:lnTo>
                  <a:lnTo>
                    <a:pt x="55" y="48"/>
                  </a:lnTo>
                  <a:lnTo>
                    <a:pt x="59" y="50"/>
                  </a:lnTo>
                  <a:lnTo>
                    <a:pt x="69" y="48"/>
                  </a:lnTo>
                  <a:lnTo>
                    <a:pt x="71" y="53"/>
                  </a:lnTo>
                  <a:lnTo>
                    <a:pt x="71" y="58"/>
                  </a:lnTo>
                  <a:lnTo>
                    <a:pt x="71" y="61"/>
                  </a:lnTo>
                  <a:lnTo>
                    <a:pt x="71" y="70"/>
                  </a:lnTo>
                  <a:lnTo>
                    <a:pt x="70" y="75"/>
                  </a:lnTo>
                  <a:lnTo>
                    <a:pt x="70" y="74"/>
                  </a:lnTo>
                  <a:lnTo>
                    <a:pt x="63" y="69"/>
                  </a:lnTo>
                  <a:lnTo>
                    <a:pt x="57" y="63"/>
                  </a:lnTo>
                  <a:lnTo>
                    <a:pt x="48" y="54"/>
                  </a:lnTo>
                  <a:lnTo>
                    <a:pt x="43" y="51"/>
                  </a:lnTo>
                  <a:lnTo>
                    <a:pt x="36" y="50"/>
                  </a:lnTo>
                  <a:lnTo>
                    <a:pt x="33" y="50"/>
                  </a:lnTo>
                  <a:lnTo>
                    <a:pt x="29" y="50"/>
                  </a:lnTo>
                  <a:lnTo>
                    <a:pt x="26" y="49"/>
                  </a:lnTo>
                  <a:lnTo>
                    <a:pt x="23" y="45"/>
                  </a:lnTo>
                  <a:lnTo>
                    <a:pt x="21" y="39"/>
                  </a:lnTo>
                  <a:lnTo>
                    <a:pt x="15" y="33"/>
                  </a:lnTo>
                  <a:lnTo>
                    <a:pt x="8" y="28"/>
                  </a:lnTo>
                  <a:lnTo>
                    <a:pt x="0" y="2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2" name="Freeform 234"/>
            <p:cNvSpPr>
              <a:spLocks/>
            </p:cNvSpPr>
            <p:nvPr/>
          </p:nvSpPr>
          <p:spPr bwMode="auto">
            <a:xfrm>
              <a:off x="2784" y="2366"/>
              <a:ext cx="136" cy="183"/>
            </a:xfrm>
            <a:custGeom>
              <a:avLst/>
              <a:gdLst/>
              <a:ahLst/>
              <a:cxnLst>
                <a:cxn ang="0">
                  <a:pos x="3" y="143"/>
                </a:cxn>
                <a:cxn ang="0">
                  <a:pos x="0" y="128"/>
                </a:cxn>
                <a:cxn ang="0">
                  <a:pos x="3" y="123"/>
                </a:cxn>
                <a:cxn ang="0">
                  <a:pos x="10" y="124"/>
                </a:cxn>
                <a:cxn ang="0">
                  <a:pos x="18" y="121"/>
                </a:cxn>
                <a:cxn ang="0">
                  <a:pos x="24" y="114"/>
                </a:cxn>
                <a:cxn ang="0">
                  <a:pos x="31" y="98"/>
                </a:cxn>
                <a:cxn ang="0">
                  <a:pos x="42" y="87"/>
                </a:cxn>
                <a:cxn ang="0">
                  <a:pos x="61" y="73"/>
                </a:cxn>
                <a:cxn ang="0">
                  <a:pos x="75" y="63"/>
                </a:cxn>
                <a:cxn ang="0">
                  <a:pos x="82" y="45"/>
                </a:cxn>
                <a:cxn ang="0">
                  <a:pos x="89" y="34"/>
                </a:cxn>
                <a:cxn ang="0">
                  <a:pos x="100" y="22"/>
                </a:cxn>
                <a:cxn ang="0">
                  <a:pos x="104" y="10"/>
                </a:cxn>
                <a:cxn ang="0">
                  <a:pos x="104" y="0"/>
                </a:cxn>
                <a:cxn ang="0">
                  <a:pos x="113" y="13"/>
                </a:cxn>
                <a:cxn ang="0">
                  <a:pos x="121" y="22"/>
                </a:cxn>
                <a:cxn ang="0">
                  <a:pos x="121" y="29"/>
                </a:cxn>
                <a:cxn ang="0">
                  <a:pos x="115" y="49"/>
                </a:cxn>
                <a:cxn ang="0">
                  <a:pos x="109" y="63"/>
                </a:cxn>
                <a:cxn ang="0">
                  <a:pos x="115" y="68"/>
                </a:cxn>
                <a:cxn ang="0">
                  <a:pos x="122" y="70"/>
                </a:cxn>
                <a:cxn ang="0">
                  <a:pos x="129" y="77"/>
                </a:cxn>
                <a:cxn ang="0">
                  <a:pos x="131" y="88"/>
                </a:cxn>
                <a:cxn ang="0">
                  <a:pos x="126" y="99"/>
                </a:cxn>
                <a:cxn ang="0">
                  <a:pos x="121" y="104"/>
                </a:cxn>
                <a:cxn ang="0">
                  <a:pos x="113" y="116"/>
                </a:cxn>
                <a:cxn ang="0">
                  <a:pos x="111" y="132"/>
                </a:cxn>
                <a:cxn ang="0">
                  <a:pos x="114" y="140"/>
                </a:cxn>
                <a:cxn ang="0">
                  <a:pos x="126" y="152"/>
                </a:cxn>
                <a:cxn ang="0">
                  <a:pos x="137" y="157"/>
                </a:cxn>
                <a:cxn ang="0">
                  <a:pos x="142" y="165"/>
                </a:cxn>
                <a:cxn ang="0">
                  <a:pos x="144" y="175"/>
                </a:cxn>
                <a:cxn ang="0">
                  <a:pos x="143" y="188"/>
                </a:cxn>
                <a:cxn ang="0">
                  <a:pos x="107" y="190"/>
                </a:cxn>
                <a:cxn ang="0">
                  <a:pos x="94" y="193"/>
                </a:cxn>
                <a:cxn ang="0">
                  <a:pos x="76" y="195"/>
                </a:cxn>
                <a:cxn ang="0">
                  <a:pos x="48" y="196"/>
                </a:cxn>
                <a:cxn ang="0">
                  <a:pos x="30" y="198"/>
                </a:cxn>
                <a:cxn ang="0">
                  <a:pos x="30" y="187"/>
                </a:cxn>
                <a:cxn ang="0">
                  <a:pos x="30" y="174"/>
                </a:cxn>
                <a:cxn ang="0">
                  <a:pos x="29" y="169"/>
                </a:cxn>
                <a:cxn ang="0">
                  <a:pos x="26" y="166"/>
                </a:cxn>
                <a:cxn ang="0">
                  <a:pos x="18" y="167"/>
                </a:cxn>
                <a:cxn ang="0">
                  <a:pos x="15" y="161"/>
                </a:cxn>
                <a:cxn ang="0">
                  <a:pos x="11" y="157"/>
                </a:cxn>
                <a:cxn ang="0">
                  <a:pos x="2" y="152"/>
                </a:cxn>
              </a:cxnLst>
              <a:rect l="0" t="0" r="r" b="b"/>
              <a:pathLst>
                <a:path w="146" h="199">
                  <a:moveTo>
                    <a:pt x="2" y="151"/>
                  </a:moveTo>
                  <a:lnTo>
                    <a:pt x="3" y="143"/>
                  </a:lnTo>
                  <a:lnTo>
                    <a:pt x="2" y="132"/>
                  </a:lnTo>
                  <a:lnTo>
                    <a:pt x="0" y="128"/>
                  </a:lnTo>
                  <a:lnTo>
                    <a:pt x="0" y="124"/>
                  </a:lnTo>
                  <a:lnTo>
                    <a:pt x="3" y="123"/>
                  </a:lnTo>
                  <a:lnTo>
                    <a:pt x="6" y="123"/>
                  </a:lnTo>
                  <a:lnTo>
                    <a:pt x="10" y="124"/>
                  </a:lnTo>
                  <a:lnTo>
                    <a:pt x="14" y="123"/>
                  </a:lnTo>
                  <a:lnTo>
                    <a:pt x="18" y="121"/>
                  </a:lnTo>
                  <a:lnTo>
                    <a:pt x="22" y="119"/>
                  </a:lnTo>
                  <a:lnTo>
                    <a:pt x="24" y="114"/>
                  </a:lnTo>
                  <a:lnTo>
                    <a:pt x="27" y="104"/>
                  </a:lnTo>
                  <a:lnTo>
                    <a:pt x="31" y="98"/>
                  </a:lnTo>
                  <a:lnTo>
                    <a:pt x="35" y="94"/>
                  </a:lnTo>
                  <a:lnTo>
                    <a:pt x="42" y="87"/>
                  </a:lnTo>
                  <a:lnTo>
                    <a:pt x="47" y="83"/>
                  </a:lnTo>
                  <a:lnTo>
                    <a:pt x="61" y="73"/>
                  </a:lnTo>
                  <a:lnTo>
                    <a:pt x="69" y="69"/>
                  </a:lnTo>
                  <a:lnTo>
                    <a:pt x="75" y="63"/>
                  </a:lnTo>
                  <a:lnTo>
                    <a:pt x="78" y="59"/>
                  </a:lnTo>
                  <a:lnTo>
                    <a:pt x="82" y="45"/>
                  </a:lnTo>
                  <a:lnTo>
                    <a:pt x="84" y="41"/>
                  </a:lnTo>
                  <a:lnTo>
                    <a:pt x="89" y="34"/>
                  </a:lnTo>
                  <a:lnTo>
                    <a:pt x="95" y="27"/>
                  </a:lnTo>
                  <a:lnTo>
                    <a:pt x="100" y="22"/>
                  </a:lnTo>
                  <a:lnTo>
                    <a:pt x="103" y="15"/>
                  </a:lnTo>
                  <a:lnTo>
                    <a:pt x="104" y="10"/>
                  </a:lnTo>
                  <a:lnTo>
                    <a:pt x="105" y="0"/>
                  </a:lnTo>
                  <a:lnTo>
                    <a:pt x="104" y="0"/>
                  </a:lnTo>
                  <a:lnTo>
                    <a:pt x="109" y="7"/>
                  </a:lnTo>
                  <a:lnTo>
                    <a:pt x="113" y="13"/>
                  </a:lnTo>
                  <a:lnTo>
                    <a:pt x="117" y="16"/>
                  </a:lnTo>
                  <a:lnTo>
                    <a:pt x="121" y="22"/>
                  </a:lnTo>
                  <a:lnTo>
                    <a:pt x="122" y="25"/>
                  </a:lnTo>
                  <a:lnTo>
                    <a:pt x="121" y="29"/>
                  </a:lnTo>
                  <a:lnTo>
                    <a:pt x="118" y="38"/>
                  </a:lnTo>
                  <a:lnTo>
                    <a:pt x="115" y="49"/>
                  </a:lnTo>
                  <a:lnTo>
                    <a:pt x="110" y="58"/>
                  </a:lnTo>
                  <a:lnTo>
                    <a:pt x="109" y="63"/>
                  </a:lnTo>
                  <a:lnTo>
                    <a:pt x="111" y="67"/>
                  </a:lnTo>
                  <a:lnTo>
                    <a:pt x="115" y="68"/>
                  </a:lnTo>
                  <a:lnTo>
                    <a:pt x="119" y="70"/>
                  </a:lnTo>
                  <a:lnTo>
                    <a:pt x="122" y="70"/>
                  </a:lnTo>
                  <a:lnTo>
                    <a:pt x="126" y="73"/>
                  </a:lnTo>
                  <a:lnTo>
                    <a:pt x="129" y="77"/>
                  </a:lnTo>
                  <a:lnTo>
                    <a:pt x="131" y="83"/>
                  </a:lnTo>
                  <a:lnTo>
                    <a:pt x="131" y="88"/>
                  </a:lnTo>
                  <a:lnTo>
                    <a:pt x="129" y="97"/>
                  </a:lnTo>
                  <a:lnTo>
                    <a:pt x="126" y="99"/>
                  </a:lnTo>
                  <a:lnTo>
                    <a:pt x="125" y="100"/>
                  </a:lnTo>
                  <a:lnTo>
                    <a:pt x="121" y="104"/>
                  </a:lnTo>
                  <a:lnTo>
                    <a:pt x="116" y="111"/>
                  </a:lnTo>
                  <a:lnTo>
                    <a:pt x="113" y="116"/>
                  </a:lnTo>
                  <a:lnTo>
                    <a:pt x="111" y="125"/>
                  </a:lnTo>
                  <a:lnTo>
                    <a:pt x="111" y="132"/>
                  </a:lnTo>
                  <a:lnTo>
                    <a:pt x="113" y="136"/>
                  </a:lnTo>
                  <a:lnTo>
                    <a:pt x="114" y="140"/>
                  </a:lnTo>
                  <a:lnTo>
                    <a:pt x="120" y="147"/>
                  </a:lnTo>
                  <a:lnTo>
                    <a:pt x="126" y="152"/>
                  </a:lnTo>
                  <a:lnTo>
                    <a:pt x="127" y="152"/>
                  </a:lnTo>
                  <a:lnTo>
                    <a:pt x="137" y="157"/>
                  </a:lnTo>
                  <a:lnTo>
                    <a:pt x="139" y="159"/>
                  </a:lnTo>
                  <a:lnTo>
                    <a:pt x="142" y="165"/>
                  </a:lnTo>
                  <a:lnTo>
                    <a:pt x="145" y="172"/>
                  </a:lnTo>
                  <a:lnTo>
                    <a:pt x="144" y="175"/>
                  </a:lnTo>
                  <a:lnTo>
                    <a:pt x="144" y="180"/>
                  </a:lnTo>
                  <a:lnTo>
                    <a:pt x="143" y="188"/>
                  </a:lnTo>
                  <a:lnTo>
                    <a:pt x="119" y="189"/>
                  </a:lnTo>
                  <a:lnTo>
                    <a:pt x="107" y="190"/>
                  </a:lnTo>
                  <a:lnTo>
                    <a:pt x="95" y="193"/>
                  </a:lnTo>
                  <a:lnTo>
                    <a:pt x="94" y="193"/>
                  </a:lnTo>
                  <a:lnTo>
                    <a:pt x="88" y="193"/>
                  </a:lnTo>
                  <a:lnTo>
                    <a:pt x="76" y="195"/>
                  </a:lnTo>
                  <a:lnTo>
                    <a:pt x="58" y="197"/>
                  </a:lnTo>
                  <a:lnTo>
                    <a:pt x="48" y="196"/>
                  </a:lnTo>
                  <a:lnTo>
                    <a:pt x="44" y="197"/>
                  </a:lnTo>
                  <a:lnTo>
                    <a:pt x="30" y="198"/>
                  </a:lnTo>
                  <a:lnTo>
                    <a:pt x="31" y="197"/>
                  </a:lnTo>
                  <a:lnTo>
                    <a:pt x="30" y="187"/>
                  </a:lnTo>
                  <a:lnTo>
                    <a:pt x="28" y="181"/>
                  </a:lnTo>
                  <a:lnTo>
                    <a:pt x="30" y="174"/>
                  </a:lnTo>
                  <a:lnTo>
                    <a:pt x="29" y="171"/>
                  </a:lnTo>
                  <a:lnTo>
                    <a:pt x="29" y="169"/>
                  </a:lnTo>
                  <a:lnTo>
                    <a:pt x="29" y="166"/>
                  </a:lnTo>
                  <a:lnTo>
                    <a:pt x="26" y="166"/>
                  </a:lnTo>
                  <a:lnTo>
                    <a:pt x="22" y="167"/>
                  </a:lnTo>
                  <a:lnTo>
                    <a:pt x="18" y="167"/>
                  </a:lnTo>
                  <a:lnTo>
                    <a:pt x="15" y="165"/>
                  </a:lnTo>
                  <a:lnTo>
                    <a:pt x="15" y="161"/>
                  </a:lnTo>
                  <a:lnTo>
                    <a:pt x="15" y="157"/>
                  </a:lnTo>
                  <a:lnTo>
                    <a:pt x="11" y="157"/>
                  </a:lnTo>
                  <a:lnTo>
                    <a:pt x="7" y="155"/>
                  </a:lnTo>
                  <a:lnTo>
                    <a:pt x="2" y="152"/>
                  </a:lnTo>
                  <a:lnTo>
                    <a:pt x="2" y="15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3" name="Freeform 235"/>
            <p:cNvSpPr>
              <a:spLocks/>
            </p:cNvSpPr>
            <p:nvPr/>
          </p:nvSpPr>
          <p:spPr bwMode="auto">
            <a:xfrm>
              <a:off x="2812" y="2545"/>
              <a:ext cx="26" cy="24"/>
            </a:xfrm>
            <a:custGeom>
              <a:avLst/>
              <a:gdLst/>
              <a:ahLst/>
              <a:cxnLst>
                <a:cxn ang="0">
                  <a:pos x="0" y="24"/>
                </a:cxn>
                <a:cxn ang="0">
                  <a:pos x="0" y="16"/>
                </a:cxn>
                <a:cxn ang="0">
                  <a:pos x="0" y="11"/>
                </a:cxn>
                <a:cxn ang="0">
                  <a:pos x="1" y="1"/>
                </a:cxn>
                <a:cxn ang="0">
                  <a:pos x="1" y="2"/>
                </a:cxn>
                <a:cxn ang="0">
                  <a:pos x="14" y="1"/>
                </a:cxn>
                <a:cxn ang="0">
                  <a:pos x="18" y="0"/>
                </a:cxn>
                <a:cxn ang="0">
                  <a:pos x="28" y="1"/>
                </a:cxn>
                <a:cxn ang="0">
                  <a:pos x="28" y="9"/>
                </a:cxn>
                <a:cxn ang="0">
                  <a:pos x="28" y="17"/>
                </a:cxn>
                <a:cxn ang="0">
                  <a:pos x="26" y="18"/>
                </a:cxn>
                <a:cxn ang="0">
                  <a:pos x="24" y="20"/>
                </a:cxn>
                <a:cxn ang="0">
                  <a:pos x="1" y="25"/>
                </a:cxn>
                <a:cxn ang="0">
                  <a:pos x="0" y="24"/>
                </a:cxn>
              </a:cxnLst>
              <a:rect l="0" t="0" r="r" b="b"/>
              <a:pathLst>
                <a:path w="29" h="26">
                  <a:moveTo>
                    <a:pt x="0" y="24"/>
                  </a:moveTo>
                  <a:lnTo>
                    <a:pt x="0" y="16"/>
                  </a:lnTo>
                  <a:lnTo>
                    <a:pt x="0" y="11"/>
                  </a:lnTo>
                  <a:lnTo>
                    <a:pt x="1" y="1"/>
                  </a:lnTo>
                  <a:lnTo>
                    <a:pt x="1" y="2"/>
                  </a:lnTo>
                  <a:lnTo>
                    <a:pt x="14" y="1"/>
                  </a:lnTo>
                  <a:lnTo>
                    <a:pt x="18" y="0"/>
                  </a:lnTo>
                  <a:lnTo>
                    <a:pt x="28" y="1"/>
                  </a:lnTo>
                  <a:lnTo>
                    <a:pt x="28" y="9"/>
                  </a:lnTo>
                  <a:lnTo>
                    <a:pt x="28" y="17"/>
                  </a:lnTo>
                  <a:lnTo>
                    <a:pt x="26" y="18"/>
                  </a:lnTo>
                  <a:lnTo>
                    <a:pt x="24" y="20"/>
                  </a:lnTo>
                  <a:lnTo>
                    <a:pt x="1" y="25"/>
                  </a:lnTo>
                  <a:lnTo>
                    <a:pt x="0" y="2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4" name="Freeform 236"/>
            <p:cNvSpPr>
              <a:spLocks/>
            </p:cNvSpPr>
            <p:nvPr/>
          </p:nvSpPr>
          <p:spPr bwMode="auto">
            <a:xfrm>
              <a:off x="2809" y="2543"/>
              <a:ext cx="93" cy="103"/>
            </a:xfrm>
            <a:custGeom>
              <a:avLst/>
              <a:gdLst/>
              <a:ahLst/>
              <a:cxnLst>
                <a:cxn ang="0">
                  <a:pos x="27" y="110"/>
                </a:cxn>
                <a:cxn ang="0">
                  <a:pos x="10" y="100"/>
                </a:cxn>
                <a:cxn ang="0">
                  <a:pos x="6" y="92"/>
                </a:cxn>
                <a:cxn ang="0">
                  <a:pos x="4" y="85"/>
                </a:cxn>
                <a:cxn ang="0">
                  <a:pos x="7" y="78"/>
                </a:cxn>
                <a:cxn ang="0">
                  <a:pos x="8" y="74"/>
                </a:cxn>
                <a:cxn ang="0">
                  <a:pos x="1" y="64"/>
                </a:cxn>
                <a:cxn ang="0">
                  <a:pos x="1" y="54"/>
                </a:cxn>
                <a:cxn ang="0">
                  <a:pos x="7" y="48"/>
                </a:cxn>
                <a:cxn ang="0">
                  <a:pos x="7" y="42"/>
                </a:cxn>
                <a:cxn ang="0">
                  <a:pos x="2" y="27"/>
                </a:cxn>
                <a:cxn ang="0">
                  <a:pos x="27" y="23"/>
                </a:cxn>
                <a:cxn ang="0">
                  <a:pos x="31" y="20"/>
                </a:cxn>
                <a:cxn ang="0">
                  <a:pos x="31" y="4"/>
                </a:cxn>
                <a:cxn ang="0">
                  <a:pos x="61" y="0"/>
                </a:cxn>
                <a:cxn ang="0">
                  <a:pos x="66" y="1"/>
                </a:cxn>
                <a:cxn ang="0">
                  <a:pos x="72" y="7"/>
                </a:cxn>
                <a:cxn ang="0">
                  <a:pos x="79" y="10"/>
                </a:cxn>
                <a:cxn ang="0">
                  <a:pos x="87" y="5"/>
                </a:cxn>
                <a:cxn ang="0">
                  <a:pos x="90" y="7"/>
                </a:cxn>
                <a:cxn ang="0">
                  <a:pos x="89" y="16"/>
                </a:cxn>
                <a:cxn ang="0">
                  <a:pos x="86" y="26"/>
                </a:cxn>
                <a:cxn ang="0">
                  <a:pos x="96" y="55"/>
                </a:cxn>
                <a:cxn ang="0">
                  <a:pos x="99" y="65"/>
                </a:cxn>
                <a:cxn ang="0">
                  <a:pos x="98" y="79"/>
                </a:cxn>
                <a:cxn ang="0">
                  <a:pos x="92" y="83"/>
                </a:cxn>
                <a:cxn ang="0">
                  <a:pos x="81" y="82"/>
                </a:cxn>
                <a:cxn ang="0">
                  <a:pos x="75" y="76"/>
                </a:cxn>
                <a:cxn ang="0">
                  <a:pos x="68" y="71"/>
                </a:cxn>
                <a:cxn ang="0">
                  <a:pos x="58" y="77"/>
                </a:cxn>
                <a:cxn ang="0">
                  <a:pos x="56" y="86"/>
                </a:cxn>
                <a:cxn ang="0">
                  <a:pos x="54" y="95"/>
                </a:cxn>
                <a:cxn ang="0">
                  <a:pos x="52" y="104"/>
                </a:cxn>
                <a:cxn ang="0">
                  <a:pos x="47" y="111"/>
                </a:cxn>
                <a:cxn ang="0">
                  <a:pos x="37" y="111"/>
                </a:cxn>
                <a:cxn ang="0">
                  <a:pos x="31" y="111"/>
                </a:cxn>
                <a:cxn ang="0">
                  <a:pos x="29" y="110"/>
                </a:cxn>
              </a:cxnLst>
              <a:rect l="0" t="0" r="r" b="b"/>
              <a:pathLst>
                <a:path w="101" h="112">
                  <a:moveTo>
                    <a:pt x="29" y="110"/>
                  </a:moveTo>
                  <a:lnTo>
                    <a:pt x="27" y="110"/>
                  </a:lnTo>
                  <a:lnTo>
                    <a:pt x="16" y="104"/>
                  </a:lnTo>
                  <a:lnTo>
                    <a:pt x="10" y="100"/>
                  </a:lnTo>
                  <a:lnTo>
                    <a:pt x="8" y="96"/>
                  </a:lnTo>
                  <a:lnTo>
                    <a:pt x="6" y="92"/>
                  </a:lnTo>
                  <a:lnTo>
                    <a:pt x="4" y="88"/>
                  </a:lnTo>
                  <a:lnTo>
                    <a:pt x="4" y="85"/>
                  </a:lnTo>
                  <a:lnTo>
                    <a:pt x="5" y="81"/>
                  </a:lnTo>
                  <a:lnTo>
                    <a:pt x="7" y="78"/>
                  </a:lnTo>
                  <a:lnTo>
                    <a:pt x="8" y="76"/>
                  </a:lnTo>
                  <a:lnTo>
                    <a:pt x="8" y="74"/>
                  </a:lnTo>
                  <a:lnTo>
                    <a:pt x="4" y="69"/>
                  </a:lnTo>
                  <a:lnTo>
                    <a:pt x="1" y="64"/>
                  </a:lnTo>
                  <a:lnTo>
                    <a:pt x="0" y="59"/>
                  </a:lnTo>
                  <a:lnTo>
                    <a:pt x="1" y="54"/>
                  </a:lnTo>
                  <a:lnTo>
                    <a:pt x="2" y="51"/>
                  </a:lnTo>
                  <a:lnTo>
                    <a:pt x="7" y="48"/>
                  </a:lnTo>
                  <a:lnTo>
                    <a:pt x="8" y="45"/>
                  </a:lnTo>
                  <a:lnTo>
                    <a:pt x="7" y="42"/>
                  </a:lnTo>
                  <a:lnTo>
                    <a:pt x="6" y="41"/>
                  </a:lnTo>
                  <a:lnTo>
                    <a:pt x="2" y="27"/>
                  </a:lnTo>
                  <a:lnTo>
                    <a:pt x="3" y="28"/>
                  </a:lnTo>
                  <a:lnTo>
                    <a:pt x="27" y="23"/>
                  </a:lnTo>
                  <a:lnTo>
                    <a:pt x="29" y="21"/>
                  </a:lnTo>
                  <a:lnTo>
                    <a:pt x="31" y="20"/>
                  </a:lnTo>
                  <a:lnTo>
                    <a:pt x="31" y="12"/>
                  </a:lnTo>
                  <a:lnTo>
                    <a:pt x="31" y="4"/>
                  </a:lnTo>
                  <a:lnTo>
                    <a:pt x="49" y="2"/>
                  </a:lnTo>
                  <a:lnTo>
                    <a:pt x="61" y="0"/>
                  </a:lnTo>
                  <a:lnTo>
                    <a:pt x="67" y="0"/>
                  </a:lnTo>
                  <a:lnTo>
                    <a:pt x="66" y="1"/>
                  </a:lnTo>
                  <a:lnTo>
                    <a:pt x="68" y="5"/>
                  </a:lnTo>
                  <a:lnTo>
                    <a:pt x="72" y="7"/>
                  </a:lnTo>
                  <a:lnTo>
                    <a:pt x="75" y="10"/>
                  </a:lnTo>
                  <a:lnTo>
                    <a:pt x="79" y="10"/>
                  </a:lnTo>
                  <a:lnTo>
                    <a:pt x="83" y="9"/>
                  </a:lnTo>
                  <a:lnTo>
                    <a:pt x="87" y="5"/>
                  </a:lnTo>
                  <a:lnTo>
                    <a:pt x="89" y="5"/>
                  </a:lnTo>
                  <a:lnTo>
                    <a:pt x="90" y="7"/>
                  </a:lnTo>
                  <a:lnTo>
                    <a:pt x="90" y="12"/>
                  </a:lnTo>
                  <a:lnTo>
                    <a:pt x="89" y="16"/>
                  </a:lnTo>
                  <a:lnTo>
                    <a:pt x="87" y="22"/>
                  </a:lnTo>
                  <a:lnTo>
                    <a:pt x="86" y="26"/>
                  </a:lnTo>
                  <a:lnTo>
                    <a:pt x="87" y="28"/>
                  </a:lnTo>
                  <a:lnTo>
                    <a:pt x="96" y="55"/>
                  </a:lnTo>
                  <a:lnTo>
                    <a:pt x="98" y="59"/>
                  </a:lnTo>
                  <a:lnTo>
                    <a:pt x="99" y="65"/>
                  </a:lnTo>
                  <a:lnTo>
                    <a:pt x="100" y="75"/>
                  </a:lnTo>
                  <a:lnTo>
                    <a:pt x="98" y="79"/>
                  </a:lnTo>
                  <a:lnTo>
                    <a:pt x="96" y="80"/>
                  </a:lnTo>
                  <a:lnTo>
                    <a:pt x="92" y="83"/>
                  </a:lnTo>
                  <a:lnTo>
                    <a:pt x="86" y="83"/>
                  </a:lnTo>
                  <a:lnTo>
                    <a:pt x="81" y="82"/>
                  </a:lnTo>
                  <a:lnTo>
                    <a:pt x="78" y="80"/>
                  </a:lnTo>
                  <a:lnTo>
                    <a:pt x="75" y="76"/>
                  </a:lnTo>
                  <a:lnTo>
                    <a:pt x="73" y="73"/>
                  </a:lnTo>
                  <a:lnTo>
                    <a:pt x="68" y="71"/>
                  </a:lnTo>
                  <a:lnTo>
                    <a:pt x="62" y="72"/>
                  </a:lnTo>
                  <a:lnTo>
                    <a:pt x="58" y="77"/>
                  </a:lnTo>
                  <a:lnTo>
                    <a:pt x="57" y="81"/>
                  </a:lnTo>
                  <a:lnTo>
                    <a:pt x="56" y="86"/>
                  </a:lnTo>
                  <a:lnTo>
                    <a:pt x="55" y="91"/>
                  </a:lnTo>
                  <a:lnTo>
                    <a:pt x="54" y="95"/>
                  </a:lnTo>
                  <a:lnTo>
                    <a:pt x="54" y="99"/>
                  </a:lnTo>
                  <a:lnTo>
                    <a:pt x="52" y="104"/>
                  </a:lnTo>
                  <a:lnTo>
                    <a:pt x="51" y="108"/>
                  </a:lnTo>
                  <a:lnTo>
                    <a:pt x="47" y="111"/>
                  </a:lnTo>
                  <a:lnTo>
                    <a:pt x="43" y="111"/>
                  </a:lnTo>
                  <a:lnTo>
                    <a:pt x="37" y="111"/>
                  </a:lnTo>
                  <a:lnTo>
                    <a:pt x="32" y="111"/>
                  </a:lnTo>
                  <a:lnTo>
                    <a:pt x="31" y="111"/>
                  </a:lnTo>
                  <a:lnTo>
                    <a:pt x="29" y="111"/>
                  </a:lnTo>
                  <a:lnTo>
                    <a:pt x="29" y="1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5" name="Freeform 237"/>
            <p:cNvSpPr>
              <a:spLocks/>
            </p:cNvSpPr>
            <p:nvPr/>
          </p:nvSpPr>
          <p:spPr bwMode="auto">
            <a:xfrm>
              <a:off x="2886" y="2377"/>
              <a:ext cx="228" cy="142"/>
            </a:xfrm>
            <a:custGeom>
              <a:avLst/>
              <a:gdLst/>
              <a:ahLst/>
              <a:cxnLst>
                <a:cxn ang="0">
                  <a:pos x="150" y="1"/>
                </a:cxn>
                <a:cxn ang="0">
                  <a:pos x="138" y="6"/>
                </a:cxn>
                <a:cxn ang="0">
                  <a:pos x="122" y="18"/>
                </a:cxn>
                <a:cxn ang="0">
                  <a:pos x="116" y="32"/>
                </a:cxn>
                <a:cxn ang="0">
                  <a:pos x="112" y="52"/>
                </a:cxn>
                <a:cxn ang="0">
                  <a:pos x="102" y="57"/>
                </a:cxn>
                <a:cxn ang="0">
                  <a:pos x="87" y="55"/>
                </a:cxn>
                <a:cxn ang="0">
                  <a:pos x="78" y="57"/>
                </a:cxn>
                <a:cxn ang="0">
                  <a:pos x="72" y="64"/>
                </a:cxn>
                <a:cxn ang="0">
                  <a:pos x="58" y="72"/>
                </a:cxn>
                <a:cxn ang="0">
                  <a:pos x="40" y="82"/>
                </a:cxn>
                <a:cxn ang="0">
                  <a:pos x="17" y="86"/>
                </a:cxn>
                <a:cxn ang="0">
                  <a:pos x="15" y="87"/>
                </a:cxn>
                <a:cxn ang="0">
                  <a:pos x="10" y="92"/>
                </a:cxn>
                <a:cxn ang="0">
                  <a:pos x="2" y="104"/>
                </a:cxn>
                <a:cxn ang="0">
                  <a:pos x="0" y="120"/>
                </a:cxn>
                <a:cxn ang="0">
                  <a:pos x="3" y="128"/>
                </a:cxn>
                <a:cxn ang="0">
                  <a:pos x="15" y="140"/>
                </a:cxn>
                <a:cxn ang="0">
                  <a:pos x="26" y="145"/>
                </a:cxn>
                <a:cxn ang="0">
                  <a:pos x="31" y="153"/>
                </a:cxn>
                <a:cxn ang="0">
                  <a:pos x="33" y="153"/>
                </a:cxn>
                <a:cxn ang="0">
                  <a:pos x="60" y="143"/>
                </a:cxn>
                <a:cxn ang="0">
                  <a:pos x="70" y="144"/>
                </a:cxn>
                <a:cxn ang="0">
                  <a:pos x="79" y="143"/>
                </a:cxn>
                <a:cxn ang="0">
                  <a:pos x="85" y="134"/>
                </a:cxn>
                <a:cxn ang="0">
                  <a:pos x="89" y="124"/>
                </a:cxn>
                <a:cxn ang="0">
                  <a:pos x="94" y="120"/>
                </a:cxn>
                <a:cxn ang="0">
                  <a:pos x="108" y="118"/>
                </a:cxn>
                <a:cxn ang="0">
                  <a:pos x="120" y="126"/>
                </a:cxn>
                <a:cxn ang="0">
                  <a:pos x="146" y="133"/>
                </a:cxn>
                <a:cxn ang="0">
                  <a:pos x="156" y="131"/>
                </a:cxn>
                <a:cxn ang="0">
                  <a:pos x="165" y="121"/>
                </a:cxn>
                <a:cxn ang="0">
                  <a:pos x="174" y="118"/>
                </a:cxn>
                <a:cxn ang="0">
                  <a:pos x="180" y="121"/>
                </a:cxn>
                <a:cxn ang="0">
                  <a:pos x="188" y="124"/>
                </a:cxn>
                <a:cxn ang="0">
                  <a:pos x="194" y="119"/>
                </a:cxn>
                <a:cxn ang="0">
                  <a:pos x="198" y="111"/>
                </a:cxn>
                <a:cxn ang="0">
                  <a:pos x="208" y="105"/>
                </a:cxn>
                <a:cxn ang="0">
                  <a:pos x="246" y="106"/>
                </a:cxn>
                <a:cxn ang="0">
                  <a:pos x="239" y="91"/>
                </a:cxn>
                <a:cxn ang="0">
                  <a:pos x="228" y="83"/>
                </a:cxn>
                <a:cxn ang="0">
                  <a:pos x="226" y="74"/>
                </a:cxn>
                <a:cxn ang="0">
                  <a:pos x="220" y="69"/>
                </a:cxn>
                <a:cxn ang="0">
                  <a:pos x="213" y="69"/>
                </a:cxn>
                <a:cxn ang="0">
                  <a:pos x="208" y="65"/>
                </a:cxn>
                <a:cxn ang="0">
                  <a:pos x="206" y="58"/>
                </a:cxn>
                <a:cxn ang="0">
                  <a:pos x="201" y="49"/>
                </a:cxn>
                <a:cxn ang="0">
                  <a:pos x="188" y="47"/>
                </a:cxn>
                <a:cxn ang="0">
                  <a:pos x="180" y="43"/>
                </a:cxn>
                <a:cxn ang="0">
                  <a:pos x="179" y="37"/>
                </a:cxn>
                <a:cxn ang="0">
                  <a:pos x="180" y="28"/>
                </a:cxn>
                <a:cxn ang="0">
                  <a:pos x="176" y="18"/>
                </a:cxn>
                <a:cxn ang="0">
                  <a:pos x="168" y="17"/>
                </a:cxn>
                <a:cxn ang="0">
                  <a:pos x="160" y="13"/>
                </a:cxn>
                <a:cxn ang="0">
                  <a:pos x="160" y="7"/>
                </a:cxn>
                <a:cxn ang="0">
                  <a:pos x="160" y="0"/>
                </a:cxn>
              </a:cxnLst>
              <a:rect l="0" t="0" r="r" b="b"/>
              <a:pathLst>
                <a:path w="247" h="155">
                  <a:moveTo>
                    <a:pt x="155" y="0"/>
                  </a:moveTo>
                  <a:lnTo>
                    <a:pt x="150" y="1"/>
                  </a:lnTo>
                  <a:lnTo>
                    <a:pt x="146" y="3"/>
                  </a:lnTo>
                  <a:lnTo>
                    <a:pt x="138" y="6"/>
                  </a:lnTo>
                  <a:lnTo>
                    <a:pt x="127" y="13"/>
                  </a:lnTo>
                  <a:lnTo>
                    <a:pt x="122" y="18"/>
                  </a:lnTo>
                  <a:lnTo>
                    <a:pt x="120" y="22"/>
                  </a:lnTo>
                  <a:lnTo>
                    <a:pt x="116" y="32"/>
                  </a:lnTo>
                  <a:lnTo>
                    <a:pt x="113" y="45"/>
                  </a:lnTo>
                  <a:lnTo>
                    <a:pt x="112" y="52"/>
                  </a:lnTo>
                  <a:lnTo>
                    <a:pt x="107" y="55"/>
                  </a:lnTo>
                  <a:lnTo>
                    <a:pt x="102" y="57"/>
                  </a:lnTo>
                  <a:lnTo>
                    <a:pt x="95" y="56"/>
                  </a:lnTo>
                  <a:lnTo>
                    <a:pt x="87" y="55"/>
                  </a:lnTo>
                  <a:lnTo>
                    <a:pt x="82" y="56"/>
                  </a:lnTo>
                  <a:lnTo>
                    <a:pt x="78" y="57"/>
                  </a:lnTo>
                  <a:lnTo>
                    <a:pt x="75" y="60"/>
                  </a:lnTo>
                  <a:lnTo>
                    <a:pt x="72" y="64"/>
                  </a:lnTo>
                  <a:lnTo>
                    <a:pt x="68" y="69"/>
                  </a:lnTo>
                  <a:lnTo>
                    <a:pt x="58" y="72"/>
                  </a:lnTo>
                  <a:lnTo>
                    <a:pt x="55" y="75"/>
                  </a:lnTo>
                  <a:lnTo>
                    <a:pt x="40" y="82"/>
                  </a:lnTo>
                  <a:lnTo>
                    <a:pt x="27" y="85"/>
                  </a:lnTo>
                  <a:lnTo>
                    <a:pt x="17" y="86"/>
                  </a:lnTo>
                  <a:lnTo>
                    <a:pt x="18" y="85"/>
                  </a:lnTo>
                  <a:lnTo>
                    <a:pt x="15" y="87"/>
                  </a:lnTo>
                  <a:lnTo>
                    <a:pt x="14" y="88"/>
                  </a:lnTo>
                  <a:lnTo>
                    <a:pt x="10" y="92"/>
                  </a:lnTo>
                  <a:lnTo>
                    <a:pt x="5" y="99"/>
                  </a:lnTo>
                  <a:lnTo>
                    <a:pt x="2" y="104"/>
                  </a:lnTo>
                  <a:lnTo>
                    <a:pt x="0" y="113"/>
                  </a:lnTo>
                  <a:lnTo>
                    <a:pt x="0" y="120"/>
                  </a:lnTo>
                  <a:lnTo>
                    <a:pt x="2" y="124"/>
                  </a:lnTo>
                  <a:lnTo>
                    <a:pt x="3" y="128"/>
                  </a:lnTo>
                  <a:lnTo>
                    <a:pt x="9" y="135"/>
                  </a:lnTo>
                  <a:lnTo>
                    <a:pt x="15" y="140"/>
                  </a:lnTo>
                  <a:lnTo>
                    <a:pt x="16" y="140"/>
                  </a:lnTo>
                  <a:lnTo>
                    <a:pt x="26" y="145"/>
                  </a:lnTo>
                  <a:lnTo>
                    <a:pt x="28" y="147"/>
                  </a:lnTo>
                  <a:lnTo>
                    <a:pt x="31" y="153"/>
                  </a:lnTo>
                  <a:lnTo>
                    <a:pt x="31" y="154"/>
                  </a:lnTo>
                  <a:lnTo>
                    <a:pt x="33" y="153"/>
                  </a:lnTo>
                  <a:lnTo>
                    <a:pt x="42" y="150"/>
                  </a:lnTo>
                  <a:lnTo>
                    <a:pt x="60" y="143"/>
                  </a:lnTo>
                  <a:lnTo>
                    <a:pt x="65" y="142"/>
                  </a:lnTo>
                  <a:lnTo>
                    <a:pt x="70" y="144"/>
                  </a:lnTo>
                  <a:lnTo>
                    <a:pt x="74" y="144"/>
                  </a:lnTo>
                  <a:lnTo>
                    <a:pt x="79" y="143"/>
                  </a:lnTo>
                  <a:lnTo>
                    <a:pt x="83" y="139"/>
                  </a:lnTo>
                  <a:lnTo>
                    <a:pt x="85" y="134"/>
                  </a:lnTo>
                  <a:lnTo>
                    <a:pt x="86" y="128"/>
                  </a:lnTo>
                  <a:lnTo>
                    <a:pt x="89" y="124"/>
                  </a:lnTo>
                  <a:lnTo>
                    <a:pt x="92" y="121"/>
                  </a:lnTo>
                  <a:lnTo>
                    <a:pt x="94" y="120"/>
                  </a:lnTo>
                  <a:lnTo>
                    <a:pt x="101" y="118"/>
                  </a:lnTo>
                  <a:lnTo>
                    <a:pt x="108" y="118"/>
                  </a:lnTo>
                  <a:lnTo>
                    <a:pt x="115" y="123"/>
                  </a:lnTo>
                  <a:lnTo>
                    <a:pt x="120" y="126"/>
                  </a:lnTo>
                  <a:lnTo>
                    <a:pt x="126" y="129"/>
                  </a:lnTo>
                  <a:lnTo>
                    <a:pt x="146" y="133"/>
                  </a:lnTo>
                  <a:lnTo>
                    <a:pt x="149" y="133"/>
                  </a:lnTo>
                  <a:lnTo>
                    <a:pt x="156" y="131"/>
                  </a:lnTo>
                  <a:lnTo>
                    <a:pt x="159" y="128"/>
                  </a:lnTo>
                  <a:lnTo>
                    <a:pt x="165" y="121"/>
                  </a:lnTo>
                  <a:lnTo>
                    <a:pt x="171" y="118"/>
                  </a:lnTo>
                  <a:lnTo>
                    <a:pt x="174" y="118"/>
                  </a:lnTo>
                  <a:lnTo>
                    <a:pt x="178" y="119"/>
                  </a:lnTo>
                  <a:lnTo>
                    <a:pt x="180" y="121"/>
                  </a:lnTo>
                  <a:lnTo>
                    <a:pt x="184" y="123"/>
                  </a:lnTo>
                  <a:lnTo>
                    <a:pt x="188" y="124"/>
                  </a:lnTo>
                  <a:lnTo>
                    <a:pt x="191" y="123"/>
                  </a:lnTo>
                  <a:lnTo>
                    <a:pt x="194" y="119"/>
                  </a:lnTo>
                  <a:lnTo>
                    <a:pt x="195" y="116"/>
                  </a:lnTo>
                  <a:lnTo>
                    <a:pt x="198" y="111"/>
                  </a:lnTo>
                  <a:lnTo>
                    <a:pt x="204" y="107"/>
                  </a:lnTo>
                  <a:lnTo>
                    <a:pt x="208" y="105"/>
                  </a:lnTo>
                  <a:lnTo>
                    <a:pt x="231" y="104"/>
                  </a:lnTo>
                  <a:lnTo>
                    <a:pt x="246" y="106"/>
                  </a:lnTo>
                  <a:lnTo>
                    <a:pt x="245" y="100"/>
                  </a:lnTo>
                  <a:lnTo>
                    <a:pt x="239" y="91"/>
                  </a:lnTo>
                  <a:lnTo>
                    <a:pt x="234" y="85"/>
                  </a:lnTo>
                  <a:lnTo>
                    <a:pt x="228" y="83"/>
                  </a:lnTo>
                  <a:lnTo>
                    <a:pt x="226" y="80"/>
                  </a:lnTo>
                  <a:lnTo>
                    <a:pt x="226" y="74"/>
                  </a:lnTo>
                  <a:lnTo>
                    <a:pt x="225" y="67"/>
                  </a:lnTo>
                  <a:lnTo>
                    <a:pt x="220" y="69"/>
                  </a:lnTo>
                  <a:lnTo>
                    <a:pt x="217" y="69"/>
                  </a:lnTo>
                  <a:lnTo>
                    <a:pt x="213" y="69"/>
                  </a:lnTo>
                  <a:lnTo>
                    <a:pt x="209" y="67"/>
                  </a:lnTo>
                  <a:lnTo>
                    <a:pt x="208" y="65"/>
                  </a:lnTo>
                  <a:lnTo>
                    <a:pt x="206" y="63"/>
                  </a:lnTo>
                  <a:lnTo>
                    <a:pt x="206" y="58"/>
                  </a:lnTo>
                  <a:lnTo>
                    <a:pt x="205" y="53"/>
                  </a:lnTo>
                  <a:lnTo>
                    <a:pt x="201" y="49"/>
                  </a:lnTo>
                  <a:lnTo>
                    <a:pt x="196" y="48"/>
                  </a:lnTo>
                  <a:lnTo>
                    <a:pt x="188" y="47"/>
                  </a:lnTo>
                  <a:lnTo>
                    <a:pt x="184" y="46"/>
                  </a:lnTo>
                  <a:lnTo>
                    <a:pt x="180" y="43"/>
                  </a:lnTo>
                  <a:lnTo>
                    <a:pt x="179" y="38"/>
                  </a:lnTo>
                  <a:lnTo>
                    <a:pt x="179" y="37"/>
                  </a:lnTo>
                  <a:lnTo>
                    <a:pt x="179" y="33"/>
                  </a:lnTo>
                  <a:lnTo>
                    <a:pt x="180" y="28"/>
                  </a:lnTo>
                  <a:lnTo>
                    <a:pt x="179" y="21"/>
                  </a:lnTo>
                  <a:lnTo>
                    <a:pt x="176" y="18"/>
                  </a:lnTo>
                  <a:lnTo>
                    <a:pt x="172" y="17"/>
                  </a:lnTo>
                  <a:lnTo>
                    <a:pt x="168" y="17"/>
                  </a:lnTo>
                  <a:lnTo>
                    <a:pt x="164" y="16"/>
                  </a:lnTo>
                  <a:lnTo>
                    <a:pt x="160" y="13"/>
                  </a:lnTo>
                  <a:lnTo>
                    <a:pt x="159" y="11"/>
                  </a:lnTo>
                  <a:lnTo>
                    <a:pt x="160" y="7"/>
                  </a:lnTo>
                  <a:lnTo>
                    <a:pt x="161" y="2"/>
                  </a:lnTo>
                  <a:lnTo>
                    <a:pt x="160" y="0"/>
                  </a:lnTo>
                  <a:lnTo>
                    <a:pt x="155"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6" name="Freeform 238"/>
            <p:cNvSpPr>
              <a:spLocks/>
            </p:cNvSpPr>
            <p:nvPr/>
          </p:nvSpPr>
          <p:spPr bwMode="auto">
            <a:xfrm>
              <a:off x="2836" y="2507"/>
              <a:ext cx="127" cy="177"/>
            </a:xfrm>
            <a:custGeom>
              <a:avLst/>
              <a:gdLst/>
              <a:ahLst/>
              <a:cxnLst>
                <a:cxn ang="0">
                  <a:pos x="35" y="182"/>
                </a:cxn>
                <a:cxn ang="0">
                  <a:pos x="44" y="168"/>
                </a:cxn>
                <a:cxn ang="0">
                  <a:pos x="54" y="162"/>
                </a:cxn>
                <a:cxn ang="0">
                  <a:pos x="61" y="162"/>
                </a:cxn>
                <a:cxn ang="0">
                  <a:pos x="72" y="168"/>
                </a:cxn>
                <a:cxn ang="0">
                  <a:pos x="84" y="167"/>
                </a:cxn>
                <a:cxn ang="0">
                  <a:pos x="92" y="158"/>
                </a:cxn>
                <a:cxn ang="0">
                  <a:pos x="92" y="130"/>
                </a:cxn>
                <a:cxn ang="0">
                  <a:pos x="96" y="122"/>
                </a:cxn>
                <a:cxn ang="0">
                  <a:pos x="108" y="112"/>
                </a:cxn>
                <a:cxn ang="0">
                  <a:pos x="115" y="104"/>
                </a:cxn>
                <a:cxn ang="0">
                  <a:pos x="117" y="89"/>
                </a:cxn>
                <a:cxn ang="0">
                  <a:pos x="121" y="65"/>
                </a:cxn>
                <a:cxn ang="0">
                  <a:pos x="130" y="45"/>
                </a:cxn>
                <a:cxn ang="0">
                  <a:pos x="136" y="24"/>
                </a:cxn>
                <a:cxn ang="0">
                  <a:pos x="134" y="1"/>
                </a:cxn>
                <a:cxn ang="0">
                  <a:pos x="125" y="2"/>
                </a:cxn>
                <a:cxn ang="0">
                  <a:pos x="115" y="1"/>
                </a:cxn>
                <a:cxn ang="0">
                  <a:pos x="88" y="11"/>
                </a:cxn>
                <a:cxn ang="0">
                  <a:pos x="86" y="11"/>
                </a:cxn>
                <a:cxn ang="0">
                  <a:pos x="88" y="21"/>
                </a:cxn>
                <a:cxn ang="0">
                  <a:pos x="87" y="34"/>
                </a:cxn>
                <a:cxn ang="0">
                  <a:pos x="51" y="36"/>
                </a:cxn>
                <a:cxn ang="0">
                  <a:pos x="37" y="40"/>
                </a:cxn>
                <a:cxn ang="0">
                  <a:pos x="43" y="46"/>
                </a:cxn>
                <a:cxn ang="0">
                  <a:pos x="50" y="49"/>
                </a:cxn>
                <a:cxn ang="0">
                  <a:pos x="58" y="44"/>
                </a:cxn>
                <a:cxn ang="0">
                  <a:pos x="61" y="46"/>
                </a:cxn>
                <a:cxn ang="0">
                  <a:pos x="60" y="55"/>
                </a:cxn>
                <a:cxn ang="0">
                  <a:pos x="57" y="65"/>
                </a:cxn>
                <a:cxn ang="0">
                  <a:pos x="67" y="94"/>
                </a:cxn>
                <a:cxn ang="0">
                  <a:pos x="70" y="104"/>
                </a:cxn>
                <a:cxn ang="0">
                  <a:pos x="69" y="118"/>
                </a:cxn>
                <a:cxn ang="0">
                  <a:pos x="63" y="122"/>
                </a:cxn>
                <a:cxn ang="0">
                  <a:pos x="52" y="121"/>
                </a:cxn>
                <a:cxn ang="0">
                  <a:pos x="46" y="115"/>
                </a:cxn>
                <a:cxn ang="0">
                  <a:pos x="39" y="110"/>
                </a:cxn>
                <a:cxn ang="0">
                  <a:pos x="29" y="116"/>
                </a:cxn>
                <a:cxn ang="0">
                  <a:pos x="27" y="125"/>
                </a:cxn>
                <a:cxn ang="0">
                  <a:pos x="25" y="134"/>
                </a:cxn>
                <a:cxn ang="0">
                  <a:pos x="23" y="143"/>
                </a:cxn>
                <a:cxn ang="0">
                  <a:pos x="18" y="150"/>
                </a:cxn>
                <a:cxn ang="0">
                  <a:pos x="8" y="150"/>
                </a:cxn>
                <a:cxn ang="0">
                  <a:pos x="2" y="150"/>
                </a:cxn>
                <a:cxn ang="0">
                  <a:pos x="0" y="149"/>
                </a:cxn>
                <a:cxn ang="0">
                  <a:pos x="10" y="160"/>
                </a:cxn>
                <a:cxn ang="0">
                  <a:pos x="12" y="168"/>
                </a:cxn>
                <a:cxn ang="0">
                  <a:pos x="18" y="173"/>
                </a:cxn>
                <a:cxn ang="0">
                  <a:pos x="25" y="180"/>
                </a:cxn>
                <a:cxn ang="0">
                  <a:pos x="27" y="192"/>
                </a:cxn>
              </a:cxnLst>
              <a:rect l="0" t="0" r="r" b="b"/>
              <a:pathLst>
                <a:path w="138" h="193">
                  <a:moveTo>
                    <a:pt x="27" y="192"/>
                  </a:moveTo>
                  <a:lnTo>
                    <a:pt x="35" y="182"/>
                  </a:lnTo>
                  <a:lnTo>
                    <a:pt x="40" y="175"/>
                  </a:lnTo>
                  <a:lnTo>
                    <a:pt x="44" y="168"/>
                  </a:lnTo>
                  <a:lnTo>
                    <a:pt x="49" y="165"/>
                  </a:lnTo>
                  <a:lnTo>
                    <a:pt x="54" y="162"/>
                  </a:lnTo>
                  <a:lnTo>
                    <a:pt x="58" y="161"/>
                  </a:lnTo>
                  <a:lnTo>
                    <a:pt x="61" y="162"/>
                  </a:lnTo>
                  <a:lnTo>
                    <a:pt x="65" y="164"/>
                  </a:lnTo>
                  <a:lnTo>
                    <a:pt x="72" y="168"/>
                  </a:lnTo>
                  <a:lnTo>
                    <a:pt x="77" y="168"/>
                  </a:lnTo>
                  <a:lnTo>
                    <a:pt x="84" y="167"/>
                  </a:lnTo>
                  <a:lnTo>
                    <a:pt x="88" y="163"/>
                  </a:lnTo>
                  <a:lnTo>
                    <a:pt x="92" y="158"/>
                  </a:lnTo>
                  <a:lnTo>
                    <a:pt x="93" y="150"/>
                  </a:lnTo>
                  <a:lnTo>
                    <a:pt x="92" y="130"/>
                  </a:lnTo>
                  <a:lnTo>
                    <a:pt x="93" y="125"/>
                  </a:lnTo>
                  <a:lnTo>
                    <a:pt x="96" y="122"/>
                  </a:lnTo>
                  <a:lnTo>
                    <a:pt x="99" y="119"/>
                  </a:lnTo>
                  <a:lnTo>
                    <a:pt x="108" y="112"/>
                  </a:lnTo>
                  <a:lnTo>
                    <a:pt x="112" y="109"/>
                  </a:lnTo>
                  <a:lnTo>
                    <a:pt x="115" y="104"/>
                  </a:lnTo>
                  <a:lnTo>
                    <a:pt x="117" y="99"/>
                  </a:lnTo>
                  <a:lnTo>
                    <a:pt x="117" y="89"/>
                  </a:lnTo>
                  <a:lnTo>
                    <a:pt x="118" y="80"/>
                  </a:lnTo>
                  <a:lnTo>
                    <a:pt x="121" y="65"/>
                  </a:lnTo>
                  <a:lnTo>
                    <a:pt x="125" y="54"/>
                  </a:lnTo>
                  <a:lnTo>
                    <a:pt x="130" y="45"/>
                  </a:lnTo>
                  <a:lnTo>
                    <a:pt x="134" y="36"/>
                  </a:lnTo>
                  <a:lnTo>
                    <a:pt x="136" y="24"/>
                  </a:lnTo>
                  <a:lnTo>
                    <a:pt x="137" y="15"/>
                  </a:lnTo>
                  <a:lnTo>
                    <a:pt x="134" y="1"/>
                  </a:lnTo>
                  <a:lnTo>
                    <a:pt x="129" y="2"/>
                  </a:lnTo>
                  <a:lnTo>
                    <a:pt x="125" y="2"/>
                  </a:lnTo>
                  <a:lnTo>
                    <a:pt x="120" y="0"/>
                  </a:lnTo>
                  <a:lnTo>
                    <a:pt x="115" y="1"/>
                  </a:lnTo>
                  <a:lnTo>
                    <a:pt x="97" y="8"/>
                  </a:lnTo>
                  <a:lnTo>
                    <a:pt x="88" y="11"/>
                  </a:lnTo>
                  <a:lnTo>
                    <a:pt x="86" y="12"/>
                  </a:lnTo>
                  <a:lnTo>
                    <a:pt x="86" y="11"/>
                  </a:lnTo>
                  <a:lnTo>
                    <a:pt x="89" y="18"/>
                  </a:lnTo>
                  <a:lnTo>
                    <a:pt x="88" y="21"/>
                  </a:lnTo>
                  <a:lnTo>
                    <a:pt x="88" y="26"/>
                  </a:lnTo>
                  <a:lnTo>
                    <a:pt x="87" y="34"/>
                  </a:lnTo>
                  <a:lnTo>
                    <a:pt x="63" y="35"/>
                  </a:lnTo>
                  <a:lnTo>
                    <a:pt x="51" y="36"/>
                  </a:lnTo>
                  <a:lnTo>
                    <a:pt x="39" y="39"/>
                  </a:lnTo>
                  <a:lnTo>
                    <a:pt x="37" y="40"/>
                  </a:lnTo>
                  <a:lnTo>
                    <a:pt x="39" y="44"/>
                  </a:lnTo>
                  <a:lnTo>
                    <a:pt x="43" y="46"/>
                  </a:lnTo>
                  <a:lnTo>
                    <a:pt x="46" y="49"/>
                  </a:lnTo>
                  <a:lnTo>
                    <a:pt x="50" y="49"/>
                  </a:lnTo>
                  <a:lnTo>
                    <a:pt x="54" y="48"/>
                  </a:lnTo>
                  <a:lnTo>
                    <a:pt x="58" y="44"/>
                  </a:lnTo>
                  <a:lnTo>
                    <a:pt x="60" y="44"/>
                  </a:lnTo>
                  <a:lnTo>
                    <a:pt x="61" y="46"/>
                  </a:lnTo>
                  <a:lnTo>
                    <a:pt x="61" y="51"/>
                  </a:lnTo>
                  <a:lnTo>
                    <a:pt x="60" y="55"/>
                  </a:lnTo>
                  <a:lnTo>
                    <a:pt x="58" y="61"/>
                  </a:lnTo>
                  <a:lnTo>
                    <a:pt x="57" y="65"/>
                  </a:lnTo>
                  <a:lnTo>
                    <a:pt x="58" y="67"/>
                  </a:lnTo>
                  <a:lnTo>
                    <a:pt x="67" y="94"/>
                  </a:lnTo>
                  <a:lnTo>
                    <a:pt x="69" y="98"/>
                  </a:lnTo>
                  <a:lnTo>
                    <a:pt x="70" y="104"/>
                  </a:lnTo>
                  <a:lnTo>
                    <a:pt x="71" y="114"/>
                  </a:lnTo>
                  <a:lnTo>
                    <a:pt x="69" y="118"/>
                  </a:lnTo>
                  <a:lnTo>
                    <a:pt x="67" y="119"/>
                  </a:lnTo>
                  <a:lnTo>
                    <a:pt x="63" y="122"/>
                  </a:lnTo>
                  <a:lnTo>
                    <a:pt x="57" y="122"/>
                  </a:lnTo>
                  <a:lnTo>
                    <a:pt x="52" y="121"/>
                  </a:lnTo>
                  <a:lnTo>
                    <a:pt x="49" y="119"/>
                  </a:lnTo>
                  <a:lnTo>
                    <a:pt x="46" y="115"/>
                  </a:lnTo>
                  <a:lnTo>
                    <a:pt x="44" y="112"/>
                  </a:lnTo>
                  <a:lnTo>
                    <a:pt x="39" y="110"/>
                  </a:lnTo>
                  <a:lnTo>
                    <a:pt x="33" y="111"/>
                  </a:lnTo>
                  <a:lnTo>
                    <a:pt x="29" y="116"/>
                  </a:lnTo>
                  <a:lnTo>
                    <a:pt x="28" y="120"/>
                  </a:lnTo>
                  <a:lnTo>
                    <a:pt x="27" y="125"/>
                  </a:lnTo>
                  <a:lnTo>
                    <a:pt x="26" y="130"/>
                  </a:lnTo>
                  <a:lnTo>
                    <a:pt x="25" y="134"/>
                  </a:lnTo>
                  <a:lnTo>
                    <a:pt x="25" y="138"/>
                  </a:lnTo>
                  <a:lnTo>
                    <a:pt x="23" y="143"/>
                  </a:lnTo>
                  <a:lnTo>
                    <a:pt x="22" y="147"/>
                  </a:lnTo>
                  <a:lnTo>
                    <a:pt x="18" y="150"/>
                  </a:lnTo>
                  <a:lnTo>
                    <a:pt x="14" y="150"/>
                  </a:lnTo>
                  <a:lnTo>
                    <a:pt x="8" y="150"/>
                  </a:lnTo>
                  <a:lnTo>
                    <a:pt x="3" y="150"/>
                  </a:lnTo>
                  <a:lnTo>
                    <a:pt x="2" y="150"/>
                  </a:lnTo>
                  <a:lnTo>
                    <a:pt x="0" y="150"/>
                  </a:lnTo>
                  <a:lnTo>
                    <a:pt x="0" y="149"/>
                  </a:lnTo>
                  <a:lnTo>
                    <a:pt x="7" y="155"/>
                  </a:lnTo>
                  <a:lnTo>
                    <a:pt x="10" y="160"/>
                  </a:lnTo>
                  <a:lnTo>
                    <a:pt x="11" y="164"/>
                  </a:lnTo>
                  <a:lnTo>
                    <a:pt x="12" y="168"/>
                  </a:lnTo>
                  <a:lnTo>
                    <a:pt x="14" y="170"/>
                  </a:lnTo>
                  <a:lnTo>
                    <a:pt x="18" y="173"/>
                  </a:lnTo>
                  <a:lnTo>
                    <a:pt x="22" y="174"/>
                  </a:lnTo>
                  <a:lnTo>
                    <a:pt x="25" y="180"/>
                  </a:lnTo>
                  <a:lnTo>
                    <a:pt x="27" y="190"/>
                  </a:lnTo>
                  <a:lnTo>
                    <a:pt x="27" y="19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7" name="Freeform 239"/>
            <p:cNvSpPr>
              <a:spLocks/>
            </p:cNvSpPr>
            <p:nvPr/>
          </p:nvSpPr>
          <p:spPr bwMode="auto">
            <a:xfrm>
              <a:off x="3142" y="2476"/>
              <a:ext cx="88" cy="101"/>
            </a:xfrm>
            <a:custGeom>
              <a:avLst/>
              <a:gdLst/>
              <a:ahLst/>
              <a:cxnLst>
                <a:cxn ang="0">
                  <a:pos x="0" y="110"/>
                </a:cxn>
                <a:cxn ang="0">
                  <a:pos x="2" y="100"/>
                </a:cxn>
                <a:cxn ang="0">
                  <a:pos x="2" y="93"/>
                </a:cxn>
                <a:cxn ang="0">
                  <a:pos x="4" y="88"/>
                </a:cxn>
                <a:cxn ang="0">
                  <a:pos x="5" y="85"/>
                </a:cxn>
                <a:cxn ang="0">
                  <a:pos x="7" y="81"/>
                </a:cxn>
                <a:cxn ang="0">
                  <a:pos x="10" y="76"/>
                </a:cxn>
                <a:cxn ang="0">
                  <a:pos x="20" y="64"/>
                </a:cxn>
                <a:cxn ang="0">
                  <a:pos x="24" y="56"/>
                </a:cxn>
                <a:cxn ang="0">
                  <a:pos x="25" y="52"/>
                </a:cxn>
                <a:cxn ang="0">
                  <a:pos x="25" y="49"/>
                </a:cxn>
                <a:cxn ang="0">
                  <a:pos x="21" y="46"/>
                </a:cxn>
                <a:cxn ang="0">
                  <a:pos x="18" y="45"/>
                </a:cxn>
                <a:cxn ang="0">
                  <a:pos x="16" y="39"/>
                </a:cxn>
                <a:cxn ang="0">
                  <a:pos x="14" y="33"/>
                </a:cxn>
                <a:cxn ang="0">
                  <a:pos x="15" y="31"/>
                </a:cxn>
                <a:cxn ang="0">
                  <a:pos x="16" y="29"/>
                </a:cxn>
                <a:cxn ang="0">
                  <a:pos x="23" y="26"/>
                </a:cxn>
                <a:cxn ang="0">
                  <a:pos x="26" y="21"/>
                </a:cxn>
                <a:cxn ang="0">
                  <a:pos x="26" y="16"/>
                </a:cxn>
                <a:cxn ang="0">
                  <a:pos x="31" y="17"/>
                </a:cxn>
                <a:cxn ang="0">
                  <a:pos x="36" y="17"/>
                </a:cxn>
                <a:cxn ang="0">
                  <a:pos x="41" y="17"/>
                </a:cxn>
                <a:cxn ang="0">
                  <a:pos x="45" y="15"/>
                </a:cxn>
                <a:cxn ang="0">
                  <a:pos x="50" y="13"/>
                </a:cxn>
                <a:cxn ang="0">
                  <a:pos x="59" y="11"/>
                </a:cxn>
                <a:cxn ang="0">
                  <a:pos x="68" y="7"/>
                </a:cxn>
                <a:cxn ang="0">
                  <a:pos x="72" y="5"/>
                </a:cxn>
                <a:cxn ang="0">
                  <a:pos x="81" y="0"/>
                </a:cxn>
                <a:cxn ang="0">
                  <a:pos x="82" y="0"/>
                </a:cxn>
                <a:cxn ang="0">
                  <a:pos x="82" y="15"/>
                </a:cxn>
                <a:cxn ang="0">
                  <a:pos x="83" y="20"/>
                </a:cxn>
                <a:cxn ang="0">
                  <a:pos x="90" y="37"/>
                </a:cxn>
                <a:cxn ang="0">
                  <a:pos x="92" y="42"/>
                </a:cxn>
                <a:cxn ang="0">
                  <a:pos x="94" y="49"/>
                </a:cxn>
                <a:cxn ang="0">
                  <a:pos x="93" y="53"/>
                </a:cxn>
                <a:cxn ang="0">
                  <a:pos x="90" y="55"/>
                </a:cxn>
                <a:cxn ang="0">
                  <a:pos x="87" y="58"/>
                </a:cxn>
                <a:cxn ang="0">
                  <a:pos x="79" y="61"/>
                </a:cxn>
                <a:cxn ang="0">
                  <a:pos x="76" y="64"/>
                </a:cxn>
                <a:cxn ang="0">
                  <a:pos x="76" y="66"/>
                </a:cxn>
                <a:cxn ang="0">
                  <a:pos x="75" y="72"/>
                </a:cxn>
                <a:cxn ang="0">
                  <a:pos x="76" y="78"/>
                </a:cxn>
                <a:cxn ang="0">
                  <a:pos x="77" y="83"/>
                </a:cxn>
                <a:cxn ang="0">
                  <a:pos x="77" y="89"/>
                </a:cxn>
                <a:cxn ang="0">
                  <a:pos x="76" y="93"/>
                </a:cxn>
                <a:cxn ang="0">
                  <a:pos x="74" y="103"/>
                </a:cxn>
                <a:cxn ang="0">
                  <a:pos x="74" y="102"/>
                </a:cxn>
                <a:cxn ang="0">
                  <a:pos x="38" y="102"/>
                </a:cxn>
                <a:cxn ang="0">
                  <a:pos x="18" y="102"/>
                </a:cxn>
                <a:cxn ang="0">
                  <a:pos x="14" y="102"/>
                </a:cxn>
                <a:cxn ang="0">
                  <a:pos x="4" y="104"/>
                </a:cxn>
                <a:cxn ang="0">
                  <a:pos x="0" y="110"/>
                </a:cxn>
              </a:cxnLst>
              <a:rect l="0" t="0" r="r" b="b"/>
              <a:pathLst>
                <a:path w="95" h="111">
                  <a:moveTo>
                    <a:pt x="0" y="110"/>
                  </a:moveTo>
                  <a:lnTo>
                    <a:pt x="2" y="100"/>
                  </a:lnTo>
                  <a:lnTo>
                    <a:pt x="2" y="93"/>
                  </a:lnTo>
                  <a:lnTo>
                    <a:pt x="4" y="88"/>
                  </a:lnTo>
                  <a:lnTo>
                    <a:pt x="5" y="85"/>
                  </a:lnTo>
                  <a:lnTo>
                    <a:pt x="7" y="81"/>
                  </a:lnTo>
                  <a:lnTo>
                    <a:pt x="10" y="76"/>
                  </a:lnTo>
                  <a:lnTo>
                    <a:pt x="20" y="64"/>
                  </a:lnTo>
                  <a:lnTo>
                    <a:pt x="24" y="56"/>
                  </a:lnTo>
                  <a:lnTo>
                    <a:pt x="25" y="52"/>
                  </a:lnTo>
                  <a:lnTo>
                    <a:pt x="25" y="49"/>
                  </a:lnTo>
                  <a:lnTo>
                    <a:pt x="21" y="46"/>
                  </a:lnTo>
                  <a:lnTo>
                    <a:pt x="18" y="45"/>
                  </a:lnTo>
                  <a:lnTo>
                    <a:pt x="16" y="39"/>
                  </a:lnTo>
                  <a:lnTo>
                    <a:pt x="14" y="33"/>
                  </a:lnTo>
                  <a:lnTo>
                    <a:pt x="15" y="31"/>
                  </a:lnTo>
                  <a:lnTo>
                    <a:pt x="16" y="29"/>
                  </a:lnTo>
                  <a:lnTo>
                    <a:pt x="23" y="26"/>
                  </a:lnTo>
                  <a:lnTo>
                    <a:pt x="26" y="21"/>
                  </a:lnTo>
                  <a:lnTo>
                    <a:pt x="26" y="16"/>
                  </a:lnTo>
                  <a:lnTo>
                    <a:pt x="31" y="17"/>
                  </a:lnTo>
                  <a:lnTo>
                    <a:pt x="36" y="17"/>
                  </a:lnTo>
                  <a:lnTo>
                    <a:pt x="41" y="17"/>
                  </a:lnTo>
                  <a:lnTo>
                    <a:pt x="45" y="15"/>
                  </a:lnTo>
                  <a:lnTo>
                    <a:pt x="50" y="13"/>
                  </a:lnTo>
                  <a:lnTo>
                    <a:pt x="59" y="11"/>
                  </a:lnTo>
                  <a:lnTo>
                    <a:pt x="68" y="7"/>
                  </a:lnTo>
                  <a:lnTo>
                    <a:pt x="72" y="5"/>
                  </a:lnTo>
                  <a:lnTo>
                    <a:pt x="81" y="0"/>
                  </a:lnTo>
                  <a:lnTo>
                    <a:pt x="82" y="0"/>
                  </a:lnTo>
                  <a:lnTo>
                    <a:pt x="82" y="15"/>
                  </a:lnTo>
                  <a:lnTo>
                    <a:pt x="83" y="20"/>
                  </a:lnTo>
                  <a:lnTo>
                    <a:pt x="90" y="37"/>
                  </a:lnTo>
                  <a:lnTo>
                    <a:pt x="92" y="42"/>
                  </a:lnTo>
                  <a:lnTo>
                    <a:pt x="94" y="49"/>
                  </a:lnTo>
                  <a:lnTo>
                    <a:pt x="93" y="53"/>
                  </a:lnTo>
                  <a:lnTo>
                    <a:pt x="90" y="55"/>
                  </a:lnTo>
                  <a:lnTo>
                    <a:pt x="87" y="58"/>
                  </a:lnTo>
                  <a:lnTo>
                    <a:pt x="79" y="61"/>
                  </a:lnTo>
                  <a:lnTo>
                    <a:pt x="76" y="64"/>
                  </a:lnTo>
                  <a:lnTo>
                    <a:pt x="76" y="66"/>
                  </a:lnTo>
                  <a:lnTo>
                    <a:pt x="75" y="72"/>
                  </a:lnTo>
                  <a:lnTo>
                    <a:pt x="76" y="78"/>
                  </a:lnTo>
                  <a:lnTo>
                    <a:pt x="77" y="83"/>
                  </a:lnTo>
                  <a:lnTo>
                    <a:pt x="77" y="89"/>
                  </a:lnTo>
                  <a:lnTo>
                    <a:pt x="76" y="93"/>
                  </a:lnTo>
                  <a:lnTo>
                    <a:pt x="74" y="103"/>
                  </a:lnTo>
                  <a:lnTo>
                    <a:pt x="74" y="102"/>
                  </a:lnTo>
                  <a:lnTo>
                    <a:pt x="38" y="102"/>
                  </a:lnTo>
                  <a:lnTo>
                    <a:pt x="18" y="102"/>
                  </a:lnTo>
                  <a:lnTo>
                    <a:pt x="14" y="102"/>
                  </a:lnTo>
                  <a:lnTo>
                    <a:pt x="4" y="104"/>
                  </a:lnTo>
                  <a:lnTo>
                    <a:pt x="0" y="11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8" name="Freeform 240"/>
            <p:cNvSpPr>
              <a:spLocks/>
            </p:cNvSpPr>
            <p:nvPr/>
          </p:nvSpPr>
          <p:spPr bwMode="auto">
            <a:xfrm>
              <a:off x="3138" y="2569"/>
              <a:ext cx="31" cy="52"/>
            </a:xfrm>
            <a:custGeom>
              <a:avLst/>
              <a:gdLst/>
              <a:ahLst/>
              <a:cxnLst>
                <a:cxn ang="0">
                  <a:pos x="0" y="54"/>
                </a:cxn>
                <a:cxn ang="0">
                  <a:pos x="0" y="48"/>
                </a:cxn>
                <a:cxn ang="0">
                  <a:pos x="0" y="42"/>
                </a:cxn>
                <a:cxn ang="0">
                  <a:pos x="1" y="37"/>
                </a:cxn>
                <a:cxn ang="0">
                  <a:pos x="2" y="21"/>
                </a:cxn>
                <a:cxn ang="0">
                  <a:pos x="2" y="17"/>
                </a:cxn>
                <a:cxn ang="0">
                  <a:pos x="3" y="10"/>
                </a:cxn>
                <a:cxn ang="0">
                  <a:pos x="5" y="7"/>
                </a:cxn>
                <a:cxn ang="0">
                  <a:pos x="9" y="2"/>
                </a:cxn>
                <a:cxn ang="0">
                  <a:pos x="17" y="0"/>
                </a:cxn>
                <a:cxn ang="0">
                  <a:pos x="24" y="0"/>
                </a:cxn>
                <a:cxn ang="0">
                  <a:pos x="29" y="7"/>
                </a:cxn>
                <a:cxn ang="0">
                  <a:pos x="31" y="16"/>
                </a:cxn>
                <a:cxn ang="0">
                  <a:pos x="31" y="23"/>
                </a:cxn>
                <a:cxn ang="0">
                  <a:pos x="32" y="33"/>
                </a:cxn>
                <a:cxn ang="0">
                  <a:pos x="32" y="37"/>
                </a:cxn>
                <a:cxn ang="0">
                  <a:pos x="33" y="46"/>
                </a:cxn>
                <a:cxn ang="0">
                  <a:pos x="31" y="52"/>
                </a:cxn>
                <a:cxn ang="0">
                  <a:pos x="29" y="55"/>
                </a:cxn>
                <a:cxn ang="0">
                  <a:pos x="29" y="56"/>
                </a:cxn>
                <a:cxn ang="0">
                  <a:pos x="26" y="53"/>
                </a:cxn>
                <a:cxn ang="0">
                  <a:pos x="22" y="52"/>
                </a:cxn>
                <a:cxn ang="0">
                  <a:pos x="21" y="51"/>
                </a:cxn>
                <a:cxn ang="0">
                  <a:pos x="16" y="50"/>
                </a:cxn>
                <a:cxn ang="0">
                  <a:pos x="16" y="46"/>
                </a:cxn>
                <a:cxn ang="0">
                  <a:pos x="16" y="43"/>
                </a:cxn>
                <a:cxn ang="0">
                  <a:pos x="14" y="42"/>
                </a:cxn>
                <a:cxn ang="0">
                  <a:pos x="13" y="42"/>
                </a:cxn>
                <a:cxn ang="0">
                  <a:pos x="12" y="46"/>
                </a:cxn>
                <a:cxn ang="0">
                  <a:pos x="11" y="50"/>
                </a:cxn>
                <a:cxn ang="0">
                  <a:pos x="6" y="53"/>
                </a:cxn>
                <a:cxn ang="0">
                  <a:pos x="1" y="54"/>
                </a:cxn>
                <a:cxn ang="0">
                  <a:pos x="0" y="54"/>
                </a:cxn>
              </a:cxnLst>
              <a:rect l="0" t="0" r="r" b="b"/>
              <a:pathLst>
                <a:path w="34" h="57">
                  <a:moveTo>
                    <a:pt x="0" y="54"/>
                  </a:moveTo>
                  <a:lnTo>
                    <a:pt x="0" y="48"/>
                  </a:lnTo>
                  <a:lnTo>
                    <a:pt x="0" y="42"/>
                  </a:lnTo>
                  <a:lnTo>
                    <a:pt x="1" y="37"/>
                  </a:lnTo>
                  <a:lnTo>
                    <a:pt x="2" y="21"/>
                  </a:lnTo>
                  <a:lnTo>
                    <a:pt x="2" y="17"/>
                  </a:lnTo>
                  <a:lnTo>
                    <a:pt x="3" y="10"/>
                  </a:lnTo>
                  <a:lnTo>
                    <a:pt x="5" y="7"/>
                  </a:lnTo>
                  <a:lnTo>
                    <a:pt x="9" y="2"/>
                  </a:lnTo>
                  <a:lnTo>
                    <a:pt x="17" y="0"/>
                  </a:lnTo>
                  <a:lnTo>
                    <a:pt x="24" y="0"/>
                  </a:lnTo>
                  <a:lnTo>
                    <a:pt x="29" y="7"/>
                  </a:lnTo>
                  <a:lnTo>
                    <a:pt x="31" y="16"/>
                  </a:lnTo>
                  <a:lnTo>
                    <a:pt x="31" y="23"/>
                  </a:lnTo>
                  <a:lnTo>
                    <a:pt x="32" y="33"/>
                  </a:lnTo>
                  <a:lnTo>
                    <a:pt x="32" y="37"/>
                  </a:lnTo>
                  <a:lnTo>
                    <a:pt x="33" y="46"/>
                  </a:lnTo>
                  <a:lnTo>
                    <a:pt x="31" y="52"/>
                  </a:lnTo>
                  <a:lnTo>
                    <a:pt x="29" y="55"/>
                  </a:lnTo>
                  <a:lnTo>
                    <a:pt x="29" y="56"/>
                  </a:lnTo>
                  <a:lnTo>
                    <a:pt x="26" y="53"/>
                  </a:lnTo>
                  <a:lnTo>
                    <a:pt x="22" y="52"/>
                  </a:lnTo>
                  <a:lnTo>
                    <a:pt x="21" y="51"/>
                  </a:lnTo>
                  <a:lnTo>
                    <a:pt x="16" y="50"/>
                  </a:lnTo>
                  <a:lnTo>
                    <a:pt x="16" y="46"/>
                  </a:lnTo>
                  <a:lnTo>
                    <a:pt x="16" y="43"/>
                  </a:lnTo>
                  <a:lnTo>
                    <a:pt x="14" y="42"/>
                  </a:lnTo>
                  <a:lnTo>
                    <a:pt x="13" y="42"/>
                  </a:lnTo>
                  <a:lnTo>
                    <a:pt x="12" y="46"/>
                  </a:lnTo>
                  <a:lnTo>
                    <a:pt x="11" y="50"/>
                  </a:lnTo>
                  <a:lnTo>
                    <a:pt x="6" y="53"/>
                  </a:lnTo>
                  <a:lnTo>
                    <a:pt x="1" y="54"/>
                  </a:lnTo>
                  <a:lnTo>
                    <a:pt x="0" y="5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09" name="Freeform 241"/>
            <p:cNvSpPr>
              <a:spLocks/>
            </p:cNvSpPr>
            <p:nvPr/>
          </p:nvSpPr>
          <p:spPr bwMode="auto">
            <a:xfrm>
              <a:off x="3139" y="2608"/>
              <a:ext cx="28" cy="42"/>
            </a:xfrm>
            <a:custGeom>
              <a:avLst/>
              <a:gdLst/>
              <a:ahLst/>
              <a:cxnLst>
                <a:cxn ang="0">
                  <a:pos x="5" y="45"/>
                </a:cxn>
                <a:cxn ang="0">
                  <a:pos x="3" y="40"/>
                </a:cxn>
                <a:cxn ang="0">
                  <a:pos x="1" y="33"/>
                </a:cxn>
                <a:cxn ang="0">
                  <a:pos x="0" y="24"/>
                </a:cxn>
                <a:cxn ang="0">
                  <a:pos x="0" y="13"/>
                </a:cxn>
                <a:cxn ang="0">
                  <a:pos x="5" y="12"/>
                </a:cxn>
                <a:cxn ang="0">
                  <a:pos x="10" y="8"/>
                </a:cxn>
                <a:cxn ang="0">
                  <a:pos x="11" y="5"/>
                </a:cxn>
                <a:cxn ang="0">
                  <a:pos x="12" y="0"/>
                </a:cxn>
                <a:cxn ang="0">
                  <a:pos x="13" y="0"/>
                </a:cxn>
                <a:cxn ang="0">
                  <a:pos x="15" y="2"/>
                </a:cxn>
                <a:cxn ang="0">
                  <a:pos x="15" y="5"/>
                </a:cxn>
                <a:cxn ang="0">
                  <a:pos x="15" y="9"/>
                </a:cxn>
                <a:cxn ang="0">
                  <a:pos x="20" y="10"/>
                </a:cxn>
                <a:cxn ang="0">
                  <a:pos x="21" y="10"/>
                </a:cxn>
                <a:cxn ang="0">
                  <a:pos x="25" y="12"/>
                </a:cxn>
                <a:cxn ang="0">
                  <a:pos x="28" y="14"/>
                </a:cxn>
                <a:cxn ang="0">
                  <a:pos x="27" y="14"/>
                </a:cxn>
                <a:cxn ang="0">
                  <a:pos x="29" y="19"/>
                </a:cxn>
                <a:cxn ang="0">
                  <a:pos x="29" y="24"/>
                </a:cxn>
                <a:cxn ang="0">
                  <a:pos x="26" y="29"/>
                </a:cxn>
                <a:cxn ang="0">
                  <a:pos x="22" y="35"/>
                </a:cxn>
                <a:cxn ang="0">
                  <a:pos x="16" y="39"/>
                </a:cxn>
                <a:cxn ang="0">
                  <a:pos x="10" y="44"/>
                </a:cxn>
                <a:cxn ang="0">
                  <a:pos x="5" y="45"/>
                </a:cxn>
              </a:cxnLst>
              <a:rect l="0" t="0" r="r" b="b"/>
              <a:pathLst>
                <a:path w="30" h="46">
                  <a:moveTo>
                    <a:pt x="5" y="45"/>
                  </a:moveTo>
                  <a:lnTo>
                    <a:pt x="3" y="40"/>
                  </a:lnTo>
                  <a:lnTo>
                    <a:pt x="1" y="33"/>
                  </a:lnTo>
                  <a:lnTo>
                    <a:pt x="0" y="24"/>
                  </a:lnTo>
                  <a:lnTo>
                    <a:pt x="0" y="13"/>
                  </a:lnTo>
                  <a:lnTo>
                    <a:pt x="5" y="12"/>
                  </a:lnTo>
                  <a:lnTo>
                    <a:pt x="10" y="8"/>
                  </a:lnTo>
                  <a:lnTo>
                    <a:pt x="11" y="5"/>
                  </a:lnTo>
                  <a:lnTo>
                    <a:pt x="12" y="0"/>
                  </a:lnTo>
                  <a:lnTo>
                    <a:pt x="13" y="0"/>
                  </a:lnTo>
                  <a:lnTo>
                    <a:pt x="15" y="2"/>
                  </a:lnTo>
                  <a:lnTo>
                    <a:pt x="15" y="5"/>
                  </a:lnTo>
                  <a:lnTo>
                    <a:pt x="15" y="9"/>
                  </a:lnTo>
                  <a:lnTo>
                    <a:pt x="20" y="10"/>
                  </a:lnTo>
                  <a:lnTo>
                    <a:pt x="21" y="10"/>
                  </a:lnTo>
                  <a:lnTo>
                    <a:pt x="25" y="12"/>
                  </a:lnTo>
                  <a:lnTo>
                    <a:pt x="28" y="14"/>
                  </a:lnTo>
                  <a:lnTo>
                    <a:pt x="27" y="14"/>
                  </a:lnTo>
                  <a:lnTo>
                    <a:pt x="29" y="19"/>
                  </a:lnTo>
                  <a:lnTo>
                    <a:pt x="29" y="24"/>
                  </a:lnTo>
                  <a:lnTo>
                    <a:pt x="26" y="29"/>
                  </a:lnTo>
                  <a:lnTo>
                    <a:pt x="22" y="35"/>
                  </a:lnTo>
                  <a:lnTo>
                    <a:pt x="16" y="39"/>
                  </a:lnTo>
                  <a:lnTo>
                    <a:pt x="10" y="44"/>
                  </a:lnTo>
                  <a:lnTo>
                    <a:pt x="5" y="4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0" name="Freeform 242"/>
            <p:cNvSpPr>
              <a:spLocks/>
            </p:cNvSpPr>
            <p:nvPr/>
          </p:nvSpPr>
          <p:spPr bwMode="auto">
            <a:xfrm>
              <a:off x="3144" y="2569"/>
              <a:ext cx="176" cy="199"/>
            </a:xfrm>
            <a:custGeom>
              <a:avLst/>
              <a:gdLst/>
              <a:ahLst/>
              <a:cxnLst>
                <a:cxn ang="0">
                  <a:pos x="187" y="195"/>
                </a:cxn>
                <a:cxn ang="0">
                  <a:pos x="184" y="179"/>
                </a:cxn>
                <a:cxn ang="0">
                  <a:pos x="180" y="166"/>
                </a:cxn>
                <a:cxn ang="0">
                  <a:pos x="173" y="154"/>
                </a:cxn>
                <a:cxn ang="0">
                  <a:pos x="175" y="143"/>
                </a:cxn>
                <a:cxn ang="0">
                  <a:pos x="179" y="133"/>
                </a:cxn>
                <a:cxn ang="0">
                  <a:pos x="177" y="125"/>
                </a:cxn>
                <a:cxn ang="0">
                  <a:pos x="166" y="113"/>
                </a:cxn>
                <a:cxn ang="0">
                  <a:pos x="166" y="100"/>
                </a:cxn>
                <a:cxn ang="0">
                  <a:pos x="174" y="82"/>
                </a:cxn>
                <a:cxn ang="0">
                  <a:pos x="174" y="77"/>
                </a:cxn>
                <a:cxn ang="0">
                  <a:pos x="136" y="38"/>
                </a:cxn>
                <a:cxn ang="0">
                  <a:pos x="124" y="24"/>
                </a:cxn>
                <a:cxn ang="0">
                  <a:pos x="107" y="22"/>
                </a:cxn>
                <a:cxn ang="0">
                  <a:pos x="95" y="16"/>
                </a:cxn>
                <a:cxn ang="0">
                  <a:pos x="84" y="3"/>
                </a:cxn>
                <a:cxn ang="0">
                  <a:pos x="72" y="1"/>
                </a:cxn>
                <a:cxn ang="0">
                  <a:pos x="36" y="0"/>
                </a:cxn>
                <a:cxn ang="0">
                  <a:pos x="18" y="0"/>
                </a:cxn>
                <a:cxn ang="0">
                  <a:pos x="25" y="16"/>
                </a:cxn>
                <a:cxn ang="0">
                  <a:pos x="26" y="33"/>
                </a:cxn>
                <a:cxn ang="0">
                  <a:pos x="27" y="46"/>
                </a:cxn>
                <a:cxn ang="0">
                  <a:pos x="23" y="55"/>
                </a:cxn>
                <a:cxn ang="0">
                  <a:pos x="24" y="61"/>
                </a:cxn>
                <a:cxn ang="0">
                  <a:pos x="21" y="71"/>
                </a:cxn>
                <a:cxn ang="0">
                  <a:pos x="11" y="81"/>
                </a:cxn>
                <a:cxn ang="0">
                  <a:pos x="0" y="87"/>
                </a:cxn>
                <a:cxn ang="0">
                  <a:pos x="10" y="117"/>
                </a:cxn>
                <a:cxn ang="0">
                  <a:pos x="21" y="139"/>
                </a:cxn>
                <a:cxn ang="0">
                  <a:pos x="29" y="152"/>
                </a:cxn>
                <a:cxn ang="0">
                  <a:pos x="39" y="163"/>
                </a:cxn>
                <a:cxn ang="0">
                  <a:pos x="48" y="172"/>
                </a:cxn>
                <a:cxn ang="0">
                  <a:pos x="66" y="173"/>
                </a:cxn>
                <a:cxn ang="0">
                  <a:pos x="83" y="170"/>
                </a:cxn>
                <a:cxn ang="0">
                  <a:pos x="88" y="173"/>
                </a:cxn>
                <a:cxn ang="0">
                  <a:pos x="89" y="182"/>
                </a:cxn>
                <a:cxn ang="0">
                  <a:pos x="93" y="186"/>
                </a:cxn>
                <a:cxn ang="0">
                  <a:pos x="103" y="189"/>
                </a:cxn>
                <a:cxn ang="0">
                  <a:pos x="104" y="195"/>
                </a:cxn>
                <a:cxn ang="0">
                  <a:pos x="103" y="208"/>
                </a:cxn>
                <a:cxn ang="0">
                  <a:pos x="104" y="215"/>
                </a:cxn>
                <a:cxn ang="0">
                  <a:pos x="115" y="209"/>
                </a:cxn>
                <a:cxn ang="0">
                  <a:pos x="127" y="211"/>
                </a:cxn>
                <a:cxn ang="0">
                  <a:pos x="140" y="215"/>
                </a:cxn>
                <a:cxn ang="0">
                  <a:pos x="149" y="214"/>
                </a:cxn>
                <a:cxn ang="0">
                  <a:pos x="154" y="204"/>
                </a:cxn>
                <a:cxn ang="0">
                  <a:pos x="162" y="196"/>
                </a:cxn>
                <a:cxn ang="0">
                  <a:pos x="168" y="196"/>
                </a:cxn>
                <a:cxn ang="0">
                  <a:pos x="177" y="195"/>
                </a:cxn>
                <a:cxn ang="0">
                  <a:pos x="185" y="191"/>
                </a:cxn>
                <a:cxn ang="0">
                  <a:pos x="191" y="196"/>
                </a:cxn>
              </a:cxnLst>
              <a:rect l="0" t="0" r="r" b="b"/>
              <a:pathLst>
                <a:path w="192" h="217">
                  <a:moveTo>
                    <a:pt x="191" y="196"/>
                  </a:moveTo>
                  <a:lnTo>
                    <a:pt x="187" y="195"/>
                  </a:lnTo>
                  <a:lnTo>
                    <a:pt x="186" y="190"/>
                  </a:lnTo>
                  <a:lnTo>
                    <a:pt x="184" y="179"/>
                  </a:lnTo>
                  <a:lnTo>
                    <a:pt x="183" y="172"/>
                  </a:lnTo>
                  <a:lnTo>
                    <a:pt x="180" y="166"/>
                  </a:lnTo>
                  <a:lnTo>
                    <a:pt x="176" y="160"/>
                  </a:lnTo>
                  <a:lnTo>
                    <a:pt x="173" y="154"/>
                  </a:lnTo>
                  <a:lnTo>
                    <a:pt x="173" y="149"/>
                  </a:lnTo>
                  <a:lnTo>
                    <a:pt x="175" y="143"/>
                  </a:lnTo>
                  <a:lnTo>
                    <a:pt x="178" y="138"/>
                  </a:lnTo>
                  <a:lnTo>
                    <a:pt x="179" y="133"/>
                  </a:lnTo>
                  <a:lnTo>
                    <a:pt x="179" y="130"/>
                  </a:lnTo>
                  <a:lnTo>
                    <a:pt x="177" y="125"/>
                  </a:lnTo>
                  <a:lnTo>
                    <a:pt x="171" y="119"/>
                  </a:lnTo>
                  <a:lnTo>
                    <a:pt x="166" y="113"/>
                  </a:lnTo>
                  <a:lnTo>
                    <a:pt x="164" y="108"/>
                  </a:lnTo>
                  <a:lnTo>
                    <a:pt x="166" y="100"/>
                  </a:lnTo>
                  <a:lnTo>
                    <a:pt x="170" y="91"/>
                  </a:lnTo>
                  <a:lnTo>
                    <a:pt x="174" y="82"/>
                  </a:lnTo>
                  <a:lnTo>
                    <a:pt x="176" y="78"/>
                  </a:lnTo>
                  <a:lnTo>
                    <a:pt x="174" y="77"/>
                  </a:lnTo>
                  <a:lnTo>
                    <a:pt x="152" y="56"/>
                  </a:lnTo>
                  <a:lnTo>
                    <a:pt x="136" y="38"/>
                  </a:lnTo>
                  <a:lnTo>
                    <a:pt x="127" y="26"/>
                  </a:lnTo>
                  <a:lnTo>
                    <a:pt x="124" y="24"/>
                  </a:lnTo>
                  <a:lnTo>
                    <a:pt x="119" y="23"/>
                  </a:lnTo>
                  <a:lnTo>
                    <a:pt x="107" y="22"/>
                  </a:lnTo>
                  <a:lnTo>
                    <a:pt x="100" y="20"/>
                  </a:lnTo>
                  <a:lnTo>
                    <a:pt x="95" y="16"/>
                  </a:lnTo>
                  <a:lnTo>
                    <a:pt x="90" y="8"/>
                  </a:lnTo>
                  <a:lnTo>
                    <a:pt x="84" y="3"/>
                  </a:lnTo>
                  <a:lnTo>
                    <a:pt x="76" y="0"/>
                  </a:lnTo>
                  <a:lnTo>
                    <a:pt x="72" y="1"/>
                  </a:lnTo>
                  <a:lnTo>
                    <a:pt x="72" y="0"/>
                  </a:lnTo>
                  <a:lnTo>
                    <a:pt x="36" y="0"/>
                  </a:lnTo>
                  <a:lnTo>
                    <a:pt x="16" y="0"/>
                  </a:lnTo>
                  <a:lnTo>
                    <a:pt x="18" y="0"/>
                  </a:lnTo>
                  <a:lnTo>
                    <a:pt x="23" y="7"/>
                  </a:lnTo>
                  <a:lnTo>
                    <a:pt x="25" y="16"/>
                  </a:lnTo>
                  <a:lnTo>
                    <a:pt x="25" y="23"/>
                  </a:lnTo>
                  <a:lnTo>
                    <a:pt x="26" y="33"/>
                  </a:lnTo>
                  <a:lnTo>
                    <a:pt x="26" y="37"/>
                  </a:lnTo>
                  <a:lnTo>
                    <a:pt x="27" y="46"/>
                  </a:lnTo>
                  <a:lnTo>
                    <a:pt x="25" y="52"/>
                  </a:lnTo>
                  <a:lnTo>
                    <a:pt x="23" y="55"/>
                  </a:lnTo>
                  <a:lnTo>
                    <a:pt x="22" y="56"/>
                  </a:lnTo>
                  <a:lnTo>
                    <a:pt x="24" y="61"/>
                  </a:lnTo>
                  <a:lnTo>
                    <a:pt x="24" y="66"/>
                  </a:lnTo>
                  <a:lnTo>
                    <a:pt x="21" y="71"/>
                  </a:lnTo>
                  <a:lnTo>
                    <a:pt x="17" y="77"/>
                  </a:lnTo>
                  <a:lnTo>
                    <a:pt x="11" y="81"/>
                  </a:lnTo>
                  <a:lnTo>
                    <a:pt x="5" y="86"/>
                  </a:lnTo>
                  <a:lnTo>
                    <a:pt x="0" y="87"/>
                  </a:lnTo>
                  <a:lnTo>
                    <a:pt x="3" y="99"/>
                  </a:lnTo>
                  <a:lnTo>
                    <a:pt x="10" y="117"/>
                  </a:lnTo>
                  <a:lnTo>
                    <a:pt x="19" y="134"/>
                  </a:lnTo>
                  <a:lnTo>
                    <a:pt x="21" y="139"/>
                  </a:lnTo>
                  <a:lnTo>
                    <a:pt x="28" y="153"/>
                  </a:lnTo>
                  <a:lnTo>
                    <a:pt x="29" y="152"/>
                  </a:lnTo>
                  <a:lnTo>
                    <a:pt x="33" y="158"/>
                  </a:lnTo>
                  <a:lnTo>
                    <a:pt x="39" y="163"/>
                  </a:lnTo>
                  <a:lnTo>
                    <a:pt x="43" y="167"/>
                  </a:lnTo>
                  <a:lnTo>
                    <a:pt x="48" y="172"/>
                  </a:lnTo>
                  <a:lnTo>
                    <a:pt x="55" y="174"/>
                  </a:lnTo>
                  <a:lnTo>
                    <a:pt x="66" y="173"/>
                  </a:lnTo>
                  <a:lnTo>
                    <a:pt x="75" y="172"/>
                  </a:lnTo>
                  <a:lnTo>
                    <a:pt x="83" y="170"/>
                  </a:lnTo>
                  <a:lnTo>
                    <a:pt x="86" y="171"/>
                  </a:lnTo>
                  <a:lnTo>
                    <a:pt x="88" y="173"/>
                  </a:lnTo>
                  <a:lnTo>
                    <a:pt x="87" y="178"/>
                  </a:lnTo>
                  <a:lnTo>
                    <a:pt x="89" y="182"/>
                  </a:lnTo>
                  <a:lnTo>
                    <a:pt x="91" y="184"/>
                  </a:lnTo>
                  <a:lnTo>
                    <a:pt x="93" y="186"/>
                  </a:lnTo>
                  <a:lnTo>
                    <a:pt x="99" y="186"/>
                  </a:lnTo>
                  <a:lnTo>
                    <a:pt x="103" y="189"/>
                  </a:lnTo>
                  <a:lnTo>
                    <a:pt x="104" y="192"/>
                  </a:lnTo>
                  <a:lnTo>
                    <a:pt x="104" y="195"/>
                  </a:lnTo>
                  <a:lnTo>
                    <a:pt x="104" y="200"/>
                  </a:lnTo>
                  <a:lnTo>
                    <a:pt x="103" y="208"/>
                  </a:lnTo>
                  <a:lnTo>
                    <a:pt x="103" y="215"/>
                  </a:lnTo>
                  <a:lnTo>
                    <a:pt x="104" y="215"/>
                  </a:lnTo>
                  <a:lnTo>
                    <a:pt x="108" y="210"/>
                  </a:lnTo>
                  <a:lnTo>
                    <a:pt x="115" y="209"/>
                  </a:lnTo>
                  <a:lnTo>
                    <a:pt x="122" y="208"/>
                  </a:lnTo>
                  <a:lnTo>
                    <a:pt x="127" y="211"/>
                  </a:lnTo>
                  <a:lnTo>
                    <a:pt x="135" y="214"/>
                  </a:lnTo>
                  <a:lnTo>
                    <a:pt x="140" y="215"/>
                  </a:lnTo>
                  <a:lnTo>
                    <a:pt x="145" y="216"/>
                  </a:lnTo>
                  <a:lnTo>
                    <a:pt x="149" y="214"/>
                  </a:lnTo>
                  <a:lnTo>
                    <a:pt x="151" y="210"/>
                  </a:lnTo>
                  <a:lnTo>
                    <a:pt x="154" y="204"/>
                  </a:lnTo>
                  <a:lnTo>
                    <a:pt x="158" y="197"/>
                  </a:lnTo>
                  <a:lnTo>
                    <a:pt x="162" y="196"/>
                  </a:lnTo>
                  <a:lnTo>
                    <a:pt x="165" y="196"/>
                  </a:lnTo>
                  <a:lnTo>
                    <a:pt x="168" y="196"/>
                  </a:lnTo>
                  <a:lnTo>
                    <a:pt x="172" y="199"/>
                  </a:lnTo>
                  <a:lnTo>
                    <a:pt x="177" y="195"/>
                  </a:lnTo>
                  <a:lnTo>
                    <a:pt x="181" y="193"/>
                  </a:lnTo>
                  <a:lnTo>
                    <a:pt x="185" y="191"/>
                  </a:lnTo>
                  <a:lnTo>
                    <a:pt x="186" y="191"/>
                  </a:lnTo>
                  <a:lnTo>
                    <a:pt x="191" y="19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1" name="Freeform 243"/>
            <p:cNvSpPr>
              <a:spLocks/>
            </p:cNvSpPr>
            <p:nvPr/>
          </p:nvSpPr>
          <p:spPr bwMode="auto">
            <a:xfrm>
              <a:off x="3210" y="2471"/>
              <a:ext cx="143" cy="169"/>
            </a:xfrm>
            <a:custGeom>
              <a:avLst/>
              <a:gdLst/>
              <a:ahLst/>
              <a:cxnLst>
                <a:cxn ang="0">
                  <a:pos x="155" y="104"/>
                </a:cxn>
                <a:cxn ang="0">
                  <a:pos x="147" y="113"/>
                </a:cxn>
                <a:cxn ang="0">
                  <a:pos x="143" y="123"/>
                </a:cxn>
                <a:cxn ang="0">
                  <a:pos x="134" y="128"/>
                </a:cxn>
                <a:cxn ang="0">
                  <a:pos x="126" y="137"/>
                </a:cxn>
                <a:cxn ang="0">
                  <a:pos x="121" y="147"/>
                </a:cxn>
                <a:cxn ang="0">
                  <a:pos x="117" y="161"/>
                </a:cxn>
                <a:cxn ang="0">
                  <a:pos x="109" y="168"/>
                </a:cxn>
                <a:cxn ang="0">
                  <a:pos x="105" y="177"/>
                </a:cxn>
                <a:cxn ang="0">
                  <a:pos x="102" y="184"/>
                </a:cxn>
                <a:cxn ang="0">
                  <a:pos x="64" y="145"/>
                </a:cxn>
                <a:cxn ang="0">
                  <a:pos x="52" y="131"/>
                </a:cxn>
                <a:cxn ang="0">
                  <a:pos x="35" y="129"/>
                </a:cxn>
                <a:cxn ang="0">
                  <a:pos x="23" y="123"/>
                </a:cxn>
                <a:cxn ang="0">
                  <a:pos x="12" y="110"/>
                </a:cxn>
                <a:cxn ang="0">
                  <a:pos x="0" y="108"/>
                </a:cxn>
                <a:cxn ang="0">
                  <a:pos x="3" y="94"/>
                </a:cxn>
                <a:cxn ang="0">
                  <a:pos x="2" y="83"/>
                </a:cxn>
                <a:cxn ang="0">
                  <a:pos x="2" y="71"/>
                </a:cxn>
                <a:cxn ang="0">
                  <a:pos x="5" y="66"/>
                </a:cxn>
                <a:cxn ang="0">
                  <a:pos x="16" y="60"/>
                </a:cxn>
                <a:cxn ang="0">
                  <a:pos x="20" y="54"/>
                </a:cxn>
                <a:cxn ang="0">
                  <a:pos x="16" y="42"/>
                </a:cxn>
                <a:cxn ang="0">
                  <a:pos x="8" y="20"/>
                </a:cxn>
                <a:cxn ang="0">
                  <a:pos x="7" y="5"/>
                </a:cxn>
                <a:cxn ang="0">
                  <a:pos x="17" y="1"/>
                </a:cxn>
                <a:cxn ang="0">
                  <a:pos x="25" y="0"/>
                </a:cxn>
                <a:cxn ang="0">
                  <a:pos x="35" y="3"/>
                </a:cxn>
                <a:cxn ang="0">
                  <a:pos x="49" y="6"/>
                </a:cxn>
                <a:cxn ang="0">
                  <a:pos x="58" y="7"/>
                </a:cxn>
                <a:cxn ang="0">
                  <a:pos x="68" y="8"/>
                </a:cxn>
                <a:cxn ang="0">
                  <a:pos x="78" y="14"/>
                </a:cxn>
                <a:cxn ang="0">
                  <a:pos x="86" y="17"/>
                </a:cxn>
                <a:cxn ang="0">
                  <a:pos x="104" y="15"/>
                </a:cxn>
                <a:cxn ang="0">
                  <a:pos x="113" y="8"/>
                </a:cxn>
                <a:cxn ang="0">
                  <a:pos x="122" y="1"/>
                </a:cxn>
                <a:cxn ang="0">
                  <a:pos x="137" y="4"/>
                </a:cxn>
                <a:cxn ang="0">
                  <a:pos x="155" y="7"/>
                </a:cxn>
                <a:cxn ang="0">
                  <a:pos x="155" y="104"/>
                </a:cxn>
              </a:cxnLst>
              <a:rect l="0" t="0" r="r" b="b"/>
              <a:pathLst>
                <a:path w="156" h="186">
                  <a:moveTo>
                    <a:pt x="155" y="104"/>
                  </a:moveTo>
                  <a:lnTo>
                    <a:pt x="155" y="104"/>
                  </a:lnTo>
                  <a:lnTo>
                    <a:pt x="152" y="107"/>
                  </a:lnTo>
                  <a:lnTo>
                    <a:pt x="147" y="113"/>
                  </a:lnTo>
                  <a:lnTo>
                    <a:pt x="146" y="119"/>
                  </a:lnTo>
                  <a:lnTo>
                    <a:pt x="143" y="123"/>
                  </a:lnTo>
                  <a:lnTo>
                    <a:pt x="141" y="125"/>
                  </a:lnTo>
                  <a:lnTo>
                    <a:pt x="134" y="128"/>
                  </a:lnTo>
                  <a:lnTo>
                    <a:pt x="128" y="133"/>
                  </a:lnTo>
                  <a:lnTo>
                    <a:pt x="126" y="137"/>
                  </a:lnTo>
                  <a:lnTo>
                    <a:pt x="123" y="141"/>
                  </a:lnTo>
                  <a:lnTo>
                    <a:pt x="121" y="147"/>
                  </a:lnTo>
                  <a:lnTo>
                    <a:pt x="119" y="155"/>
                  </a:lnTo>
                  <a:lnTo>
                    <a:pt x="117" y="161"/>
                  </a:lnTo>
                  <a:lnTo>
                    <a:pt x="114" y="165"/>
                  </a:lnTo>
                  <a:lnTo>
                    <a:pt x="109" y="168"/>
                  </a:lnTo>
                  <a:lnTo>
                    <a:pt x="105" y="170"/>
                  </a:lnTo>
                  <a:lnTo>
                    <a:pt x="105" y="177"/>
                  </a:lnTo>
                  <a:lnTo>
                    <a:pt x="104" y="185"/>
                  </a:lnTo>
                  <a:lnTo>
                    <a:pt x="102" y="184"/>
                  </a:lnTo>
                  <a:lnTo>
                    <a:pt x="80" y="163"/>
                  </a:lnTo>
                  <a:lnTo>
                    <a:pt x="64" y="145"/>
                  </a:lnTo>
                  <a:lnTo>
                    <a:pt x="55" y="133"/>
                  </a:lnTo>
                  <a:lnTo>
                    <a:pt x="52" y="131"/>
                  </a:lnTo>
                  <a:lnTo>
                    <a:pt x="47" y="130"/>
                  </a:lnTo>
                  <a:lnTo>
                    <a:pt x="35" y="129"/>
                  </a:lnTo>
                  <a:lnTo>
                    <a:pt x="28" y="127"/>
                  </a:lnTo>
                  <a:lnTo>
                    <a:pt x="23" y="123"/>
                  </a:lnTo>
                  <a:lnTo>
                    <a:pt x="18" y="115"/>
                  </a:lnTo>
                  <a:lnTo>
                    <a:pt x="12" y="110"/>
                  </a:lnTo>
                  <a:lnTo>
                    <a:pt x="4" y="107"/>
                  </a:lnTo>
                  <a:lnTo>
                    <a:pt x="0" y="108"/>
                  </a:lnTo>
                  <a:lnTo>
                    <a:pt x="2" y="98"/>
                  </a:lnTo>
                  <a:lnTo>
                    <a:pt x="3" y="94"/>
                  </a:lnTo>
                  <a:lnTo>
                    <a:pt x="3" y="88"/>
                  </a:lnTo>
                  <a:lnTo>
                    <a:pt x="2" y="83"/>
                  </a:lnTo>
                  <a:lnTo>
                    <a:pt x="1" y="77"/>
                  </a:lnTo>
                  <a:lnTo>
                    <a:pt x="2" y="71"/>
                  </a:lnTo>
                  <a:lnTo>
                    <a:pt x="2" y="69"/>
                  </a:lnTo>
                  <a:lnTo>
                    <a:pt x="5" y="66"/>
                  </a:lnTo>
                  <a:lnTo>
                    <a:pt x="13" y="63"/>
                  </a:lnTo>
                  <a:lnTo>
                    <a:pt x="16" y="60"/>
                  </a:lnTo>
                  <a:lnTo>
                    <a:pt x="19" y="58"/>
                  </a:lnTo>
                  <a:lnTo>
                    <a:pt x="20" y="54"/>
                  </a:lnTo>
                  <a:lnTo>
                    <a:pt x="18" y="47"/>
                  </a:lnTo>
                  <a:lnTo>
                    <a:pt x="16" y="42"/>
                  </a:lnTo>
                  <a:lnTo>
                    <a:pt x="9" y="25"/>
                  </a:lnTo>
                  <a:lnTo>
                    <a:pt x="8" y="20"/>
                  </a:lnTo>
                  <a:lnTo>
                    <a:pt x="8" y="5"/>
                  </a:lnTo>
                  <a:lnTo>
                    <a:pt x="7" y="5"/>
                  </a:lnTo>
                  <a:lnTo>
                    <a:pt x="12" y="3"/>
                  </a:lnTo>
                  <a:lnTo>
                    <a:pt x="17" y="1"/>
                  </a:lnTo>
                  <a:lnTo>
                    <a:pt x="21" y="1"/>
                  </a:lnTo>
                  <a:lnTo>
                    <a:pt x="25" y="0"/>
                  </a:lnTo>
                  <a:lnTo>
                    <a:pt x="31" y="2"/>
                  </a:lnTo>
                  <a:lnTo>
                    <a:pt x="35" y="3"/>
                  </a:lnTo>
                  <a:lnTo>
                    <a:pt x="40" y="5"/>
                  </a:lnTo>
                  <a:lnTo>
                    <a:pt x="49" y="6"/>
                  </a:lnTo>
                  <a:lnTo>
                    <a:pt x="54" y="6"/>
                  </a:lnTo>
                  <a:lnTo>
                    <a:pt x="58" y="7"/>
                  </a:lnTo>
                  <a:lnTo>
                    <a:pt x="63" y="8"/>
                  </a:lnTo>
                  <a:lnTo>
                    <a:pt x="68" y="8"/>
                  </a:lnTo>
                  <a:lnTo>
                    <a:pt x="72" y="9"/>
                  </a:lnTo>
                  <a:lnTo>
                    <a:pt x="78" y="14"/>
                  </a:lnTo>
                  <a:lnTo>
                    <a:pt x="82" y="16"/>
                  </a:lnTo>
                  <a:lnTo>
                    <a:pt x="86" y="17"/>
                  </a:lnTo>
                  <a:lnTo>
                    <a:pt x="90" y="18"/>
                  </a:lnTo>
                  <a:lnTo>
                    <a:pt x="104" y="15"/>
                  </a:lnTo>
                  <a:lnTo>
                    <a:pt x="109" y="12"/>
                  </a:lnTo>
                  <a:lnTo>
                    <a:pt x="113" y="8"/>
                  </a:lnTo>
                  <a:lnTo>
                    <a:pt x="118" y="3"/>
                  </a:lnTo>
                  <a:lnTo>
                    <a:pt x="122" y="1"/>
                  </a:lnTo>
                  <a:lnTo>
                    <a:pt x="131" y="3"/>
                  </a:lnTo>
                  <a:lnTo>
                    <a:pt x="137" y="4"/>
                  </a:lnTo>
                  <a:lnTo>
                    <a:pt x="146" y="6"/>
                  </a:lnTo>
                  <a:lnTo>
                    <a:pt x="155" y="7"/>
                  </a:lnTo>
                  <a:lnTo>
                    <a:pt x="155" y="6"/>
                  </a:lnTo>
                  <a:lnTo>
                    <a:pt x="155" y="10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2" name="Freeform 244"/>
            <p:cNvSpPr>
              <a:spLocks/>
            </p:cNvSpPr>
            <p:nvPr/>
          </p:nvSpPr>
          <p:spPr bwMode="auto">
            <a:xfrm>
              <a:off x="3353" y="2335"/>
              <a:ext cx="123" cy="233"/>
            </a:xfrm>
            <a:custGeom>
              <a:avLst/>
              <a:gdLst/>
              <a:ahLst/>
              <a:cxnLst>
                <a:cxn ang="0">
                  <a:pos x="2" y="251"/>
                </a:cxn>
                <a:cxn ang="0">
                  <a:pos x="15" y="242"/>
                </a:cxn>
                <a:cxn ang="0">
                  <a:pos x="21" y="228"/>
                </a:cxn>
                <a:cxn ang="0">
                  <a:pos x="31" y="215"/>
                </a:cxn>
                <a:cxn ang="0">
                  <a:pos x="34" y="206"/>
                </a:cxn>
                <a:cxn ang="0">
                  <a:pos x="38" y="203"/>
                </a:cxn>
                <a:cxn ang="0">
                  <a:pos x="53" y="199"/>
                </a:cxn>
                <a:cxn ang="0">
                  <a:pos x="61" y="191"/>
                </a:cxn>
                <a:cxn ang="0">
                  <a:pos x="77" y="171"/>
                </a:cxn>
                <a:cxn ang="0">
                  <a:pos x="85" y="155"/>
                </a:cxn>
                <a:cxn ang="0">
                  <a:pos x="87" y="141"/>
                </a:cxn>
                <a:cxn ang="0">
                  <a:pos x="101" y="124"/>
                </a:cxn>
                <a:cxn ang="0">
                  <a:pos x="108" y="114"/>
                </a:cxn>
                <a:cxn ang="0">
                  <a:pos x="108" y="98"/>
                </a:cxn>
                <a:cxn ang="0">
                  <a:pos x="114" y="81"/>
                </a:cxn>
                <a:cxn ang="0">
                  <a:pos x="122" y="64"/>
                </a:cxn>
                <a:cxn ang="0">
                  <a:pos x="129" y="50"/>
                </a:cxn>
                <a:cxn ang="0">
                  <a:pos x="132" y="44"/>
                </a:cxn>
                <a:cxn ang="0">
                  <a:pos x="129" y="34"/>
                </a:cxn>
                <a:cxn ang="0">
                  <a:pos x="128" y="20"/>
                </a:cxn>
                <a:cxn ang="0">
                  <a:pos x="132" y="9"/>
                </a:cxn>
                <a:cxn ang="0">
                  <a:pos x="130" y="4"/>
                </a:cxn>
                <a:cxn ang="0">
                  <a:pos x="124" y="2"/>
                </a:cxn>
                <a:cxn ang="0">
                  <a:pos x="120" y="0"/>
                </a:cxn>
                <a:cxn ang="0">
                  <a:pos x="113" y="1"/>
                </a:cxn>
                <a:cxn ang="0">
                  <a:pos x="103" y="11"/>
                </a:cxn>
                <a:cxn ang="0">
                  <a:pos x="90" y="14"/>
                </a:cxn>
                <a:cxn ang="0">
                  <a:pos x="81" y="14"/>
                </a:cxn>
                <a:cxn ang="0">
                  <a:pos x="73" y="16"/>
                </a:cxn>
                <a:cxn ang="0">
                  <a:pos x="64" y="25"/>
                </a:cxn>
                <a:cxn ang="0">
                  <a:pos x="54" y="27"/>
                </a:cxn>
                <a:cxn ang="0">
                  <a:pos x="48" y="27"/>
                </a:cxn>
                <a:cxn ang="0">
                  <a:pos x="38" y="32"/>
                </a:cxn>
                <a:cxn ang="0">
                  <a:pos x="23" y="37"/>
                </a:cxn>
                <a:cxn ang="0">
                  <a:pos x="15" y="33"/>
                </a:cxn>
                <a:cxn ang="0">
                  <a:pos x="8" y="23"/>
                </a:cxn>
                <a:cxn ang="0">
                  <a:pos x="4" y="28"/>
                </a:cxn>
                <a:cxn ang="0">
                  <a:pos x="3" y="36"/>
                </a:cxn>
                <a:cxn ang="0">
                  <a:pos x="6" y="44"/>
                </a:cxn>
                <a:cxn ang="0">
                  <a:pos x="15" y="52"/>
                </a:cxn>
                <a:cxn ang="0">
                  <a:pos x="36" y="62"/>
                </a:cxn>
                <a:cxn ang="0">
                  <a:pos x="48" y="66"/>
                </a:cxn>
                <a:cxn ang="0">
                  <a:pos x="67" y="70"/>
                </a:cxn>
                <a:cxn ang="0">
                  <a:pos x="73" y="82"/>
                </a:cxn>
                <a:cxn ang="0">
                  <a:pos x="69" y="99"/>
                </a:cxn>
                <a:cxn ang="0">
                  <a:pos x="57" y="120"/>
                </a:cxn>
                <a:cxn ang="0">
                  <a:pos x="53" y="124"/>
                </a:cxn>
                <a:cxn ang="0">
                  <a:pos x="41" y="136"/>
                </a:cxn>
                <a:cxn ang="0">
                  <a:pos x="27" y="148"/>
                </a:cxn>
                <a:cxn ang="0">
                  <a:pos x="19" y="146"/>
                </a:cxn>
                <a:cxn ang="0">
                  <a:pos x="4" y="153"/>
                </a:cxn>
                <a:cxn ang="0">
                  <a:pos x="0" y="253"/>
                </a:cxn>
              </a:cxnLst>
              <a:rect l="0" t="0" r="r" b="b"/>
              <a:pathLst>
                <a:path w="133" h="254">
                  <a:moveTo>
                    <a:pt x="0" y="253"/>
                  </a:moveTo>
                  <a:lnTo>
                    <a:pt x="2" y="251"/>
                  </a:lnTo>
                  <a:lnTo>
                    <a:pt x="10" y="246"/>
                  </a:lnTo>
                  <a:lnTo>
                    <a:pt x="15" y="242"/>
                  </a:lnTo>
                  <a:lnTo>
                    <a:pt x="18" y="238"/>
                  </a:lnTo>
                  <a:lnTo>
                    <a:pt x="21" y="228"/>
                  </a:lnTo>
                  <a:lnTo>
                    <a:pt x="26" y="220"/>
                  </a:lnTo>
                  <a:lnTo>
                    <a:pt x="31" y="215"/>
                  </a:lnTo>
                  <a:lnTo>
                    <a:pt x="32" y="212"/>
                  </a:lnTo>
                  <a:lnTo>
                    <a:pt x="34" y="206"/>
                  </a:lnTo>
                  <a:lnTo>
                    <a:pt x="35" y="204"/>
                  </a:lnTo>
                  <a:lnTo>
                    <a:pt x="38" y="203"/>
                  </a:lnTo>
                  <a:lnTo>
                    <a:pt x="47" y="201"/>
                  </a:lnTo>
                  <a:lnTo>
                    <a:pt x="53" y="199"/>
                  </a:lnTo>
                  <a:lnTo>
                    <a:pt x="56" y="196"/>
                  </a:lnTo>
                  <a:lnTo>
                    <a:pt x="61" y="191"/>
                  </a:lnTo>
                  <a:lnTo>
                    <a:pt x="69" y="182"/>
                  </a:lnTo>
                  <a:lnTo>
                    <a:pt x="77" y="171"/>
                  </a:lnTo>
                  <a:lnTo>
                    <a:pt x="82" y="163"/>
                  </a:lnTo>
                  <a:lnTo>
                    <a:pt x="85" y="155"/>
                  </a:lnTo>
                  <a:lnTo>
                    <a:pt x="87" y="146"/>
                  </a:lnTo>
                  <a:lnTo>
                    <a:pt x="87" y="141"/>
                  </a:lnTo>
                  <a:lnTo>
                    <a:pt x="93" y="133"/>
                  </a:lnTo>
                  <a:lnTo>
                    <a:pt x="101" y="124"/>
                  </a:lnTo>
                  <a:lnTo>
                    <a:pt x="105" y="120"/>
                  </a:lnTo>
                  <a:lnTo>
                    <a:pt x="108" y="114"/>
                  </a:lnTo>
                  <a:lnTo>
                    <a:pt x="107" y="107"/>
                  </a:lnTo>
                  <a:lnTo>
                    <a:pt x="108" y="98"/>
                  </a:lnTo>
                  <a:lnTo>
                    <a:pt x="111" y="90"/>
                  </a:lnTo>
                  <a:lnTo>
                    <a:pt x="114" y="81"/>
                  </a:lnTo>
                  <a:lnTo>
                    <a:pt x="118" y="72"/>
                  </a:lnTo>
                  <a:lnTo>
                    <a:pt x="122" y="64"/>
                  </a:lnTo>
                  <a:lnTo>
                    <a:pt x="125" y="57"/>
                  </a:lnTo>
                  <a:lnTo>
                    <a:pt x="129" y="50"/>
                  </a:lnTo>
                  <a:lnTo>
                    <a:pt x="131" y="48"/>
                  </a:lnTo>
                  <a:lnTo>
                    <a:pt x="132" y="44"/>
                  </a:lnTo>
                  <a:lnTo>
                    <a:pt x="131" y="41"/>
                  </a:lnTo>
                  <a:lnTo>
                    <a:pt x="129" y="34"/>
                  </a:lnTo>
                  <a:lnTo>
                    <a:pt x="128" y="28"/>
                  </a:lnTo>
                  <a:lnTo>
                    <a:pt x="128" y="20"/>
                  </a:lnTo>
                  <a:lnTo>
                    <a:pt x="130" y="12"/>
                  </a:lnTo>
                  <a:lnTo>
                    <a:pt x="132" y="9"/>
                  </a:lnTo>
                  <a:lnTo>
                    <a:pt x="132" y="7"/>
                  </a:lnTo>
                  <a:lnTo>
                    <a:pt x="130" y="4"/>
                  </a:lnTo>
                  <a:lnTo>
                    <a:pt x="128" y="3"/>
                  </a:lnTo>
                  <a:lnTo>
                    <a:pt x="124" y="2"/>
                  </a:lnTo>
                  <a:lnTo>
                    <a:pt x="123" y="1"/>
                  </a:lnTo>
                  <a:lnTo>
                    <a:pt x="120" y="0"/>
                  </a:lnTo>
                  <a:lnTo>
                    <a:pt x="116" y="0"/>
                  </a:lnTo>
                  <a:lnTo>
                    <a:pt x="113" y="1"/>
                  </a:lnTo>
                  <a:lnTo>
                    <a:pt x="108" y="8"/>
                  </a:lnTo>
                  <a:lnTo>
                    <a:pt x="103" y="11"/>
                  </a:lnTo>
                  <a:lnTo>
                    <a:pt x="97" y="14"/>
                  </a:lnTo>
                  <a:lnTo>
                    <a:pt x="90" y="14"/>
                  </a:lnTo>
                  <a:lnTo>
                    <a:pt x="85" y="14"/>
                  </a:lnTo>
                  <a:lnTo>
                    <a:pt x="81" y="14"/>
                  </a:lnTo>
                  <a:lnTo>
                    <a:pt x="77" y="15"/>
                  </a:lnTo>
                  <a:lnTo>
                    <a:pt x="73" y="16"/>
                  </a:lnTo>
                  <a:lnTo>
                    <a:pt x="68" y="20"/>
                  </a:lnTo>
                  <a:lnTo>
                    <a:pt x="64" y="25"/>
                  </a:lnTo>
                  <a:lnTo>
                    <a:pt x="58" y="27"/>
                  </a:lnTo>
                  <a:lnTo>
                    <a:pt x="54" y="27"/>
                  </a:lnTo>
                  <a:lnTo>
                    <a:pt x="51" y="27"/>
                  </a:lnTo>
                  <a:lnTo>
                    <a:pt x="48" y="27"/>
                  </a:lnTo>
                  <a:lnTo>
                    <a:pt x="42" y="29"/>
                  </a:lnTo>
                  <a:lnTo>
                    <a:pt x="38" y="32"/>
                  </a:lnTo>
                  <a:lnTo>
                    <a:pt x="31" y="35"/>
                  </a:lnTo>
                  <a:lnTo>
                    <a:pt x="23" y="37"/>
                  </a:lnTo>
                  <a:lnTo>
                    <a:pt x="19" y="36"/>
                  </a:lnTo>
                  <a:lnTo>
                    <a:pt x="15" y="33"/>
                  </a:lnTo>
                  <a:lnTo>
                    <a:pt x="10" y="25"/>
                  </a:lnTo>
                  <a:lnTo>
                    <a:pt x="8" y="23"/>
                  </a:lnTo>
                  <a:lnTo>
                    <a:pt x="6" y="25"/>
                  </a:lnTo>
                  <a:lnTo>
                    <a:pt x="4" y="28"/>
                  </a:lnTo>
                  <a:lnTo>
                    <a:pt x="3" y="31"/>
                  </a:lnTo>
                  <a:lnTo>
                    <a:pt x="3" y="36"/>
                  </a:lnTo>
                  <a:lnTo>
                    <a:pt x="4" y="41"/>
                  </a:lnTo>
                  <a:lnTo>
                    <a:pt x="6" y="44"/>
                  </a:lnTo>
                  <a:lnTo>
                    <a:pt x="11" y="49"/>
                  </a:lnTo>
                  <a:lnTo>
                    <a:pt x="15" y="52"/>
                  </a:lnTo>
                  <a:lnTo>
                    <a:pt x="20" y="55"/>
                  </a:lnTo>
                  <a:lnTo>
                    <a:pt x="36" y="62"/>
                  </a:lnTo>
                  <a:lnTo>
                    <a:pt x="40" y="63"/>
                  </a:lnTo>
                  <a:lnTo>
                    <a:pt x="48" y="66"/>
                  </a:lnTo>
                  <a:lnTo>
                    <a:pt x="58" y="67"/>
                  </a:lnTo>
                  <a:lnTo>
                    <a:pt x="67" y="70"/>
                  </a:lnTo>
                  <a:lnTo>
                    <a:pt x="71" y="74"/>
                  </a:lnTo>
                  <a:lnTo>
                    <a:pt x="73" y="82"/>
                  </a:lnTo>
                  <a:lnTo>
                    <a:pt x="73" y="90"/>
                  </a:lnTo>
                  <a:lnTo>
                    <a:pt x="69" y="99"/>
                  </a:lnTo>
                  <a:lnTo>
                    <a:pt x="63" y="111"/>
                  </a:lnTo>
                  <a:lnTo>
                    <a:pt x="57" y="120"/>
                  </a:lnTo>
                  <a:lnTo>
                    <a:pt x="54" y="123"/>
                  </a:lnTo>
                  <a:lnTo>
                    <a:pt x="53" y="124"/>
                  </a:lnTo>
                  <a:lnTo>
                    <a:pt x="47" y="126"/>
                  </a:lnTo>
                  <a:lnTo>
                    <a:pt x="41" y="136"/>
                  </a:lnTo>
                  <a:lnTo>
                    <a:pt x="35" y="143"/>
                  </a:lnTo>
                  <a:lnTo>
                    <a:pt x="27" y="148"/>
                  </a:lnTo>
                  <a:lnTo>
                    <a:pt x="22" y="147"/>
                  </a:lnTo>
                  <a:lnTo>
                    <a:pt x="19" y="146"/>
                  </a:lnTo>
                  <a:lnTo>
                    <a:pt x="9" y="151"/>
                  </a:lnTo>
                  <a:lnTo>
                    <a:pt x="4" y="153"/>
                  </a:lnTo>
                  <a:lnTo>
                    <a:pt x="0" y="155"/>
                  </a:lnTo>
                  <a:lnTo>
                    <a:pt x="0" y="25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3" name="Freeform 245"/>
            <p:cNvSpPr>
              <a:spLocks/>
            </p:cNvSpPr>
            <p:nvPr/>
          </p:nvSpPr>
          <p:spPr bwMode="auto">
            <a:xfrm>
              <a:off x="3200" y="2239"/>
              <a:ext cx="222" cy="250"/>
            </a:xfrm>
            <a:custGeom>
              <a:avLst/>
              <a:gdLst/>
              <a:ahLst/>
              <a:cxnLst>
                <a:cxn ang="0">
                  <a:pos x="67" y="2"/>
                </a:cxn>
                <a:cxn ang="0">
                  <a:pos x="75" y="19"/>
                </a:cxn>
                <a:cxn ang="0">
                  <a:pos x="88" y="46"/>
                </a:cxn>
                <a:cxn ang="0">
                  <a:pos x="100" y="52"/>
                </a:cxn>
                <a:cxn ang="0">
                  <a:pos x="115" y="56"/>
                </a:cxn>
                <a:cxn ang="0">
                  <a:pos x="137" y="87"/>
                </a:cxn>
                <a:cxn ang="0">
                  <a:pos x="156" y="104"/>
                </a:cxn>
                <a:cxn ang="0">
                  <a:pos x="162" y="109"/>
                </a:cxn>
                <a:cxn ang="0">
                  <a:pos x="153" y="118"/>
                </a:cxn>
                <a:cxn ang="0">
                  <a:pos x="153" y="122"/>
                </a:cxn>
                <a:cxn ang="0">
                  <a:pos x="147" y="124"/>
                </a:cxn>
                <a:cxn ang="0">
                  <a:pos x="140" y="132"/>
                </a:cxn>
                <a:cxn ang="0">
                  <a:pos x="140" y="145"/>
                </a:cxn>
                <a:cxn ang="0">
                  <a:pos x="149" y="153"/>
                </a:cxn>
                <a:cxn ang="0">
                  <a:pos x="161" y="153"/>
                </a:cxn>
                <a:cxn ang="0">
                  <a:pos x="172" y="148"/>
                </a:cxn>
                <a:cxn ang="0">
                  <a:pos x="177" y="154"/>
                </a:cxn>
                <a:cxn ang="0">
                  <a:pos x="186" y="160"/>
                </a:cxn>
                <a:cxn ang="0">
                  <a:pos x="206" y="168"/>
                </a:cxn>
                <a:cxn ang="0">
                  <a:pos x="224" y="172"/>
                </a:cxn>
                <a:cxn ang="0">
                  <a:pos x="237" y="179"/>
                </a:cxn>
                <a:cxn ang="0">
                  <a:pos x="239" y="195"/>
                </a:cxn>
                <a:cxn ang="0">
                  <a:pos x="229" y="216"/>
                </a:cxn>
                <a:cxn ang="0">
                  <a:pos x="220" y="228"/>
                </a:cxn>
                <a:cxn ang="0">
                  <a:pos x="213" y="231"/>
                </a:cxn>
                <a:cxn ang="0">
                  <a:pos x="201" y="248"/>
                </a:cxn>
                <a:cxn ang="0">
                  <a:pos x="188" y="252"/>
                </a:cxn>
                <a:cxn ang="0">
                  <a:pos x="175" y="256"/>
                </a:cxn>
                <a:cxn ang="0">
                  <a:pos x="166" y="260"/>
                </a:cxn>
                <a:cxn ang="0">
                  <a:pos x="157" y="260"/>
                </a:cxn>
                <a:cxn ang="0">
                  <a:pos x="142" y="257"/>
                </a:cxn>
                <a:cxn ang="0">
                  <a:pos x="129" y="257"/>
                </a:cxn>
                <a:cxn ang="0">
                  <a:pos x="120" y="266"/>
                </a:cxn>
                <a:cxn ang="0">
                  <a:pos x="101" y="272"/>
                </a:cxn>
                <a:cxn ang="0">
                  <a:pos x="93" y="270"/>
                </a:cxn>
                <a:cxn ang="0">
                  <a:pos x="83" y="263"/>
                </a:cxn>
                <a:cxn ang="0">
                  <a:pos x="74" y="262"/>
                </a:cxn>
                <a:cxn ang="0">
                  <a:pos x="65" y="260"/>
                </a:cxn>
                <a:cxn ang="0">
                  <a:pos x="51" y="259"/>
                </a:cxn>
                <a:cxn ang="0">
                  <a:pos x="51" y="252"/>
                </a:cxn>
                <a:cxn ang="0">
                  <a:pos x="49" y="242"/>
                </a:cxn>
                <a:cxn ang="0">
                  <a:pos x="39" y="235"/>
                </a:cxn>
                <a:cxn ang="0">
                  <a:pos x="33" y="226"/>
                </a:cxn>
                <a:cxn ang="0">
                  <a:pos x="31" y="215"/>
                </a:cxn>
                <a:cxn ang="0">
                  <a:pos x="26" y="213"/>
                </a:cxn>
                <a:cxn ang="0">
                  <a:pos x="14" y="212"/>
                </a:cxn>
                <a:cxn ang="0">
                  <a:pos x="4" y="208"/>
                </a:cxn>
                <a:cxn ang="0">
                  <a:pos x="0" y="197"/>
                </a:cxn>
                <a:cxn ang="0">
                  <a:pos x="4" y="187"/>
                </a:cxn>
                <a:cxn ang="0">
                  <a:pos x="13" y="171"/>
                </a:cxn>
                <a:cxn ang="0">
                  <a:pos x="13" y="161"/>
                </a:cxn>
                <a:cxn ang="0">
                  <a:pos x="12" y="152"/>
                </a:cxn>
                <a:cxn ang="0">
                  <a:pos x="26" y="127"/>
                </a:cxn>
                <a:cxn ang="0">
                  <a:pos x="47" y="88"/>
                </a:cxn>
                <a:cxn ang="0">
                  <a:pos x="46" y="69"/>
                </a:cxn>
                <a:cxn ang="0">
                  <a:pos x="38" y="54"/>
                </a:cxn>
                <a:cxn ang="0">
                  <a:pos x="38" y="48"/>
                </a:cxn>
                <a:cxn ang="0">
                  <a:pos x="49" y="34"/>
                </a:cxn>
                <a:cxn ang="0">
                  <a:pos x="56" y="23"/>
                </a:cxn>
                <a:cxn ang="0">
                  <a:pos x="65" y="2"/>
                </a:cxn>
              </a:cxnLst>
              <a:rect l="0" t="0" r="r" b="b"/>
              <a:pathLst>
                <a:path w="240" h="273">
                  <a:moveTo>
                    <a:pt x="65" y="0"/>
                  </a:moveTo>
                  <a:lnTo>
                    <a:pt x="67" y="2"/>
                  </a:lnTo>
                  <a:lnTo>
                    <a:pt x="71" y="11"/>
                  </a:lnTo>
                  <a:lnTo>
                    <a:pt x="75" y="19"/>
                  </a:lnTo>
                  <a:lnTo>
                    <a:pt x="82" y="34"/>
                  </a:lnTo>
                  <a:lnTo>
                    <a:pt x="88" y="46"/>
                  </a:lnTo>
                  <a:lnTo>
                    <a:pt x="93" y="49"/>
                  </a:lnTo>
                  <a:lnTo>
                    <a:pt x="100" y="52"/>
                  </a:lnTo>
                  <a:lnTo>
                    <a:pt x="109" y="53"/>
                  </a:lnTo>
                  <a:lnTo>
                    <a:pt x="115" y="56"/>
                  </a:lnTo>
                  <a:lnTo>
                    <a:pt x="125" y="72"/>
                  </a:lnTo>
                  <a:lnTo>
                    <a:pt x="137" y="87"/>
                  </a:lnTo>
                  <a:lnTo>
                    <a:pt x="147" y="98"/>
                  </a:lnTo>
                  <a:lnTo>
                    <a:pt x="156" y="104"/>
                  </a:lnTo>
                  <a:lnTo>
                    <a:pt x="161" y="107"/>
                  </a:lnTo>
                  <a:lnTo>
                    <a:pt x="162" y="109"/>
                  </a:lnTo>
                  <a:lnTo>
                    <a:pt x="161" y="113"/>
                  </a:lnTo>
                  <a:lnTo>
                    <a:pt x="153" y="118"/>
                  </a:lnTo>
                  <a:lnTo>
                    <a:pt x="152" y="120"/>
                  </a:lnTo>
                  <a:lnTo>
                    <a:pt x="153" y="122"/>
                  </a:lnTo>
                  <a:lnTo>
                    <a:pt x="151" y="123"/>
                  </a:lnTo>
                  <a:lnTo>
                    <a:pt x="147" y="124"/>
                  </a:lnTo>
                  <a:lnTo>
                    <a:pt x="143" y="127"/>
                  </a:lnTo>
                  <a:lnTo>
                    <a:pt x="140" y="132"/>
                  </a:lnTo>
                  <a:lnTo>
                    <a:pt x="139" y="140"/>
                  </a:lnTo>
                  <a:lnTo>
                    <a:pt x="140" y="145"/>
                  </a:lnTo>
                  <a:lnTo>
                    <a:pt x="144" y="150"/>
                  </a:lnTo>
                  <a:lnTo>
                    <a:pt x="149" y="153"/>
                  </a:lnTo>
                  <a:lnTo>
                    <a:pt x="155" y="154"/>
                  </a:lnTo>
                  <a:lnTo>
                    <a:pt x="161" y="153"/>
                  </a:lnTo>
                  <a:lnTo>
                    <a:pt x="166" y="152"/>
                  </a:lnTo>
                  <a:lnTo>
                    <a:pt x="172" y="148"/>
                  </a:lnTo>
                  <a:lnTo>
                    <a:pt x="172" y="149"/>
                  </a:lnTo>
                  <a:lnTo>
                    <a:pt x="177" y="154"/>
                  </a:lnTo>
                  <a:lnTo>
                    <a:pt x="181" y="157"/>
                  </a:lnTo>
                  <a:lnTo>
                    <a:pt x="186" y="160"/>
                  </a:lnTo>
                  <a:lnTo>
                    <a:pt x="202" y="167"/>
                  </a:lnTo>
                  <a:lnTo>
                    <a:pt x="206" y="168"/>
                  </a:lnTo>
                  <a:lnTo>
                    <a:pt x="214" y="171"/>
                  </a:lnTo>
                  <a:lnTo>
                    <a:pt x="224" y="172"/>
                  </a:lnTo>
                  <a:lnTo>
                    <a:pt x="233" y="175"/>
                  </a:lnTo>
                  <a:lnTo>
                    <a:pt x="237" y="179"/>
                  </a:lnTo>
                  <a:lnTo>
                    <a:pt x="239" y="187"/>
                  </a:lnTo>
                  <a:lnTo>
                    <a:pt x="239" y="195"/>
                  </a:lnTo>
                  <a:lnTo>
                    <a:pt x="235" y="204"/>
                  </a:lnTo>
                  <a:lnTo>
                    <a:pt x="229" y="216"/>
                  </a:lnTo>
                  <a:lnTo>
                    <a:pt x="223" y="225"/>
                  </a:lnTo>
                  <a:lnTo>
                    <a:pt x="220" y="228"/>
                  </a:lnTo>
                  <a:lnTo>
                    <a:pt x="219" y="229"/>
                  </a:lnTo>
                  <a:lnTo>
                    <a:pt x="213" y="231"/>
                  </a:lnTo>
                  <a:lnTo>
                    <a:pt x="207" y="241"/>
                  </a:lnTo>
                  <a:lnTo>
                    <a:pt x="201" y="248"/>
                  </a:lnTo>
                  <a:lnTo>
                    <a:pt x="193" y="253"/>
                  </a:lnTo>
                  <a:lnTo>
                    <a:pt x="188" y="252"/>
                  </a:lnTo>
                  <a:lnTo>
                    <a:pt x="185" y="251"/>
                  </a:lnTo>
                  <a:lnTo>
                    <a:pt x="175" y="256"/>
                  </a:lnTo>
                  <a:lnTo>
                    <a:pt x="170" y="258"/>
                  </a:lnTo>
                  <a:lnTo>
                    <a:pt x="166" y="260"/>
                  </a:lnTo>
                  <a:lnTo>
                    <a:pt x="166" y="261"/>
                  </a:lnTo>
                  <a:lnTo>
                    <a:pt x="157" y="260"/>
                  </a:lnTo>
                  <a:lnTo>
                    <a:pt x="148" y="258"/>
                  </a:lnTo>
                  <a:lnTo>
                    <a:pt x="142" y="257"/>
                  </a:lnTo>
                  <a:lnTo>
                    <a:pt x="133" y="255"/>
                  </a:lnTo>
                  <a:lnTo>
                    <a:pt x="129" y="257"/>
                  </a:lnTo>
                  <a:lnTo>
                    <a:pt x="124" y="262"/>
                  </a:lnTo>
                  <a:lnTo>
                    <a:pt x="120" y="266"/>
                  </a:lnTo>
                  <a:lnTo>
                    <a:pt x="115" y="269"/>
                  </a:lnTo>
                  <a:lnTo>
                    <a:pt x="101" y="272"/>
                  </a:lnTo>
                  <a:lnTo>
                    <a:pt x="97" y="271"/>
                  </a:lnTo>
                  <a:lnTo>
                    <a:pt x="93" y="270"/>
                  </a:lnTo>
                  <a:lnTo>
                    <a:pt x="89" y="268"/>
                  </a:lnTo>
                  <a:lnTo>
                    <a:pt x="83" y="263"/>
                  </a:lnTo>
                  <a:lnTo>
                    <a:pt x="79" y="262"/>
                  </a:lnTo>
                  <a:lnTo>
                    <a:pt x="74" y="262"/>
                  </a:lnTo>
                  <a:lnTo>
                    <a:pt x="69" y="261"/>
                  </a:lnTo>
                  <a:lnTo>
                    <a:pt x="65" y="260"/>
                  </a:lnTo>
                  <a:lnTo>
                    <a:pt x="60" y="260"/>
                  </a:lnTo>
                  <a:lnTo>
                    <a:pt x="51" y="259"/>
                  </a:lnTo>
                  <a:lnTo>
                    <a:pt x="52" y="259"/>
                  </a:lnTo>
                  <a:lnTo>
                    <a:pt x="51" y="252"/>
                  </a:lnTo>
                  <a:lnTo>
                    <a:pt x="50" y="249"/>
                  </a:lnTo>
                  <a:lnTo>
                    <a:pt x="49" y="242"/>
                  </a:lnTo>
                  <a:lnTo>
                    <a:pt x="46" y="238"/>
                  </a:lnTo>
                  <a:lnTo>
                    <a:pt x="39" y="235"/>
                  </a:lnTo>
                  <a:lnTo>
                    <a:pt x="36" y="232"/>
                  </a:lnTo>
                  <a:lnTo>
                    <a:pt x="33" y="226"/>
                  </a:lnTo>
                  <a:lnTo>
                    <a:pt x="32" y="219"/>
                  </a:lnTo>
                  <a:lnTo>
                    <a:pt x="31" y="215"/>
                  </a:lnTo>
                  <a:lnTo>
                    <a:pt x="29" y="213"/>
                  </a:lnTo>
                  <a:lnTo>
                    <a:pt x="26" y="213"/>
                  </a:lnTo>
                  <a:lnTo>
                    <a:pt x="21" y="213"/>
                  </a:lnTo>
                  <a:lnTo>
                    <a:pt x="14" y="212"/>
                  </a:lnTo>
                  <a:lnTo>
                    <a:pt x="8" y="211"/>
                  </a:lnTo>
                  <a:lnTo>
                    <a:pt x="4" y="208"/>
                  </a:lnTo>
                  <a:lnTo>
                    <a:pt x="1" y="201"/>
                  </a:lnTo>
                  <a:lnTo>
                    <a:pt x="0" y="197"/>
                  </a:lnTo>
                  <a:lnTo>
                    <a:pt x="1" y="192"/>
                  </a:lnTo>
                  <a:lnTo>
                    <a:pt x="4" y="187"/>
                  </a:lnTo>
                  <a:lnTo>
                    <a:pt x="8" y="181"/>
                  </a:lnTo>
                  <a:lnTo>
                    <a:pt x="13" y="171"/>
                  </a:lnTo>
                  <a:lnTo>
                    <a:pt x="13" y="166"/>
                  </a:lnTo>
                  <a:lnTo>
                    <a:pt x="13" y="161"/>
                  </a:lnTo>
                  <a:lnTo>
                    <a:pt x="13" y="156"/>
                  </a:lnTo>
                  <a:lnTo>
                    <a:pt x="12" y="152"/>
                  </a:lnTo>
                  <a:lnTo>
                    <a:pt x="16" y="142"/>
                  </a:lnTo>
                  <a:lnTo>
                    <a:pt x="26" y="127"/>
                  </a:lnTo>
                  <a:lnTo>
                    <a:pt x="37" y="104"/>
                  </a:lnTo>
                  <a:lnTo>
                    <a:pt x="47" y="88"/>
                  </a:lnTo>
                  <a:lnTo>
                    <a:pt x="49" y="78"/>
                  </a:lnTo>
                  <a:lnTo>
                    <a:pt x="46" y="69"/>
                  </a:lnTo>
                  <a:lnTo>
                    <a:pt x="44" y="65"/>
                  </a:lnTo>
                  <a:lnTo>
                    <a:pt x="38" y="54"/>
                  </a:lnTo>
                  <a:lnTo>
                    <a:pt x="38" y="50"/>
                  </a:lnTo>
                  <a:lnTo>
                    <a:pt x="38" y="48"/>
                  </a:lnTo>
                  <a:lnTo>
                    <a:pt x="44" y="40"/>
                  </a:lnTo>
                  <a:lnTo>
                    <a:pt x="49" y="34"/>
                  </a:lnTo>
                  <a:lnTo>
                    <a:pt x="52" y="29"/>
                  </a:lnTo>
                  <a:lnTo>
                    <a:pt x="56" y="23"/>
                  </a:lnTo>
                  <a:lnTo>
                    <a:pt x="61" y="12"/>
                  </a:lnTo>
                  <a:lnTo>
                    <a:pt x="65" y="2"/>
                  </a:lnTo>
                  <a:lnTo>
                    <a:pt x="65"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4" name="Freeform 246"/>
            <p:cNvSpPr>
              <a:spLocks/>
            </p:cNvSpPr>
            <p:nvPr/>
          </p:nvSpPr>
          <p:spPr bwMode="auto">
            <a:xfrm>
              <a:off x="3328" y="2351"/>
              <a:ext cx="33" cy="30"/>
            </a:xfrm>
            <a:custGeom>
              <a:avLst/>
              <a:gdLst/>
              <a:ahLst/>
              <a:cxnLst>
                <a:cxn ang="0">
                  <a:pos x="14" y="1"/>
                </a:cxn>
                <a:cxn ang="0">
                  <a:pos x="18" y="0"/>
                </a:cxn>
                <a:cxn ang="0">
                  <a:pos x="21" y="0"/>
                </a:cxn>
                <a:cxn ang="0">
                  <a:pos x="25" y="1"/>
                </a:cxn>
                <a:cxn ang="0">
                  <a:pos x="28" y="2"/>
                </a:cxn>
                <a:cxn ang="0">
                  <a:pos x="30" y="3"/>
                </a:cxn>
                <a:cxn ang="0">
                  <a:pos x="33" y="5"/>
                </a:cxn>
                <a:cxn ang="0">
                  <a:pos x="35" y="6"/>
                </a:cxn>
                <a:cxn ang="0">
                  <a:pos x="33" y="8"/>
                </a:cxn>
                <a:cxn ang="0">
                  <a:pos x="31" y="11"/>
                </a:cxn>
                <a:cxn ang="0">
                  <a:pos x="30" y="14"/>
                </a:cxn>
                <a:cxn ang="0">
                  <a:pos x="30" y="19"/>
                </a:cxn>
                <a:cxn ang="0">
                  <a:pos x="31" y="24"/>
                </a:cxn>
                <a:cxn ang="0">
                  <a:pos x="33" y="27"/>
                </a:cxn>
                <a:cxn ang="0">
                  <a:pos x="33" y="26"/>
                </a:cxn>
                <a:cxn ang="0">
                  <a:pos x="27" y="30"/>
                </a:cxn>
                <a:cxn ang="0">
                  <a:pos x="22" y="31"/>
                </a:cxn>
                <a:cxn ang="0">
                  <a:pos x="16" y="32"/>
                </a:cxn>
                <a:cxn ang="0">
                  <a:pos x="10" y="31"/>
                </a:cxn>
                <a:cxn ang="0">
                  <a:pos x="5" y="28"/>
                </a:cxn>
                <a:cxn ang="0">
                  <a:pos x="1" y="23"/>
                </a:cxn>
                <a:cxn ang="0">
                  <a:pos x="0" y="18"/>
                </a:cxn>
                <a:cxn ang="0">
                  <a:pos x="1" y="10"/>
                </a:cxn>
                <a:cxn ang="0">
                  <a:pos x="5" y="5"/>
                </a:cxn>
                <a:cxn ang="0">
                  <a:pos x="9" y="3"/>
                </a:cxn>
                <a:cxn ang="0">
                  <a:pos x="13" y="2"/>
                </a:cxn>
                <a:cxn ang="0">
                  <a:pos x="14" y="0"/>
                </a:cxn>
                <a:cxn ang="0">
                  <a:pos x="14" y="1"/>
                </a:cxn>
              </a:cxnLst>
              <a:rect l="0" t="0" r="r" b="b"/>
              <a:pathLst>
                <a:path w="36" h="33">
                  <a:moveTo>
                    <a:pt x="14" y="1"/>
                  </a:moveTo>
                  <a:lnTo>
                    <a:pt x="18" y="0"/>
                  </a:lnTo>
                  <a:lnTo>
                    <a:pt x="21" y="0"/>
                  </a:lnTo>
                  <a:lnTo>
                    <a:pt x="25" y="1"/>
                  </a:lnTo>
                  <a:lnTo>
                    <a:pt x="28" y="2"/>
                  </a:lnTo>
                  <a:lnTo>
                    <a:pt x="30" y="3"/>
                  </a:lnTo>
                  <a:lnTo>
                    <a:pt x="33" y="5"/>
                  </a:lnTo>
                  <a:lnTo>
                    <a:pt x="35" y="6"/>
                  </a:lnTo>
                  <a:lnTo>
                    <a:pt x="33" y="8"/>
                  </a:lnTo>
                  <a:lnTo>
                    <a:pt x="31" y="11"/>
                  </a:lnTo>
                  <a:lnTo>
                    <a:pt x="30" y="14"/>
                  </a:lnTo>
                  <a:lnTo>
                    <a:pt x="30" y="19"/>
                  </a:lnTo>
                  <a:lnTo>
                    <a:pt x="31" y="24"/>
                  </a:lnTo>
                  <a:lnTo>
                    <a:pt x="33" y="27"/>
                  </a:lnTo>
                  <a:lnTo>
                    <a:pt x="33" y="26"/>
                  </a:lnTo>
                  <a:lnTo>
                    <a:pt x="27" y="30"/>
                  </a:lnTo>
                  <a:lnTo>
                    <a:pt x="22" y="31"/>
                  </a:lnTo>
                  <a:lnTo>
                    <a:pt x="16" y="32"/>
                  </a:lnTo>
                  <a:lnTo>
                    <a:pt x="10" y="31"/>
                  </a:lnTo>
                  <a:lnTo>
                    <a:pt x="5" y="28"/>
                  </a:lnTo>
                  <a:lnTo>
                    <a:pt x="1" y="23"/>
                  </a:lnTo>
                  <a:lnTo>
                    <a:pt x="0" y="18"/>
                  </a:lnTo>
                  <a:lnTo>
                    <a:pt x="1" y="10"/>
                  </a:lnTo>
                  <a:lnTo>
                    <a:pt x="5" y="5"/>
                  </a:lnTo>
                  <a:lnTo>
                    <a:pt x="9" y="3"/>
                  </a:lnTo>
                  <a:lnTo>
                    <a:pt x="13" y="2"/>
                  </a:lnTo>
                  <a:lnTo>
                    <a:pt x="14" y="0"/>
                  </a:lnTo>
                  <a:lnTo>
                    <a:pt x="14"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5" name="Freeform 247"/>
            <p:cNvSpPr>
              <a:spLocks/>
            </p:cNvSpPr>
            <p:nvPr/>
          </p:nvSpPr>
          <p:spPr bwMode="auto">
            <a:xfrm>
              <a:off x="3203" y="2725"/>
              <a:ext cx="50" cy="123"/>
            </a:xfrm>
            <a:custGeom>
              <a:avLst/>
              <a:gdLst/>
              <a:ahLst/>
              <a:cxnLst>
                <a:cxn ang="0">
                  <a:pos x="5" y="93"/>
                </a:cxn>
                <a:cxn ang="0">
                  <a:pos x="12" y="95"/>
                </a:cxn>
                <a:cxn ang="0">
                  <a:pos x="17" y="97"/>
                </a:cxn>
                <a:cxn ang="0">
                  <a:pos x="19" y="99"/>
                </a:cxn>
                <a:cxn ang="0">
                  <a:pos x="19" y="105"/>
                </a:cxn>
                <a:cxn ang="0">
                  <a:pos x="20" y="110"/>
                </a:cxn>
                <a:cxn ang="0">
                  <a:pos x="19" y="115"/>
                </a:cxn>
                <a:cxn ang="0">
                  <a:pos x="19" y="123"/>
                </a:cxn>
                <a:cxn ang="0">
                  <a:pos x="22" y="129"/>
                </a:cxn>
                <a:cxn ang="0">
                  <a:pos x="26" y="133"/>
                </a:cxn>
                <a:cxn ang="0">
                  <a:pos x="31" y="135"/>
                </a:cxn>
                <a:cxn ang="0">
                  <a:pos x="37" y="134"/>
                </a:cxn>
                <a:cxn ang="0">
                  <a:pos x="40" y="133"/>
                </a:cxn>
                <a:cxn ang="0">
                  <a:pos x="44" y="128"/>
                </a:cxn>
                <a:cxn ang="0">
                  <a:pos x="47" y="124"/>
                </a:cxn>
                <a:cxn ang="0">
                  <a:pos x="49" y="119"/>
                </a:cxn>
                <a:cxn ang="0">
                  <a:pos x="51" y="114"/>
                </a:cxn>
                <a:cxn ang="0">
                  <a:pos x="53" y="107"/>
                </a:cxn>
                <a:cxn ang="0">
                  <a:pos x="53" y="103"/>
                </a:cxn>
                <a:cxn ang="0">
                  <a:pos x="48" y="94"/>
                </a:cxn>
                <a:cxn ang="0">
                  <a:pos x="45" y="88"/>
                </a:cxn>
                <a:cxn ang="0">
                  <a:pos x="39" y="78"/>
                </a:cxn>
                <a:cxn ang="0">
                  <a:pos x="37" y="69"/>
                </a:cxn>
                <a:cxn ang="0">
                  <a:pos x="37" y="63"/>
                </a:cxn>
                <a:cxn ang="0">
                  <a:pos x="36" y="58"/>
                </a:cxn>
                <a:cxn ang="0">
                  <a:pos x="36" y="52"/>
                </a:cxn>
                <a:cxn ang="0">
                  <a:pos x="38" y="45"/>
                </a:cxn>
                <a:cxn ang="0">
                  <a:pos x="38" y="38"/>
                </a:cxn>
                <a:cxn ang="0">
                  <a:pos x="39" y="30"/>
                </a:cxn>
                <a:cxn ang="0">
                  <a:pos x="39" y="25"/>
                </a:cxn>
                <a:cxn ang="0">
                  <a:pos x="39" y="22"/>
                </a:cxn>
                <a:cxn ang="0">
                  <a:pos x="38" y="19"/>
                </a:cxn>
                <a:cxn ang="0">
                  <a:pos x="34" y="16"/>
                </a:cxn>
                <a:cxn ang="0">
                  <a:pos x="28" y="16"/>
                </a:cxn>
                <a:cxn ang="0">
                  <a:pos x="26" y="14"/>
                </a:cxn>
                <a:cxn ang="0">
                  <a:pos x="24" y="12"/>
                </a:cxn>
                <a:cxn ang="0">
                  <a:pos x="22" y="8"/>
                </a:cxn>
                <a:cxn ang="0">
                  <a:pos x="23" y="3"/>
                </a:cxn>
                <a:cxn ang="0">
                  <a:pos x="21" y="1"/>
                </a:cxn>
                <a:cxn ang="0">
                  <a:pos x="18" y="0"/>
                </a:cxn>
                <a:cxn ang="0">
                  <a:pos x="10" y="2"/>
                </a:cxn>
                <a:cxn ang="0">
                  <a:pos x="11" y="1"/>
                </a:cxn>
                <a:cxn ang="0">
                  <a:pos x="8" y="10"/>
                </a:cxn>
                <a:cxn ang="0">
                  <a:pos x="6" y="21"/>
                </a:cxn>
                <a:cxn ang="0">
                  <a:pos x="5" y="29"/>
                </a:cxn>
                <a:cxn ang="0">
                  <a:pos x="7" y="39"/>
                </a:cxn>
                <a:cxn ang="0">
                  <a:pos x="11" y="46"/>
                </a:cxn>
                <a:cxn ang="0">
                  <a:pos x="12" y="50"/>
                </a:cxn>
                <a:cxn ang="0">
                  <a:pos x="11" y="58"/>
                </a:cxn>
                <a:cxn ang="0">
                  <a:pos x="8" y="63"/>
                </a:cxn>
                <a:cxn ang="0">
                  <a:pos x="2" y="70"/>
                </a:cxn>
                <a:cxn ang="0">
                  <a:pos x="1" y="75"/>
                </a:cxn>
                <a:cxn ang="0">
                  <a:pos x="0" y="81"/>
                </a:cxn>
                <a:cxn ang="0">
                  <a:pos x="1" y="87"/>
                </a:cxn>
                <a:cxn ang="0">
                  <a:pos x="6" y="95"/>
                </a:cxn>
                <a:cxn ang="0">
                  <a:pos x="5" y="93"/>
                </a:cxn>
              </a:cxnLst>
              <a:rect l="0" t="0" r="r" b="b"/>
              <a:pathLst>
                <a:path w="54" h="136">
                  <a:moveTo>
                    <a:pt x="5" y="93"/>
                  </a:moveTo>
                  <a:lnTo>
                    <a:pt x="12" y="95"/>
                  </a:lnTo>
                  <a:lnTo>
                    <a:pt x="17" y="97"/>
                  </a:lnTo>
                  <a:lnTo>
                    <a:pt x="19" y="99"/>
                  </a:lnTo>
                  <a:lnTo>
                    <a:pt x="19" y="105"/>
                  </a:lnTo>
                  <a:lnTo>
                    <a:pt x="20" y="110"/>
                  </a:lnTo>
                  <a:lnTo>
                    <a:pt x="19" y="115"/>
                  </a:lnTo>
                  <a:lnTo>
                    <a:pt x="19" y="123"/>
                  </a:lnTo>
                  <a:lnTo>
                    <a:pt x="22" y="129"/>
                  </a:lnTo>
                  <a:lnTo>
                    <a:pt x="26" y="133"/>
                  </a:lnTo>
                  <a:lnTo>
                    <a:pt x="31" y="135"/>
                  </a:lnTo>
                  <a:lnTo>
                    <a:pt x="37" y="134"/>
                  </a:lnTo>
                  <a:lnTo>
                    <a:pt x="40" y="133"/>
                  </a:lnTo>
                  <a:lnTo>
                    <a:pt x="44" y="128"/>
                  </a:lnTo>
                  <a:lnTo>
                    <a:pt x="47" y="124"/>
                  </a:lnTo>
                  <a:lnTo>
                    <a:pt x="49" y="119"/>
                  </a:lnTo>
                  <a:lnTo>
                    <a:pt x="51" y="114"/>
                  </a:lnTo>
                  <a:lnTo>
                    <a:pt x="53" y="107"/>
                  </a:lnTo>
                  <a:lnTo>
                    <a:pt x="53" y="103"/>
                  </a:lnTo>
                  <a:lnTo>
                    <a:pt x="48" y="94"/>
                  </a:lnTo>
                  <a:lnTo>
                    <a:pt x="45" y="88"/>
                  </a:lnTo>
                  <a:lnTo>
                    <a:pt x="39" y="78"/>
                  </a:lnTo>
                  <a:lnTo>
                    <a:pt x="37" y="69"/>
                  </a:lnTo>
                  <a:lnTo>
                    <a:pt x="37" y="63"/>
                  </a:lnTo>
                  <a:lnTo>
                    <a:pt x="36" y="58"/>
                  </a:lnTo>
                  <a:lnTo>
                    <a:pt x="36" y="52"/>
                  </a:lnTo>
                  <a:lnTo>
                    <a:pt x="38" y="45"/>
                  </a:lnTo>
                  <a:lnTo>
                    <a:pt x="38" y="38"/>
                  </a:lnTo>
                  <a:lnTo>
                    <a:pt x="39" y="30"/>
                  </a:lnTo>
                  <a:lnTo>
                    <a:pt x="39" y="25"/>
                  </a:lnTo>
                  <a:lnTo>
                    <a:pt x="39" y="22"/>
                  </a:lnTo>
                  <a:lnTo>
                    <a:pt x="38" y="19"/>
                  </a:lnTo>
                  <a:lnTo>
                    <a:pt x="34" y="16"/>
                  </a:lnTo>
                  <a:lnTo>
                    <a:pt x="28" y="16"/>
                  </a:lnTo>
                  <a:lnTo>
                    <a:pt x="26" y="14"/>
                  </a:lnTo>
                  <a:lnTo>
                    <a:pt x="24" y="12"/>
                  </a:lnTo>
                  <a:lnTo>
                    <a:pt x="22" y="8"/>
                  </a:lnTo>
                  <a:lnTo>
                    <a:pt x="23" y="3"/>
                  </a:lnTo>
                  <a:lnTo>
                    <a:pt x="21" y="1"/>
                  </a:lnTo>
                  <a:lnTo>
                    <a:pt x="18" y="0"/>
                  </a:lnTo>
                  <a:lnTo>
                    <a:pt x="10" y="2"/>
                  </a:lnTo>
                  <a:lnTo>
                    <a:pt x="11" y="1"/>
                  </a:lnTo>
                  <a:lnTo>
                    <a:pt x="8" y="10"/>
                  </a:lnTo>
                  <a:lnTo>
                    <a:pt x="6" y="21"/>
                  </a:lnTo>
                  <a:lnTo>
                    <a:pt x="5" y="29"/>
                  </a:lnTo>
                  <a:lnTo>
                    <a:pt x="7" y="39"/>
                  </a:lnTo>
                  <a:lnTo>
                    <a:pt x="11" y="46"/>
                  </a:lnTo>
                  <a:lnTo>
                    <a:pt x="12" y="50"/>
                  </a:lnTo>
                  <a:lnTo>
                    <a:pt x="11" y="58"/>
                  </a:lnTo>
                  <a:lnTo>
                    <a:pt x="8" y="63"/>
                  </a:lnTo>
                  <a:lnTo>
                    <a:pt x="2" y="70"/>
                  </a:lnTo>
                  <a:lnTo>
                    <a:pt x="1" y="75"/>
                  </a:lnTo>
                  <a:lnTo>
                    <a:pt x="0" y="81"/>
                  </a:lnTo>
                  <a:lnTo>
                    <a:pt x="1" y="87"/>
                  </a:lnTo>
                  <a:lnTo>
                    <a:pt x="6" y="95"/>
                  </a:lnTo>
                  <a:lnTo>
                    <a:pt x="5" y="93"/>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6" name="Freeform 248"/>
            <p:cNvSpPr>
              <a:spLocks/>
            </p:cNvSpPr>
            <p:nvPr/>
          </p:nvSpPr>
          <p:spPr bwMode="auto">
            <a:xfrm>
              <a:off x="3020" y="2708"/>
              <a:ext cx="195" cy="190"/>
            </a:xfrm>
            <a:custGeom>
              <a:avLst/>
              <a:gdLst/>
              <a:ahLst/>
              <a:cxnLst>
                <a:cxn ang="0">
                  <a:pos x="50" y="61"/>
                </a:cxn>
                <a:cxn ang="0">
                  <a:pos x="76" y="69"/>
                </a:cxn>
                <a:cxn ang="0">
                  <a:pos x="95" y="69"/>
                </a:cxn>
                <a:cxn ang="0">
                  <a:pos x="111" y="69"/>
                </a:cxn>
                <a:cxn ang="0">
                  <a:pos x="128" y="90"/>
                </a:cxn>
                <a:cxn ang="0">
                  <a:pos x="147" y="102"/>
                </a:cxn>
                <a:cxn ang="0">
                  <a:pos x="155" y="95"/>
                </a:cxn>
                <a:cxn ang="0">
                  <a:pos x="149" y="87"/>
                </a:cxn>
                <a:cxn ang="0">
                  <a:pos x="133" y="78"/>
                </a:cxn>
                <a:cxn ang="0">
                  <a:pos x="131" y="64"/>
                </a:cxn>
                <a:cxn ang="0">
                  <a:pos x="130" y="53"/>
                </a:cxn>
                <a:cxn ang="0">
                  <a:pos x="131" y="37"/>
                </a:cxn>
                <a:cxn ang="0">
                  <a:pos x="116" y="35"/>
                </a:cxn>
                <a:cxn ang="0">
                  <a:pos x="113" y="26"/>
                </a:cxn>
                <a:cxn ang="0">
                  <a:pos x="121" y="19"/>
                </a:cxn>
                <a:cxn ang="0">
                  <a:pos x="127" y="5"/>
                </a:cxn>
                <a:cxn ang="0">
                  <a:pos x="145" y="3"/>
                </a:cxn>
                <a:cxn ang="0">
                  <a:pos x="163" y="1"/>
                </a:cxn>
                <a:cxn ang="0">
                  <a:pos x="173" y="11"/>
                </a:cxn>
                <a:cxn ang="0">
                  <a:pos x="189" y="22"/>
                </a:cxn>
                <a:cxn ang="0">
                  <a:pos x="210" y="19"/>
                </a:cxn>
                <a:cxn ang="0">
                  <a:pos x="204" y="47"/>
                </a:cxn>
                <a:cxn ang="0">
                  <a:pos x="211" y="68"/>
                </a:cxn>
                <a:cxn ang="0">
                  <a:pos x="201" y="88"/>
                </a:cxn>
                <a:cxn ang="0">
                  <a:pos x="200" y="105"/>
                </a:cxn>
                <a:cxn ang="0">
                  <a:pos x="200" y="112"/>
                </a:cxn>
                <a:cxn ang="0">
                  <a:pos x="186" y="115"/>
                </a:cxn>
                <a:cxn ang="0">
                  <a:pos x="177" y="124"/>
                </a:cxn>
                <a:cxn ang="0">
                  <a:pos x="179" y="139"/>
                </a:cxn>
                <a:cxn ang="0">
                  <a:pos x="164" y="139"/>
                </a:cxn>
                <a:cxn ang="0">
                  <a:pos x="148" y="151"/>
                </a:cxn>
                <a:cxn ang="0">
                  <a:pos x="132" y="167"/>
                </a:cxn>
                <a:cxn ang="0">
                  <a:pos x="128" y="178"/>
                </a:cxn>
                <a:cxn ang="0">
                  <a:pos x="111" y="185"/>
                </a:cxn>
                <a:cxn ang="0">
                  <a:pos x="98" y="202"/>
                </a:cxn>
                <a:cxn ang="0">
                  <a:pos x="79" y="204"/>
                </a:cxn>
                <a:cxn ang="0">
                  <a:pos x="79" y="199"/>
                </a:cxn>
                <a:cxn ang="0">
                  <a:pos x="74" y="193"/>
                </a:cxn>
                <a:cxn ang="0">
                  <a:pos x="62" y="188"/>
                </a:cxn>
                <a:cxn ang="0">
                  <a:pos x="42" y="191"/>
                </a:cxn>
                <a:cxn ang="0">
                  <a:pos x="28" y="189"/>
                </a:cxn>
                <a:cxn ang="0">
                  <a:pos x="9" y="175"/>
                </a:cxn>
                <a:cxn ang="0">
                  <a:pos x="2" y="152"/>
                </a:cxn>
                <a:cxn ang="0">
                  <a:pos x="0" y="110"/>
                </a:cxn>
                <a:cxn ang="0">
                  <a:pos x="29" y="108"/>
                </a:cxn>
                <a:cxn ang="0">
                  <a:pos x="35" y="87"/>
                </a:cxn>
              </a:cxnLst>
              <a:rect l="0" t="0" r="r" b="b"/>
              <a:pathLst>
                <a:path w="212" h="209">
                  <a:moveTo>
                    <a:pt x="35" y="67"/>
                  </a:moveTo>
                  <a:lnTo>
                    <a:pt x="42" y="63"/>
                  </a:lnTo>
                  <a:lnTo>
                    <a:pt x="50" y="61"/>
                  </a:lnTo>
                  <a:lnTo>
                    <a:pt x="58" y="62"/>
                  </a:lnTo>
                  <a:lnTo>
                    <a:pt x="64" y="64"/>
                  </a:lnTo>
                  <a:lnTo>
                    <a:pt x="76" y="69"/>
                  </a:lnTo>
                  <a:lnTo>
                    <a:pt x="81" y="71"/>
                  </a:lnTo>
                  <a:lnTo>
                    <a:pt x="84" y="71"/>
                  </a:lnTo>
                  <a:lnTo>
                    <a:pt x="95" y="69"/>
                  </a:lnTo>
                  <a:lnTo>
                    <a:pt x="102" y="66"/>
                  </a:lnTo>
                  <a:lnTo>
                    <a:pt x="107" y="67"/>
                  </a:lnTo>
                  <a:lnTo>
                    <a:pt x="111" y="69"/>
                  </a:lnTo>
                  <a:lnTo>
                    <a:pt x="116" y="76"/>
                  </a:lnTo>
                  <a:lnTo>
                    <a:pt x="121" y="81"/>
                  </a:lnTo>
                  <a:lnTo>
                    <a:pt x="128" y="90"/>
                  </a:lnTo>
                  <a:lnTo>
                    <a:pt x="138" y="99"/>
                  </a:lnTo>
                  <a:lnTo>
                    <a:pt x="142" y="101"/>
                  </a:lnTo>
                  <a:lnTo>
                    <a:pt x="147" y="102"/>
                  </a:lnTo>
                  <a:lnTo>
                    <a:pt x="151" y="101"/>
                  </a:lnTo>
                  <a:lnTo>
                    <a:pt x="154" y="99"/>
                  </a:lnTo>
                  <a:lnTo>
                    <a:pt x="155" y="95"/>
                  </a:lnTo>
                  <a:lnTo>
                    <a:pt x="155" y="92"/>
                  </a:lnTo>
                  <a:lnTo>
                    <a:pt x="154" y="89"/>
                  </a:lnTo>
                  <a:lnTo>
                    <a:pt x="149" y="87"/>
                  </a:lnTo>
                  <a:lnTo>
                    <a:pt x="145" y="85"/>
                  </a:lnTo>
                  <a:lnTo>
                    <a:pt x="138" y="83"/>
                  </a:lnTo>
                  <a:lnTo>
                    <a:pt x="133" y="78"/>
                  </a:lnTo>
                  <a:lnTo>
                    <a:pt x="132" y="75"/>
                  </a:lnTo>
                  <a:lnTo>
                    <a:pt x="134" y="67"/>
                  </a:lnTo>
                  <a:lnTo>
                    <a:pt x="131" y="64"/>
                  </a:lnTo>
                  <a:lnTo>
                    <a:pt x="130" y="62"/>
                  </a:lnTo>
                  <a:lnTo>
                    <a:pt x="130" y="58"/>
                  </a:lnTo>
                  <a:lnTo>
                    <a:pt x="130" y="53"/>
                  </a:lnTo>
                  <a:lnTo>
                    <a:pt x="130" y="50"/>
                  </a:lnTo>
                  <a:lnTo>
                    <a:pt x="132" y="39"/>
                  </a:lnTo>
                  <a:lnTo>
                    <a:pt x="131" y="37"/>
                  </a:lnTo>
                  <a:lnTo>
                    <a:pt x="128" y="37"/>
                  </a:lnTo>
                  <a:lnTo>
                    <a:pt x="121" y="37"/>
                  </a:lnTo>
                  <a:lnTo>
                    <a:pt x="116" y="35"/>
                  </a:lnTo>
                  <a:lnTo>
                    <a:pt x="113" y="32"/>
                  </a:lnTo>
                  <a:lnTo>
                    <a:pt x="112" y="30"/>
                  </a:lnTo>
                  <a:lnTo>
                    <a:pt x="113" y="26"/>
                  </a:lnTo>
                  <a:lnTo>
                    <a:pt x="115" y="23"/>
                  </a:lnTo>
                  <a:lnTo>
                    <a:pt x="117" y="21"/>
                  </a:lnTo>
                  <a:lnTo>
                    <a:pt x="121" y="19"/>
                  </a:lnTo>
                  <a:lnTo>
                    <a:pt x="124" y="15"/>
                  </a:lnTo>
                  <a:lnTo>
                    <a:pt x="126" y="12"/>
                  </a:lnTo>
                  <a:lnTo>
                    <a:pt x="127" y="5"/>
                  </a:lnTo>
                  <a:lnTo>
                    <a:pt x="130" y="4"/>
                  </a:lnTo>
                  <a:lnTo>
                    <a:pt x="135" y="2"/>
                  </a:lnTo>
                  <a:lnTo>
                    <a:pt x="145" y="3"/>
                  </a:lnTo>
                  <a:lnTo>
                    <a:pt x="149" y="3"/>
                  </a:lnTo>
                  <a:lnTo>
                    <a:pt x="153" y="2"/>
                  </a:lnTo>
                  <a:lnTo>
                    <a:pt x="163" y="1"/>
                  </a:lnTo>
                  <a:lnTo>
                    <a:pt x="163" y="0"/>
                  </a:lnTo>
                  <a:lnTo>
                    <a:pt x="167" y="6"/>
                  </a:lnTo>
                  <a:lnTo>
                    <a:pt x="173" y="11"/>
                  </a:lnTo>
                  <a:lnTo>
                    <a:pt x="177" y="15"/>
                  </a:lnTo>
                  <a:lnTo>
                    <a:pt x="182" y="20"/>
                  </a:lnTo>
                  <a:lnTo>
                    <a:pt x="189" y="22"/>
                  </a:lnTo>
                  <a:lnTo>
                    <a:pt x="200" y="21"/>
                  </a:lnTo>
                  <a:lnTo>
                    <a:pt x="209" y="20"/>
                  </a:lnTo>
                  <a:lnTo>
                    <a:pt x="210" y="19"/>
                  </a:lnTo>
                  <a:lnTo>
                    <a:pt x="207" y="28"/>
                  </a:lnTo>
                  <a:lnTo>
                    <a:pt x="205" y="39"/>
                  </a:lnTo>
                  <a:lnTo>
                    <a:pt x="204" y="47"/>
                  </a:lnTo>
                  <a:lnTo>
                    <a:pt x="206" y="57"/>
                  </a:lnTo>
                  <a:lnTo>
                    <a:pt x="210" y="64"/>
                  </a:lnTo>
                  <a:lnTo>
                    <a:pt x="211" y="68"/>
                  </a:lnTo>
                  <a:lnTo>
                    <a:pt x="210" y="76"/>
                  </a:lnTo>
                  <a:lnTo>
                    <a:pt x="207" y="81"/>
                  </a:lnTo>
                  <a:lnTo>
                    <a:pt x="201" y="88"/>
                  </a:lnTo>
                  <a:lnTo>
                    <a:pt x="200" y="93"/>
                  </a:lnTo>
                  <a:lnTo>
                    <a:pt x="199" y="99"/>
                  </a:lnTo>
                  <a:lnTo>
                    <a:pt x="200" y="105"/>
                  </a:lnTo>
                  <a:lnTo>
                    <a:pt x="205" y="113"/>
                  </a:lnTo>
                  <a:lnTo>
                    <a:pt x="204" y="111"/>
                  </a:lnTo>
                  <a:lnTo>
                    <a:pt x="200" y="112"/>
                  </a:lnTo>
                  <a:lnTo>
                    <a:pt x="197" y="113"/>
                  </a:lnTo>
                  <a:lnTo>
                    <a:pt x="190" y="114"/>
                  </a:lnTo>
                  <a:lnTo>
                    <a:pt x="186" y="115"/>
                  </a:lnTo>
                  <a:lnTo>
                    <a:pt x="180" y="119"/>
                  </a:lnTo>
                  <a:lnTo>
                    <a:pt x="178" y="122"/>
                  </a:lnTo>
                  <a:lnTo>
                    <a:pt x="177" y="124"/>
                  </a:lnTo>
                  <a:lnTo>
                    <a:pt x="176" y="129"/>
                  </a:lnTo>
                  <a:lnTo>
                    <a:pt x="178" y="138"/>
                  </a:lnTo>
                  <a:lnTo>
                    <a:pt x="179" y="139"/>
                  </a:lnTo>
                  <a:lnTo>
                    <a:pt x="175" y="138"/>
                  </a:lnTo>
                  <a:lnTo>
                    <a:pt x="169" y="138"/>
                  </a:lnTo>
                  <a:lnTo>
                    <a:pt x="164" y="139"/>
                  </a:lnTo>
                  <a:lnTo>
                    <a:pt x="158" y="142"/>
                  </a:lnTo>
                  <a:lnTo>
                    <a:pt x="153" y="146"/>
                  </a:lnTo>
                  <a:lnTo>
                    <a:pt x="148" y="151"/>
                  </a:lnTo>
                  <a:lnTo>
                    <a:pt x="143" y="154"/>
                  </a:lnTo>
                  <a:lnTo>
                    <a:pt x="136" y="161"/>
                  </a:lnTo>
                  <a:lnTo>
                    <a:pt x="132" y="167"/>
                  </a:lnTo>
                  <a:lnTo>
                    <a:pt x="130" y="172"/>
                  </a:lnTo>
                  <a:lnTo>
                    <a:pt x="129" y="175"/>
                  </a:lnTo>
                  <a:lnTo>
                    <a:pt x="128" y="178"/>
                  </a:lnTo>
                  <a:lnTo>
                    <a:pt x="124" y="181"/>
                  </a:lnTo>
                  <a:lnTo>
                    <a:pt x="118" y="183"/>
                  </a:lnTo>
                  <a:lnTo>
                    <a:pt x="111" y="185"/>
                  </a:lnTo>
                  <a:lnTo>
                    <a:pt x="104" y="198"/>
                  </a:lnTo>
                  <a:lnTo>
                    <a:pt x="101" y="200"/>
                  </a:lnTo>
                  <a:lnTo>
                    <a:pt x="98" y="202"/>
                  </a:lnTo>
                  <a:lnTo>
                    <a:pt x="88" y="202"/>
                  </a:lnTo>
                  <a:lnTo>
                    <a:pt x="82" y="203"/>
                  </a:lnTo>
                  <a:lnTo>
                    <a:pt x="79" y="204"/>
                  </a:lnTo>
                  <a:lnTo>
                    <a:pt x="76" y="208"/>
                  </a:lnTo>
                  <a:lnTo>
                    <a:pt x="78" y="205"/>
                  </a:lnTo>
                  <a:lnTo>
                    <a:pt x="79" y="199"/>
                  </a:lnTo>
                  <a:lnTo>
                    <a:pt x="78" y="197"/>
                  </a:lnTo>
                  <a:lnTo>
                    <a:pt x="76" y="195"/>
                  </a:lnTo>
                  <a:lnTo>
                    <a:pt x="74" y="193"/>
                  </a:lnTo>
                  <a:lnTo>
                    <a:pt x="70" y="191"/>
                  </a:lnTo>
                  <a:lnTo>
                    <a:pt x="66" y="189"/>
                  </a:lnTo>
                  <a:lnTo>
                    <a:pt x="62" y="188"/>
                  </a:lnTo>
                  <a:lnTo>
                    <a:pt x="56" y="188"/>
                  </a:lnTo>
                  <a:lnTo>
                    <a:pt x="47" y="190"/>
                  </a:lnTo>
                  <a:lnTo>
                    <a:pt x="42" y="191"/>
                  </a:lnTo>
                  <a:lnTo>
                    <a:pt x="37" y="193"/>
                  </a:lnTo>
                  <a:lnTo>
                    <a:pt x="38" y="193"/>
                  </a:lnTo>
                  <a:lnTo>
                    <a:pt x="28" y="189"/>
                  </a:lnTo>
                  <a:lnTo>
                    <a:pt x="22" y="186"/>
                  </a:lnTo>
                  <a:lnTo>
                    <a:pt x="14" y="179"/>
                  </a:lnTo>
                  <a:lnTo>
                    <a:pt x="9" y="175"/>
                  </a:lnTo>
                  <a:lnTo>
                    <a:pt x="4" y="169"/>
                  </a:lnTo>
                  <a:lnTo>
                    <a:pt x="3" y="166"/>
                  </a:lnTo>
                  <a:lnTo>
                    <a:pt x="2" y="152"/>
                  </a:lnTo>
                  <a:lnTo>
                    <a:pt x="2" y="141"/>
                  </a:lnTo>
                  <a:lnTo>
                    <a:pt x="1" y="124"/>
                  </a:lnTo>
                  <a:lnTo>
                    <a:pt x="0" y="110"/>
                  </a:lnTo>
                  <a:lnTo>
                    <a:pt x="11" y="111"/>
                  </a:lnTo>
                  <a:lnTo>
                    <a:pt x="19" y="110"/>
                  </a:lnTo>
                  <a:lnTo>
                    <a:pt x="29" y="108"/>
                  </a:lnTo>
                  <a:lnTo>
                    <a:pt x="35" y="106"/>
                  </a:lnTo>
                  <a:lnTo>
                    <a:pt x="35" y="96"/>
                  </a:lnTo>
                  <a:lnTo>
                    <a:pt x="35" y="87"/>
                  </a:lnTo>
                  <a:lnTo>
                    <a:pt x="35" y="6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7" name="Freeform 249"/>
            <p:cNvSpPr>
              <a:spLocks/>
            </p:cNvSpPr>
            <p:nvPr/>
          </p:nvSpPr>
          <p:spPr bwMode="auto">
            <a:xfrm>
              <a:off x="3090" y="2834"/>
              <a:ext cx="127" cy="136"/>
            </a:xfrm>
            <a:custGeom>
              <a:avLst/>
              <a:gdLst/>
              <a:ahLst/>
              <a:cxnLst>
                <a:cxn ang="0">
                  <a:pos x="3" y="66"/>
                </a:cxn>
                <a:cxn ang="0">
                  <a:pos x="12" y="64"/>
                </a:cxn>
                <a:cxn ang="0">
                  <a:pos x="25" y="62"/>
                </a:cxn>
                <a:cxn ang="0">
                  <a:pos x="35" y="47"/>
                </a:cxn>
                <a:cxn ang="0">
                  <a:pos x="48" y="43"/>
                </a:cxn>
                <a:cxn ang="0">
                  <a:pos x="53" y="37"/>
                </a:cxn>
                <a:cxn ang="0">
                  <a:pos x="56" y="29"/>
                </a:cxn>
                <a:cxn ang="0">
                  <a:pos x="67" y="16"/>
                </a:cxn>
                <a:cxn ang="0">
                  <a:pos x="77" y="8"/>
                </a:cxn>
                <a:cxn ang="0">
                  <a:pos x="88" y="1"/>
                </a:cxn>
                <a:cxn ang="0">
                  <a:pos x="99" y="0"/>
                </a:cxn>
                <a:cxn ang="0">
                  <a:pos x="104" y="1"/>
                </a:cxn>
                <a:cxn ang="0">
                  <a:pos x="129" y="21"/>
                </a:cxn>
                <a:cxn ang="0">
                  <a:pos x="135" y="33"/>
                </a:cxn>
                <a:cxn ang="0">
                  <a:pos x="135" y="43"/>
                </a:cxn>
                <a:cxn ang="0">
                  <a:pos x="128" y="59"/>
                </a:cxn>
                <a:cxn ang="0">
                  <a:pos x="126" y="73"/>
                </a:cxn>
                <a:cxn ang="0">
                  <a:pos x="129" y="82"/>
                </a:cxn>
                <a:cxn ang="0">
                  <a:pos x="125" y="95"/>
                </a:cxn>
                <a:cxn ang="0">
                  <a:pos x="109" y="116"/>
                </a:cxn>
                <a:cxn ang="0">
                  <a:pos x="98" y="131"/>
                </a:cxn>
                <a:cxn ang="0">
                  <a:pos x="96" y="146"/>
                </a:cxn>
                <a:cxn ang="0">
                  <a:pos x="87" y="144"/>
                </a:cxn>
                <a:cxn ang="0">
                  <a:pos x="73" y="145"/>
                </a:cxn>
                <a:cxn ang="0">
                  <a:pos x="61" y="142"/>
                </a:cxn>
                <a:cxn ang="0">
                  <a:pos x="61" y="142"/>
                </a:cxn>
                <a:cxn ang="0">
                  <a:pos x="53" y="134"/>
                </a:cxn>
                <a:cxn ang="0">
                  <a:pos x="44" y="124"/>
                </a:cxn>
                <a:cxn ang="0">
                  <a:pos x="40" y="113"/>
                </a:cxn>
                <a:cxn ang="0">
                  <a:pos x="31" y="108"/>
                </a:cxn>
                <a:cxn ang="0">
                  <a:pos x="22" y="108"/>
                </a:cxn>
                <a:cxn ang="0">
                  <a:pos x="18" y="106"/>
                </a:cxn>
                <a:cxn ang="0">
                  <a:pos x="17" y="99"/>
                </a:cxn>
                <a:cxn ang="0">
                  <a:pos x="14" y="88"/>
                </a:cxn>
                <a:cxn ang="0">
                  <a:pos x="7" y="80"/>
                </a:cxn>
                <a:cxn ang="0">
                  <a:pos x="0" y="70"/>
                </a:cxn>
              </a:cxnLst>
              <a:rect l="0" t="0" r="r" b="b"/>
              <a:pathLst>
                <a:path w="138" h="147">
                  <a:moveTo>
                    <a:pt x="0" y="70"/>
                  </a:moveTo>
                  <a:lnTo>
                    <a:pt x="3" y="66"/>
                  </a:lnTo>
                  <a:lnTo>
                    <a:pt x="6" y="65"/>
                  </a:lnTo>
                  <a:lnTo>
                    <a:pt x="12" y="64"/>
                  </a:lnTo>
                  <a:lnTo>
                    <a:pt x="22" y="64"/>
                  </a:lnTo>
                  <a:lnTo>
                    <a:pt x="25" y="62"/>
                  </a:lnTo>
                  <a:lnTo>
                    <a:pt x="28" y="60"/>
                  </a:lnTo>
                  <a:lnTo>
                    <a:pt x="35" y="47"/>
                  </a:lnTo>
                  <a:lnTo>
                    <a:pt x="42" y="45"/>
                  </a:lnTo>
                  <a:lnTo>
                    <a:pt x="48" y="43"/>
                  </a:lnTo>
                  <a:lnTo>
                    <a:pt x="52" y="40"/>
                  </a:lnTo>
                  <a:lnTo>
                    <a:pt x="53" y="37"/>
                  </a:lnTo>
                  <a:lnTo>
                    <a:pt x="54" y="34"/>
                  </a:lnTo>
                  <a:lnTo>
                    <a:pt x="56" y="29"/>
                  </a:lnTo>
                  <a:lnTo>
                    <a:pt x="60" y="23"/>
                  </a:lnTo>
                  <a:lnTo>
                    <a:pt x="67" y="16"/>
                  </a:lnTo>
                  <a:lnTo>
                    <a:pt x="72" y="13"/>
                  </a:lnTo>
                  <a:lnTo>
                    <a:pt x="77" y="8"/>
                  </a:lnTo>
                  <a:lnTo>
                    <a:pt x="82" y="4"/>
                  </a:lnTo>
                  <a:lnTo>
                    <a:pt x="88" y="1"/>
                  </a:lnTo>
                  <a:lnTo>
                    <a:pt x="93" y="0"/>
                  </a:lnTo>
                  <a:lnTo>
                    <a:pt x="99" y="0"/>
                  </a:lnTo>
                  <a:lnTo>
                    <a:pt x="103" y="1"/>
                  </a:lnTo>
                  <a:lnTo>
                    <a:pt x="104" y="1"/>
                  </a:lnTo>
                  <a:lnTo>
                    <a:pt x="118" y="13"/>
                  </a:lnTo>
                  <a:lnTo>
                    <a:pt x="129" y="21"/>
                  </a:lnTo>
                  <a:lnTo>
                    <a:pt x="133" y="27"/>
                  </a:lnTo>
                  <a:lnTo>
                    <a:pt x="135" y="33"/>
                  </a:lnTo>
                  <a:lnTo>
                    <a:pt x="137" y="37"/>
                  </a:lnTo>
                  <a:lnTo>
                    <a:pt x="135" y="43"/>
                  </a:lnTo>
                  <a:lnTo>
                    <a:pt x="131" y="52"/>
                  </a:lnTo>
                  <a:lnTo>
                    <a:pt x="128" y="59"/>
                  </a:lnTo>
                  <a:lnTo>
                    <a:pt x="125" y="66"/>
                  </a:lnTo>
                  <a:lnTo>
                    <a:pt x="126" y="73"/>
                  </a:lnTo>
                  <a:lnTo>
                    <a:pt x="128" y="77"/>
                  </a:lnTo>
                  <a:lnTo>
                    <a:pt x="129" y="82"/>
                  </a:lnTo>
                  <a:lnTo>
                    <a:pt x="129" y="85"/>
                  </a:lnTo>
                  <a:lnTo>
                    <a:pt x="125" y="95"/>
                  </a:lnTo>
                  <a:lnTo>
                    <a:pt x="118" y="106"/>
                  </a:lnTo>
                  <a:lnTo>
                    <a:pt x="109" y="116"/>
                  </a:lnTo>
                  <a:lnTo>
                    <a:pt x="102" y="124"/>
                  </a:lnTo>
                  <a:lnTo>
                    <a:pt x="98" y="131"/>
                  </a:lnTo>
                  <a:lnTo>
                    <a:pt x="96" y="145"/>
                  </a:lnTo>
                  <a:lnTo>
                    <a:pt x="96" y="146"/>
                  </a:lnTo>
                  <a:lnTo>
                    <a:pt x="94" y="145"/>
                  </a:lnTo>
                  <a:lnTo>
                    <a:pt x="87" y="144"/>
                  </a:lnTo>
                  <a:lnTo>
                    <a:pt x="82" y="146"/>
                  </a:lnTo>
                  <a:lnTo>
                    <a:pt x="73" y="145"/>
                  </a:lnTo>
                  <a:lnTo>
                    <a:pt x="67" y="143"/>
                  </a:lnTo>
                  <a:lnTo>
                    <a:pt x="61" y="142"/>
                  </a:lnTo>
                  <a:lnTo>
                    <a:pt x="59" y="142"/>
                  </a:lnTo>
                  <a:lnTo>
                    <a:pt x="61" y="142"/>
                  </a:lnTo>
                  <a:lnTo>
                    <a:pt x="55" y="135"/>
                  </a:lnTo>
                  <a:lnTo>
                    <a:pt x="53" y="134"/>
                  </a:lnTo>
                  <a:lnTo>
                    <a:pt x="46" y="126"/>
                  </a:lnTo>
                  <a:lnTo>
                    <a:pt x="44" y="124"/>
                  </a:lnTo>
                  <a:lnTo>
                    <a:pt x="42" y="117"/>
                  </a:lnTo>
                  <a:lnTo>
                    <a:pt x="40" y="113"/>
                  </a:lnTo>
                  <a:lnTo>
                    <a:pt x="36" y="109"/>
                  </a:lnTo>
                  <a:lnTo>
                    <a:pt x="31" y="108"/>
                  </a:lnTo>
                  <a:lnTo>
                    <a:pt x="26" y="108"/>
                  </a:lnTo>
                  <a:lnTo>
                    <a:pt x="22" y="108"/>
                  </a:lnTo>
                  <a:lnTo>
                    <a:pt x="19" y="108"/>
                  </a:lnTo>
                  <a:lnTo>
                    <a:pt x="18" y="106"/>
                  </a:lnTo>
                  <a:lnTo>
                    <a:pt x="17" y="103"/>
                  </a:lnTo>
                  <a:lnTo>
                    <a:pt x="17" y="99"/>
                  </a:lnTo>
                  <a:lnTo>
                    <a:pt x="17" y="94"/>
                  </a:lnTo>
                  <a:lnTo>
                    <a:pt x="14" y="88"/>
                  </a:lnTo>
                  <a:lnTo>
                    <a:pt x="10" y="83"/>
                  </a:lnTo>
                  <a:lnTo>
                    <a:pt x="7" y="80"/>
                  </a:lnTo>
                  <a:lnTo>
                    <a:pt x="3" y="75"/>
                  </a:lnTo>
                  <a:lnTo>
                    <a:pt x="0" y="7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8" name="Freeform 250"/>
            <p:cNvSpPr>
              <a:spLocks/>
            </p:cNvSpPr>
            <p:nvPr/>
          </p:nvSpPr>
          <p:spPr bwMode="auto">
            <a:xfrm>
              <a:off x="3175" y="2738"/>
              <a:ext cx="156" cy="298"/>
            </a:xfrm>
            <a:custGeom>
              <a:avLst/>
              <a:gdLst/>
              <a:ahLst/>
              <a:cxnLst>
                <a:cxn ang="0">
                  <a:pos x="39" y="308"/>
                </a:cxn>
                <a:cxn ang="0">
                  <a:pos x="58" y="291"/>
                </a:cxn>
                <a:cxn ang="0">
                  <a:pos x="72" y="275"/>
                </a:cxn>
                <a:cxn ang="0">
                  <a:pos x="67" y="265"/>
                </a:cxn>
                <a:cxn ang="0">
                  <a:pos x="67" y="217"/>
                </a:cxn>
                <a:cxn ang="0">
                  <a:pos x="56" y="205"/>
                </a:cxn>
                <a:cxn ang="0">
                  <a:pos x="68" y="195"/>
                </a:cxn>
                <a:cxn ang="0">
                  <a:pos x="84" y="182"/>
                </a:cxn>
                <a:cxn ang="0">
                  <a:pos x="98" y="157"/>
                </a:cxn>
                <a:cxn ang="0">
                  <a:pos x="112" y="148"/>
                </a:cxn>
                <a:cxn ang="0">
                  <a:pos x="145" y="132"/>
                </a:cxn>
                <a:cxn ang="0">
                  <a:pos x="163" y="108"/>
                </a:cxn>
                <a:cxn ang="0">
                  <a:pos x="167" y="90"/>
                </a:cxn>
                <a:cxn ang="0">
                  <a:pos x="161" y="71"/>
                </a:cxn>
                <a:cxn ang="0">
                  <a:pos x="159" y="62"/>
                </a:cxn>
                <a:cxn ang="0">
                  <a:pos x="165" y="48"/>
                </a:cxn>
                <a:cxn ang="0">
                  <a:pos x="159" y="31"/>
                </a:cxn>
                <a:cxn ang="0">
                  <a:pos x="164" y="6"/>
                </a:cxn>
                <a:cxn ang="0">
                  <a:pos x="154" y="5"/>
                </a:cxn>
                <a:cxn ang="0">
                  <a:pos x="144" y="2"/>
                </a:cxn>
                <a:cxn ang="0">
                  <a:pos x="131" y="5"/>
                </a:cxn>
                <a:cxn ang="0">
                  <a:pos x="121" y="6"/>
                </a:cxn>
                <a:cxn ang="0">
                  <a:pos x="112" y="23"/>
                </a:cxn>
                <a:cxn ang="0">
                  <a:pos x="98" y="23"/>
                </a:cxn>
                <a:cxn ang="0">
                  <a:pos x="78" y="18"/>
                </a:cxn>
                <a:cxn ang="0">
                  <a:pos x="66" y="24"/>
                </a:cxn>
                <a:cxn ang="0">
                  <a:pos x="65" y="42"/>
                </a:cxn>
                <a:cxn ang="0">
                  <a:pos x="73" y="67"/>
                </a:cxn>
                <a:cxn ang="0">
                  <a:pos x="81" y="86"/>
                </a:cxn>
                <a:cxn ang="0">
                  <a:pos x="75" y="103"/>
                </a:cxn>
                <a:cxn ang="0">
                  <a:pos x="65" y="113"/>
                </a:cxn>
                <a:cxn ang="0">
                  <a:pos x="50" y="108"/>
                </a:cxn>
                <a:cxn ang="0">
                  <a:pos x="48" y="89"/>
                </a:cxn>
                <a:cxn ang="0">
                  <a:pos x="45" y="76"/>
                </a:cxn>
                <a:cxn ang="0">
                  <a:pos x="29" y="73"/>
                </a:cxn>
                <a:cxn ang="0">
                  <a:pos x="15" y="76"/>
                </a:cxn>
                <a:cxn ang="0">
                  <a:pos x="6" y="85"/>
                </a:cxn>
                <a:cxn ang="0">
                  <a:pos x="9" y="100"/>
                </a:cxn>
                <a:cxn ang="0">
                  <a:pos x="38" y="126"/>
                </a:cxn>
                <a:cxn ang="0">
                  <a:pos x="40" y="142"/>
                </a:cxn>
                <a:cxn ang="0">
                  <a:pos x="30" y="165"/>
                </a:cxn>
                <a:cxn ang="0">
                  <a:pos x="34" y="181"/>
                </a:cxn>
                <a:cxn ang="0">
                  <a:pos x="23" y="205"/>
                </a:cxn>
                <a:cxn ang="0">
                  <a:pos x="3" y="230"/>
                </a:cxn>
                <a:cxn ang="0">
                  <a:pos x="0" y="251"/>
                </a:cxn>
                <a:cxn ang="0">
                  <a:pos x="5" y="283"/>
                </a:cxn>
                <a:cxn ang="0">
                  <a:pos x="13" y="303"/>
                </a:cxn>
                <a:cxn ang="0">
                  <a:pos x="9" y="317"/>
                </a:cxn>
                <a:cxn ang="0">
                  <a:pos x="24" y="321"/>
                </a:cxn>
              </a:cxnLst>
              <a:rect l="0" t="0" r="r" b="b"/>
              <a:pathLst>
                <a:path w="168" h="325">
                  <a:moveTo>
                    <a:pt x="24" y="321"/>
                  </a:moveTo>
                  <a:lnTo>
                    <a:pt x="27" y="317"/>
                  </a:lnTo>
                  <a:lnTo>
                    <a:pt x="39" y="308"/>
                  </a:lnTo>
                  <a:lnTo>
                    <a:pt x="47" y="302"/>
                  </a:lnTo>
                  <a:lnTo>
                    <a:pt x="53" y="296"/>
                  </a:lnTo>
                  <a:lnTo>
                    <a:pt x="58" y="291"/>
                  </a:lnTo>
                  <a:lnTo>
                    <a:pt x="63" y="286"/>
                  </a:lnTo>
                  <a:lnTo>
                    <a:pt x="71" y="278"/>
                  </a:lnTo>
                  <a:lnTo>
                    <a:pt x="72" y="275"/>
                  </a:lnTo>
                  <a:lnTo>
                    <a:pt x="71" y="274"/>
                  </a:lnTo>
                  <a:lnTo>
                    <a:pt x="68" y="272"/>
                  </a:lnTo>
                  <a:lnTo>
                    <a:pt x="67" y="265"/>
                  </a:lnTo>
                  <a:lnTo>
                    <a:pt x="70" y="231"/>
                  </a:lnTo>
                  <a:lnTo>
                    <a:pt x="69" y="223"/>
                  </a:lnTo>
                  <a:lnTo>
                    <a:pt x="67" y="217"/>
                  </a:lnTo>
                  <a:lnTo>
                    <a:pt x="64" y="214"/>
                  </a:lnTo>
                  <a:lnTo>
                    <a:pt x="57" y="210"/>
                  </a:lnTo>
                  <a:lnTo>
                    <a:pt x="56" y="205"/>
                  </a:lnTo>
                  <a:lnTo>
                    <a:pt x="57" y="202"/>
                  </a:lnTo>
                  <a:lnTo>
                    <a:pt x="62" y="198"/>
                  </a:lnTo>
                  <a:lnTo>
                    <a:pt x="68" y="195"/>
                  </a:lnTo>
                  <a:lnTo>
                    <a:pt x="74" y="192"/>
                  </a:lnTo>
                  <a:lnTo>
                    <a:pt x="79" y="187"/>
                  </a:lnTo>
                  <a:lnTo>
                    <a:pt x="84" y="182"/>
                  </a:lnTo>
                  <a:lnTo>
                    <a:pt x="89" y="174"/>
                  </a:lnTo>
                  <a:lnTo>
                    <a:pt x="92" y="169"/>
                  </a:lnTo>
                  <a:lnTo>
                    <a:pt x="98" y="157"/>
                  </a:lnTo>
                  <a:lnTo>
                    <a:pt x="93" y="158"/>
                  </a:lnTo>
                  <a:lnTo>
                    <a:pt x="99" y="153"/>
                  </a:lnTo>
                  <a:lnTo>
                    <a:pt x="112" y="148"/>
                  </a:lnTo>
                  <a:lnTo>
                    <a:pt x="120" y="145"/>
                  </a:lnTo>
                  <a:lnTo>
                    <a:pt x="134" y="139"/>
                  </a:lnTo>
                  <a:lnTo>
                    <a:pt x="145" y="132"/>
                  </a:lnTo>
                  <a:lnTo>
                    <a:pt x="155" y="121"/>
                  </a:lnTo>
                  <a:lnTo>
                    <a:pt x="160" y="114"/>
                  </a:lnTo>
                  <a:lnTo>
                    <a:pt x="163" y="108"/>
                  </a:lnTo>
                  <a:lnTo>
                    <a:pt x="166" y="101"/>
                  </a:lnTo>
                  <a:lnTo>
                    <a:pt x="167" y="94"/>
                  </a:lnTo>
                  <a:lnTo>
                    <a:pt x="167" y="90"/>
                  </a:lnTo>
                  <a:lnTo>
                    <a:pt x="167" y="85"/>
                  </a:lnTo>
                  <a:lnTo>
                    <a:pt x="165" y="77"/>
                  </a:lnTo>
                  <a:lnTo>
                    <a:pt x="161" y="71"/>
                  </a:lnTo>
                  <a:lnTo>
                    <a:pt x="159" y="68"/>
                  </a:lnTo>
                  <a:lnTo>
                    <a:pt x="157" y="65"/>
                  </a:lnTo>
                  <a:lnTo>
                    <a:pt x="159" y="62"/>
                  </a:lnTo>
                  <a:lnTo>
                    <a:pt x="164" y="57"/>
                  </a:lnTo>
                  <a:lnTo>
                    <a:pt x="167" y="52"/>
                  </a:lnTo>
                  <a:lnTo>
                    <a:pt x="165" y="48"/>
                  </a:lnTo>
                  <a:lnTo>
                    <a:pt x="161" y="44"/>
                  </a:lnTo>
                  <a:lnTo>
                    <a:pt x="159" y="37"/>
                  </a:lnTo>
                  <a:lnTo>
                    <a:pt x="159" y="31"/>
                  </a:lnTo>
                  <a:lnTo>
                    <a:pt x="160" y="23"/>
                  </a:lnTo>
                  <a:lnTo>
                    <a:pt x="163" y="16"/>
                  </a:lnTo>
                  <a:lnTo>
                    <a:pt x="164" y="6"/>
                  </a:lnTo>
                  <a:lnTo>
                    <a:pt x="163" y="4"/>
                  </a:lnTo>
                  <a:lnTo>
                    <a:pt x="159" y="5"/>
                  </a:lnTo>
                  <a:lnTo>
                    <a:pt x="154" y="5"/>
                  </a:lnTo>
                  <a:lnTo>
                    <a:pt x="149" y="0"/>
                  </a:lnTo>
                  <a:lnTo>
                    <a:pt x="148" y="0"/>
                  </a:lnTo>
                  <a:lnTo>
                    <a:pt x="144" y="2"/>
                  </a:lnTo>
                  <a:lnTo>
                    <a:pt x="140" y="4"/>
                  </a:lnTo>
                  <a:lnTo>
                    <a:pt x="135" y="8"/>
                  </a:lnTo>
                  <a:lnTo>
                    <a:pt x="131" y="5"/>
                  </a:lnTo>
                  <a:lnTo>
                    <a:pt x="128" y="5"/>
                  </a:lnTo>
                  <a:lnTo>
                    <a:pt x="125" y="5"/>
                  </a:lnTo>
                  <a:lnTo>
                    <a:pt x="121" y="6"/>
                  </a:lnTo>
                  <a:lnTo>
                    <a:pt x="117" y="13"/>
                  </a:lnTo>
                  <a:lnTo>
                    <a:pt x="114" y="19"/>
                  </a:lnTo>
                  <a:lnTo>
                    <a:pt x="112" y="23"/>
                  </a:lnTo>
                  <a:lnTo>
                    <a:pt x="108" y="25"/>
                  </a:lnTo>
                  <a:lnTo>
                    <a:pt x="103" y="24"/>
                  </a:lnTo>
                  <a:lnTo>
                    <a:pt x="98" y="23"/>
                  </a:lnTo>
                  <a:lnTo>
                    <a:pt x="90" y="20"/>
                  </a:lnTo>
                  <a:lnTo>
                    <a:pt x="85" y="17"/>
                  </a:lnTo>
                  <a:lnTo>
                    <a:pt x="78" y="18"/>
                  </a:lnTo>
                  <a:lnTo>
                    <a:pt x="71" y="19"/>
                  </a:lnTo>
                  <a:lnTo>
                    <a:pt x="67" y="24"/>
                  </a:lnTo>
                  <a:lnTo>
                    <a:pt x="66" y="24"/>
                  </a:lnTo>
                  <a:lnTo>
                    <a:pt x="64" y="31"/>
                  </a:lnTo>
                  <a:lnTo>
                    <a:pt x="64" y="37"/>
                  </a:lnTo>
                  <a:lnTo>
                    <a:pt x="65" y="42"/>
                  </a:lnTo>
                  <a:lnTo>
                    <a:pt x="65" y="48"/>
                  </a:lnTo>
                  <a:lnTo>
                    <a:pt x="67" y="57"/>
                  </a:lnTo>
                  <a:lnTo>
                    <a:pt x="73" y="67"/>
                  </a:lnTo>
                  <a:lnTo>
                    <a:pt x="76" y="73"/>
                  </a:lnTo>
                  <a:lnTo>
                    <a:pt x="81" y="82"/>
                  </a:lnTo>
                  <a:lnTo>
                    <a:pt x="81" y="86"/>
                  </a:lnTo>
                  <a:lnTo>
                    <a:pt x="79" y="93"/>
                  </a:lnTo>
                  <a:lnTo>
                    <a:pt x="77" y="98"/>
                  </a:lnTo>
                  <a:lnTo>
                    <a:pt x="75" y="103"/>
                  </a:lnTo>
                  <a:lnTo>
                    <a:pt x="72" y="107"/>
                  </a:lnTo>
                  <a:lnTo>
                    <a:pt x="68" y="112"/>
                  </a:lnTo>
                  <a:lnTo>
                    <a:pt x="65" y="113"/>
                  </a:lnTo>
                  <a:lnTo>
                    <a:pt x="59" y="114"/>
                  </a:lnTo>
                  <a:lnTo>
                    <a:pt x="54" y="112"/>
                  </a:lnTo>
                  <a:lnTo>
                    <a:pt x="50" y="108"/>
                  </a:lnTo>
                  <a:lnTo>
                    <a:pt x="47" y="102"/>
                  </a:lnTo>
                  <a:lnTo>
                    <a:pt x="47" y="94"/>
                  </a:lnTo>
                  <a:lnTo>
                    <a:pt x="48" y="89"/>
                  </a:lnTo>
                  <a:lnTo>
                    <a:pt x="47" y="84"/>
                  </a:lnTo>
                  <a:lnTo>
                    <a:pt x="47" y="78"/>
                  </a:lnTo>
                  <a:lnTo>
                    <a:pt x="45" y="76"/>
                  </a:lnTo>
                  <a:lnTo>
                    <a:pt x="40" y="74"/>
                  </a:lnTo>
                  <a:lnTo>
                    <a:pt x="33" y="72"/>
                  </a:lnTo>
                  <a:lnTo>
                    <a:pt x="29" y="73"/>
                  </a:lnTo>
                  <a:lnTo>
                    <a:pt x="26" y="74"/>
                  </a:lnTo>
                  <a:lnTo>
                    <a:pt x="19" y="75"/>
                  </a:lnTo>
                  <a:lnTo>
                    <a:pt x="15" y="76"/>
                  </a:lnTo>
                  <a:lnTo>
                    <a:pt x="9" y="80"/>
                  </a:lnTo>
                  <a:lnTo>
                    <a:pt x="7" y="83"/>
                  </a:lnTo>
                  <a:lnTo>
                    <a:pt x="6" y="85"/>
                  </a:lnTo>
                  <a:lnTo>
                    <a:pt x="5" y="90"/>
                  </a:lnTo>
                  <a:lnTo>
                    <a:pt x="7" y="99"/>
                  </a:lnTo>
                  <a:lnTo>
                    <a:pt x="9" y="100"/>
                  </a:lnTo>
                  <a:lnTo>
                    <a:pt x="23" y="112"/>
                  </a:lnTo>
                  <a:lnTo>
                    <a:pt x="34" y="120"/>
                  </a:lnTo>
                  <a:lnTo>
                    <a:pt x="38" y="126"/>
                  </a:lnTo>
                  <a:lnTo>
                    <a:pt x="40" y="132"/>
                  </a:lnTo>
                  <a:lnTo>
                    <a:pt x="42" y="136"/>
                  </a:lnTo>
                  <a:lnTo>
                    <a:pt x="40" y="142"/>
                  </a:lnTo>
                  <a:lnTo>
                    <a:pt x="36" y="151"/>
                  </a:lnTo>
                  <a:lnTo>
                    <a:pt x="33" y="158"/>
                  </a:lnTo>
                  <a:lnTo>
                    <a:pt x="30" y="165"/>
                  </a:lnTo>
                  <a:lnTo>
                    <a:pt x="31" y="172"/>
                  </a:lnTo>
                  <a:lnTo>
                    <a:pt x="33" y="176"/>
                  </a:lnTo>
                  <a:lnTo>
                    <a:pt x="34" y="181"/>
                  </a:lnTo>
                  <a:lnTo>
                    <a:pt x="34" y="184"/>
                  </a:lnTo>
                  <a:lnTo>
                    <a:pt x="30" y="194"/>
                  </a:lnTo>
                  <a:lnTo>
                    <a:pt x="23" y="205"/>
                  </a:lnTo>
                  <a:lnTo>
                    <a:pt x="14" y="215"/>
                  </a:lnTo>
                  <a:lnTo>
                    <a:pt x="7" y="223"/>
                  </a:lnTo>
                  <a:lnTo>
                    <a:pt x="3" y="230"/>
                  </a:lnTo>
                  <a:lnTo>
                    <a:pt x="1" y="244"/>
                  </a:lnTo>
                  <a:lnTo>
                    <a:pt x="1" y="245"/>
                  </a:lnTo>
                  <a:lnTo>
                    <a:pt x="0" y="251"/>
                  </a:lnTo>
                  <a:lnTo>
                    <a:pt x="0" y="258"/>
                  </a:lnTo>
                  <a:lnTo>
                    <a:pt x="2" y="269"/>
                  </a:lnTo>
                  <a:lnTo>
                    <a:pt x="5" y="283"/>
                  </a:lnTo>
                  <a:lnTo>
                    <a:pt x="7" y="288"/>
                  </a:lnTo>
                  <a:lnTo>
                    <a:pt x="10" y="296"/>
                  </a:lnTo>
                  <a:lnTo>
                    <a:pt x="13" y="303"/>
                  </a:lnTo>
                  <a:lnTo>
                    <a:pt x="14" y="310"/>
                  </a:lnTo>
                  <a:lnTo>
                    <a:pt x="13" y="314"/>
                  </a:lnTo>
                  <a:lnTo>
                    <a:pt x="9" y="317"/>
                  </a:lnTo>
                  <a:lnTo>
                    <a:pt x="9" y="319"/>
                  </a:lnTo>
                  <a:lnTo>
                    <a:pt x="23" y="324"/>
                  </a:lnTo>
                  <a:lnTo>
                    <a:pt x="24" y="32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19" name="Freeform 251"/>
            <p:cNvSpPr>
              <a:spLocks/>
            </p:cNvSpPr>
            <p:nvPr/>
          </p:nvSpPr>
          <p:spPr bwMode="auto">
            <a:xfrm>
              <a:off x="3006" y="2896"/>
              <a:ext cx="141" cy="161"/>
            </a:xfrm>
            <a:custGeom>
              <a:avLst/>
              <a:gdLst/>
              <a:ahLst/>
              <a:cxnLst>
                <a:cxn ang="0">
                  <a:pos x="14" y="175"/>
                </a:cxn>
                <a:cxn ang="0">
                  <a:pos x="23" y="174"/>
                </a:cxn>
                <a:cxn ang="0">
                  <a:pos x="32" y="169"/>
                </a:cxn>
                <a:cxn ang="0">
                  <a:pos x="37" y="160"/>
                </a:cxn>
                <a:cxn ang="0">
                  <a:pos x="45" y="144"/>
                </a:cxn>
                <a:cxn ang="0">
                  <a:pos x="55" y="139"/>
                </a:cxn>
                <a:cxn ang="0">
                  <a:pos x="73" y="142"/>
                </a:cxn>
                <a:cxn ang="0">
                  <a:pos x="83" y="145"/>
                </a:cxn>
                <a:cxn ang="0">
                  <a:pos x="94" y="142"/>
                </a:cxn>
                <a:cxn ang="0">
                  <a:pos x="101" y="133"/>
                </a:cxn>
                <a:cxn ang="0">
                  <a:pos x="109" y="119"/>
                </a:cxn>
                <a:cxn ang="0">
                  <a:pos x="128" y="95"/>
                </a:cxn>
                <a:cxn ang="0">
                  <a:pos x="145" y="80"/>
                </a:cxn>
                <a:cxn ang="0">
                  <a:pos x="152" y="75"/>
                </a:cxn>
                <a:cxn ang="0">
                  <a:pos x="144" y="67"/>
                </a:cxn>
                <a:cxn ang="0">
                  <a:pos x="135" y="57"/>
                </a:cxn>
                <a:cxn ang="0">
                  <a:pos x="131" y="46"/>
                </a:cxn>
                <a:cxn ang="0">
                  <a:pos x="122" y="41"/>
                </a:cxn>
                <a:cxn ang="0">
                  <a:pos x="113" y="41"/>
                </a:cxn>
                <a:cxn ang="0">
                  <a:pos x="109" y="39"/>
                </a:cxn>
                <a:cxn ang="0">
                  <a:pos x="108" y="32"/>
                </a:cxn>
                <a:cxn ang="0">
                  <a:pos x="105" y="21"/>
                </a:cxn>
                <a:cxn ang="0">
                  <a:pos x="98" y="13"/>
                </a:cxn>
                <a:cxn ang="0">
                  <a:pos x="91" y="3"/>
                </a:cxn>
                <a:cxn ang="0">
                  <a:pos x="83" y="3"/>
                </a:cxn>
                <a:cxn ang="0">
                  <a:pos x="75" y="0"/>
                </a:cxn>
                <a:cxn ang="0">
                  <a:pos x="61" y="10"/>
                </a:cxn>
                <a:cxn ang="0">
                  <a:pos x="52" y="8"/>
                </a:cxn>
                <a:cxn ang="0">
                  <a:pos x="38" y="10"/>
                </a:cxn>
                <a:cxn ang="0">
                  <a:pos x="20" y="17"/>
                </a:cxn>
                <a:cxn ang="0">
                  <a:pos x="12" y="73"/>
                </a:cxn>
                <a:cxn ang="0">
                  <a:pos x="2" y="163"/>
                </a:cxn>
                <a:cxn ang="0">
                  <a:pos x="5" y="171"/>
                </a:cxn>
                <a:cxn ang="0">
                  <a:pos x="9" y="175"/>
                </a:cxn>
              </a:cxnLst>
              <a:rect l="0" t="0" r="r" b="b"/>
              <a:pathLst>
                <a:path w="153" h="176">
                  <a:moveTo>
                    <a:pt x="9" y="175"/>
                  </a:moveTo>
                  <a:lnTo>
                    <a:pt x="14" y="175"/>
                  </a:lnTo>
                  <a:lnTo>
                    <a:pt x="19" y="175"/>
                  </a:lnTo>
                  <a:lnTo>
                    <a:pt x="23" y="174"/>
                  </a:lnTo>
                  <a:lnTo>
                    <a:pt x="29" y="171"/>
                  </a:lnTo>
                  <a:lnTo>
                    <a:pt x="32" y="169"/>
                  </a:lnTo>
                  <a:lnTo>
                    <a:pt x="35" y="163"/>
                  </a:lnTo>
                  <a:lnTo>
                    <a:pt x="37" y="160"/>
                  </a:lnTo>
                  <a:lnTo>
                    <a:pt x="42" y="149"/>
                  </a:lnTo>
                  <a:lnTo>
                    <a:pt x="45" y="144"/>
                  </a:lnTo>
                  <a:lnTo>
                    <a:pt x="50" y="140"/>
                  </a:lnTo>
                  <a:lnTo>
                    <a:pt x="55" y="139"/>
                  </a:lnTo>
                  <a:lnTo>
                    <a:pt x="62" y="138"/>
                  </a:lnTo>
                  <a:lnTo>
                    <a:pt x="73" y="142"/>
                  </a:lnTo>
                  <a:lnTo>
                    <a:pt x="78" y="145"/>
                  </a:lnTo>
                  <a:lnTo>
                    <a:pt x="83" y="145"/>
                  </a:lnTo>
                  <a:lnTo>
                    <a:pt x="87" y="146"/>
                  </a:lnTo>
                  <a:lnTo>
                    <a:pt x="94" y="142"/>
                  </a:lnTo>
                  <a:lnTo>
                    <a:pt x="99" y="136"/>
                  </a:lnTo>
                  <a:lnTo>
                    <a:pt x="101" y="133"/>
                  </a:lnTo>
                  <a:lnTo>
                    <a:pt x="106" y="125"/>
                  </a:lnTo>
                  <a:lnTo>
                    <a:pt x="109" y="119"/>
                  </a:lnTo>
                  <a:lnTo>
                    <a:pt x="117" y="109"/>
                  </a:lnTo>
                  <a:lnTo>
                    <a:pt x="128" y="95"/>
                  </a:lnTo>
                  <a:lnTo>
                    <a:pt x="138" y="86"/>
                  </a:lnTo>
                  <a:lnTo>
                    <a:pt x="145" y="80"/>
                  </a:lnTo>
                  <a:lnTo>
                    <a:pt x="150" y="75"/>
                  </a:lnTo>
                  <a:lnTo>
                    <a:pt x="152" y="75"/>
                  </a:lnTo>
                  <a:lnTo>
                    <a:pt x="146" y="68"/>
                  </a:lnTo>
                  <a:lnTo>
                    <a:pt x="144" y="67"/>
                  </a:lnTo>
                  <a:lnTo>
                    <a:pt x="137" y="59"/>
                  </a:lnTo>
                  <a:lnTo>
                    <a:pt x="135" y="57"/>
                  </a:lnTo>
                  <a:lnTo>
                    <a:pt x="133" y="50"/>
                  </a:lnTo>
                  <a:lnTo>
                    <a:pt x="131" y="46"/>
                  </a:lnTo>
                  <a:lnTo>
                    <a:pt x="127" y="42"/>
                  </a:lnTo>
                  <a:lnTo>
                    <a:pt x="122" y="41"/>
                  </a:lnTo>
                  <a:lnTo>
                    <a:pt x="117" y="41"/>
                  </a:lnTo>
                  <a:lnTo>
                    <a:pt x="113" y="41"/>
                  </a:lnTo>
                  <a:lnTo>
                    <a:pt x="110" y="41"/>
                  </a:lnTo>
                  <a:lnTo>
                    <a:pt x="109" y="39"/>
                  </a:lnTo>
                  <a:lnTo>
                    <a:pt x="108" y="36"/>
                  </a:lnTo>
                  <a:lnTo>
                    <a:pt x="108" y="32"/>
                  </a:lnTo>
                  <a:lnTo>
                    <a:pt x="108" y="27"/>
                  </a:lnTo>
                  <a:lnTo>
                    <a:pt x="105" y="21"/>
                  </a:lnTo>
                  <a:lnTo>
                    <a:pt x="101" y="16"/>
                  </a:lnTo>
                  <a:lnTo>
                    <a:pt x="98" y="13"/>
                  </a:lnTo>
                  <a:lnTo>
                    <a:pt x="94" y="8"/>
                  </a:lnTo>
                  <a:lnTo>
                    <a:pt x="91" y="3"/>
                  </a:lnTo>
                  <a:lnTo>
                    <a:pt x="88" y="3"/>
                  </a:lnTo>
                  <a:lnTo>
                    <a:pt x="83" y="3"/>
                  </a:lnTo>
                  <a:lnTo>
                    <a:pt x="79" y="3"/>
                  </a:lnTo>
                  <a:lnTo>
                    <a:pt x="75" y="0"/>
                  </a:lnTo>
                  <a:lnTo>
                    <a:pt x="70" y="4"/>
                  </a:lnTo>
                  <a:lnTo>
                    <a:pt x="61" y="10"/>
                  </a:lnTo>
                  <a:lnTo>
                    <a:pt x="57" y="11"/>
                  </a:lnTo>
                  <a:lnTo>
                    <a:pt x="52" y="8"/>
                  </a:lnTo>
                  <a:lnTo>
                    <a:pt x="48" y="6"/>
                  </a:lnTo>
                  <a:lnTo>
                    <a:pt x="38" y="10"/>
                  </a:lnTo>
                  <a:lnTo>
                    <a:pt x="27" y="14"/>
                  </a:lnTo>
                  <a:lnTo>
                    <a:pt x="20" y="17"/>
                  </a:lnTo>
                  <a:lnTo>
                    <a:pt x="11" y="19"/>
                  </a:lnTo>
                  <a:lnTo>
                    <a:pt x="12" y="73"/>
                  </a:lnTo>
                  <a:lnTo>
                    <a:pt x="0" y="73"/>
                  </a:lnTo>
                  <a:lnTo>
                    <a:pt x="2" y="163"/>
                  </a:lnTo>
                  <a:lnTo>
                    <a:pt x="3" y="168"/>
                  </a:lnTo>
                  <a:lnTo>
                    <a:pt x="5" y="171"/>
                  </a:lnTo>
                  <a:lnTo>
                    <a:pt x="7" y="173"/>
                  </a:lnTo>
                  <a:lnTo>
                    <a:pt x="9" y="17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0" name="Freeform 252"/>
            <p:cNvSpPr>
              <a:spLocks/>
            </p:cNvSpPr>
            <p:nvPr/>
          </p:nvSpPr>
          <p:spPr bwMode="auto">
            <a:xfrm>
              <a:off x="2860" y="2670"/>
              <a:ext cx="16" cy="20"/>
            </a:xfrm>
            <a:custGeom>
              <a:avLst/>
              <a:gdLst/>
              <a:ahLst/>
              <a:cxnLst>
                <a:cxn ang="0">
                  <a:pos x="0" y="21"/>
                </a:cxn>
                <a:cxn ang="0">
                  <a:pos x="9" y="17"/>
                </a:cxn>
                <a:cxn ang="0">
                  <a:pos x="14" y="13"/>
                </a:cxn>
                <a:cxn ang="0">
                  <a:pos x="16" y="10"/>
                </a:cxn>
                <a:cxn ang="0">
                  <a:pos x="14" y="6"/>
                </a:cxn>
                <a:cxn ang="0">
                  <a:pos x="13" y="0"/>
                </a:cxn>
                <a:cxn ang="0">
                  <a:pos x="0" y="14"/>
                </a:cxn>
                <a:cxn ang="0">
                  <a:pos x="0" y="18"/>
                </a:cxn>
                <a:cxn ang="0">
                  <a:pos x="0" y="21"/>
                </a:cxn>
              </a:cxnLst>
              <a:rect l="0" t="0" r="r" b="b"/>
              <a:pathLst>
                <a:path w="17" h="22">
                  <a:moveTo>
                    <a:pt x="0" y="21"/>
                  </a:moveTo>
                  <a:lnTo>
                    <a:pt x="9" y="17"/>
                  </a:lnTo>
                  <a:lnTo>
                    <a:pt x="14" y="13"/>
                  </a:lnTo>
                  <a:lnTo>
                    <a:pt x="16" y="10"/>
                  </a:lnTo>
                  <a:lnTo>
                    <a:pt x="14" y="6"/>
                  </a:lnTo>
                  <a:lnTo>
                    <a:pt x="13" y="0"/>
                  </a:lnTo>
                  <a:lnTo>
                    <a:pt x="0" y="14"/>
                  </a:lnTo>
                  <a:lnTo>
                    <a:pt x="0" y="18"/>
                  </a:lnTo>
                  <a:lnTo>
                    <a:pt x="0" y="2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1" name="Freeform 253"/>
            <p:cNvSpPr>
              <a:spLocks/>
            </p:cNvSpPr>
            <p:nvPr/>
          </p:nvSpPr>
          <p:spPr bwMode="auto">
            <a:xfrm>
              <a:off x="2863" y="2684"/>
              <a:ext cx="193" cy="214"/>
            </a:xfrm>
            <a:custGeom>
              <a:avLst/>
              <a:gdLst/>
              <a:ahLst/>
              <a:cxnLst>
                <a:cxn ang="0">
                  <a:pos x="192" y="212"/>
                </a:cxn>
                <a:cxn ang="0">
                  <a:pos x="174" y="195"/>
                </a:cxn>
                <a:cxn ang="0">
                  <a:pos x="172" y="167"/>
                </a:cxn>
                <a:cxn ang="0">
                  <a:pos x="181" y="137"/>
                </a:cxn>
                <a:cxn ang="0">
                  <a:pos x="205" y="132"/>
                </a:cxn>
                <a:cxn ang="0">
                  <a:pos x="205" y="93"/>
                </a:cxn>
                <a:cxn ang="0">
                  <a:pos x="164" y="91"/>
                </a:cxn>
                <a:cxn ang="0">
                  <a:pos x="163" y="79"/>
                </a:cxn>
                <a:cxn ang="0">
                  <a:pos x="173" y="71"/>
                </a:cxn>
                <a:cxn ang="0">
                  <a:pos x="171" y="55"/>
                </a:cxn>
                <a:cxn ang="0">
                  <a:pos x="165" y="38"/>
                </a:cxn>
                <a:cxn ang="0">
                  <a:pos x="167" y="26"/>
                </a:cxn>
                <a:cxn ang="0">
                  <a:pos x="154" y="26"/>
                </a:cxn>
                <a:cxn ang="0">
                  <a:pos x="143" y="24"/>
                </a:cxn>
                <a:cxn ang="0">
                  <a:pos x="131" y="18"/>
                </a:cxn>
                <a:cxn ang="0">
                  <a:pos x="134" y="32"/>
                </a:cxn>
                <a:cxn ang="0">
                  <a:pos x="131" y="44"/>
                </a:cxn>
                <a:cxn ang="0">
                  <a:pos x="94" y="46"/>
                </a:cxn>
                <a:cxn ang="0">
                  <a:pos x="79" y="34"/>
                </a:cxn>
                <a:cxn ang="0">
                  <a:pos x="67" y="6"/>
                </a:cxn>
                <a:cxn ang="0">
                  <a:pos x="58" y="0"/>
                </a:cxn>
                <a:cxn ang="0">
                  <a:pos x="6" y="10"/>
                </a:cxn>
                <a:cxn ang="0">
                  <a:pos x="6" y="22"/>
                </a:cxn>
                <a:cxn ang="0">
                  <a:pos x="24" y="51"/>
                </a:cxn>
                <a:cxn ang="0">
                  <a:pos x="19" y="67"/>
                </a:cxn>
                <a:cxn ang="0">
                  <a:pos x="23" y="84"/>
                </a:cxn>
                <a:cxn ang="0">
                  <a:pos x="36" y="110"/>
                </a:cxn>
                <a:cxn ang="0">
                  <a:pos x="33" y="135"/>
                </a:cxn>
                <a:cxn ang="0">
                  <a:pos x="21" y="145"/>
                </a:cxn>
                <a:cxn ang="0">
                  <a:pos x="16" y="168"/>
                </a:cxn>
                <a:cxn ang="0">
                  <a:pos x="8" y="200"/>
                </a:cxn>
                <a:cxn ang="0">
                  <a:pos x="1" y="211"/>
                </a:cxn>
                <a:cxn ang="0">
                  <a:pos x="9" y="219"/>
                </a:cxn>
                <a:cxn ang="0">
                  <a:pos x="24" y="210"/>
                </a:cxn>
                <a:cxn ang="0">
                  <a:pos x="32" y="213"/>
                </a:cxn>
                <a:cxn ang="0">
                  <a:pos x="42" y="224"/>
                </a:cxn>
                <a:cxn ang="0">
                  <a:pos x="60" y="218"/>
                </a:cxn>
                <a:cxn ang="0">
                  <a:pos x="86" y="208"/>
                </a:cxn>
                <a:cxn ang="0">
                  <a:pos x="111" y="215"/>
                </a:cxn>
                <a:cxn ang="0">
                  <a:pos x="122" y="210"/>
                </a:cxn>
                <a:cxn ang="0">
                  <a:pos x="134" y="223"/>
                </a:cxn>
                <a:cxn ang="0">
                  <a:pos x="156" y="230"/>
                </a:cxn>
                <a:cxn ang="0">
                  <a:pos x="208" y="219"/>
                </a:cxn>
              </a:cxnLst>
              <a:rect l="0" t="0" r="r" b="b"/>
              <a:pathLst>
                <a:path w="209" h="234">
                  <a:moveTo>
                    <a:pt x="208" y="219"/>
                  </a:moveTo>
                  <a:lnTo>
                    <a:pt x="198" y="215"/>
                  </a:lnTo>
                  <a:lnTo>
                    <a:pt x="192" y="212"/>
                  </a:lnTo>
                  <a:lnTo>
                    <a:pt x="184" y="205"/>
                  </a:lnTo>
                  <a:lnTo>
                    <a:pt x="179" y="201"/>
                  </a:lnTo>
                  <a:lnTo>
                    <a:pt x="174" y="195"/>
                  </a:lnTo>
                  <a:lnTo>
                    <a:pt x="173" y="192"/>
                  </a:lnTo>
                  <a:lnTo>
                    <a:pt x="172" y="178"/>
                  </a:lnTo>
                  <a:lnTo>
                    <a:pt x="172" y="167"/>
                  </a:lnTo>
                  <a:lnTo>
                    <a:pt x="171" y="150"/>
                  </a:lnTo>
                  <a:lnTo>
                    <a:pt x="170" y="136"/>
                  </a:lnTo>
                  <a:lnTo>
                    <a:pt x="181" y="137"/>
                  </a:lnTo>
                  <a:lnTo>
                    <a:pt x="189" y="136"/>
                  </a:lnTo>
                  <a:lnTo>
                    <a:pt x="199" y="134"/>
                  </a:lnTo>
                  <a:lnTo>
                    <a:pt x="205" y="132"/>
                  </a:lnTo>
                  <a:lnTo>
                    <a:pt x="205" y="122"/>
                  </a:lnTo>
                  <a:lnTo>
                    <a:pt x="205" y="113"/>
                  </a:lnTo>
                  <a:lnTo>
                    <a:pt x="205" y="93"/>
                  </a:lnTo>
                  <a:lnTo>
                    <a:pt x="186" y="94"/>
                  </a:lnTo>
                  <a:lnTo>
                    <a:pt x="168" y="94"/>
                  </a:lnTo>
                  <a:lnTo>
                    <a:pt x="164" y="91"/>
                  </a:lnTo>
                  <a:lnTo>
                    <a:pt x="162" y="88"/>
                  </a:lnTo>
                  <a:lnTo>
                    <a:pt x="162" y="84"/>
                  </a:lnTo>
                  <a:lnTo>
                    <a:pt x="163" y="79"/>
                  </a:lnTo>
                  <a:lnTo>
                    <a:pt x="166" y="78"/>
                  </a:lnTo>
                  <a:lnTo>
                    <a:pt x="170" y="74"/>
                  </a:lnTo>
                  <a:lnTo>
                    <a:pt x="173" y="71"/>
                  </a:lnTo>
                  <a:lnTo>
                    <a:pt x="174" y="65"/>
                  </a:lnTo>
                  <a:lnTo>
                    <a:pt x="172" y="60"/>
                  </a:lnTo>
                  <a:lnTo>
                    <a:pt x="171" y="55"/>
                  </a:lnTo>
                  <a:lnTo>
                    <a:pt x="167" y="50"/>
                  </a:lnTo>
                  <a:lnTo>
                    <a:pt x="166" y="44"/>
                  </a:lnTo>
                  <a:lnTo>
                    <a:pt x="165" y="38"/>
                  </a:lnTo>
                  <a:lnTo>
                    <a:pt x="166" y="32"/>
                  </a:lnTo>
                  <a:lnTo>
                    <a:pt x="167" y="28"/>
                  </a:lnTo>
                  <a:lnTo>
                    <a:pt x="167" y="26"/>
                  </a:lnTo>
                  <a:lnTo>
                    <a:pt x="164" y="22"/>
                  </a:lnTo>
                  <a:lnTo>
                    <a:pt x="162" y="20"/>
                  </a:lnTo>
                  <a:lnTo>
                    <a:pt x="154" y="26"/>
                  </a:lnTo>
                  <a:lnTo>
                    <a:pt x="150" y="27"/>
                  </a:lnTo>
                  <a:lnTo>
                    <a:pt x="148" y="27"/>
                  </a:lnTo>
                  <a:lnTo>
                    <a:pt x="143" y="24"/>
                  </a:lnTo>
                  <a:lnTo>
                    <a:pt x="139" y="20"/>
                  </a:lnTo>
                  <a:lnTo>
                    <a:pt x="134" y="17"/>
                  </a:lnTo>
                  <a:lnTo>
                    <a:pt x="131" y="18"/>
                  </a:lnTo>
                  <a:lnTo>
                    <a:pt x="130" y="22"/>
                  </a:lnTo>
                  <a:lnTo>
                    <a:pt x="131" y="26"/>
                  </a:lnTo>
                  <a:lnTo>
                    <a:pt x="134" y="32"/>
                  </a:lnTo>
                  <a:lnTo>
                    <a:pt x="135" y="36"/>
                  </a:lnTo>
                  <a:lnTo>
                    <a:pt x="134" y="40"/>
                  </a:lnTo>
                  <a:lnTo>
                    <a:pt x="131" y="44"/>
                  </a:lnTo>
                  <a:lnTo>
                    <a:pt x="112" y="47"/>
                  </a:lnTo>
                  <a:lnTo>
                    <a:pt x="99" y="46"/>
                  </a:lnTo>
                  <a:lnTo>
                    <a:pt x="94" y="46"/>
                  </a:lnTo>
                  <a:lnTo>
                    <a:pt x="86" y="43"/>
                  </a:lnTo>
                  <a:lnTo>
                    <a:pt x="83" y="40"/>
                  </a:lnTo>
                  <a:lnTo>
                    <a:pt x="79" y="34"/>
                  </a:lnTo>
                  <a:lnTo>
                    <a:pt x="76" y="29"/>
                  </a:lnTo>
                  <a:lnTo>
                    <a:pt x="74" y="23"/>
                  </a:lnTo>
                  <a:lnTo>
                    <a:pt x="67" y="6"/>
                  </a:lnTo>
                  <a:lnTo>
                    <a:pt x="64" y="2"/>
                  </a:lnTo>
                  <a:lnTo>
                    <a:pt x="62" y="1"/>
                  </a:lnTo>
                  <a:lnTo>
                    <a:pt x="58" y="0"/>
                  </a:lnTo>
                  <a:lnTo>
                    <a:pt x="47" y="2"/>
                  </a:lnTo>
                  <a:lnTo>
                    <a:pt x="28" y="6"/>
                  </a:lnTo>
                  <a:lnTo>
                    <a:pt x="6" y="10"/>
                  </a:lnTo>
                  <a:lnTo>
                    <a:pt x="0" y="11"/>
                  </a:lnTo>
                  <a:lnTo>
                    <a:pt x="1" y="15"/>
                  </a:lnTo>
                  <a:lnTo>
                    <a:pt x="6" y="22"/>
                  </a:lnTo>
                  <a:lnTo>
                    <a:pt x="10" y="30"/>
                  </a:lnTo>
                  <a:lnTo>
                    <a:pt x="18" y="42"/>
                  </a:lnTo>
                  <a:lnTo>
                    <a:pt x="24" y="51"/>
                  </a:lnTo>
                  <a:lnTo>
                    <a:pt x="26" y="56"/>
                  </a:lnTo>
                  <a:lnTo>
                    <a:pt x="25" y="61"/>
                  </a:lnTo>
                  <a:lnTo>
                    <a:pt x="19" y="67"/>
                  </a:lnTo>
                  <a:lnTo>
                    <a:pt x="19" y="71"/>
                  </a:lnTo>
                  <a:lnTo>
                    <a:pt x="19" y="76"/>
                  </a:lnTo>
                  <a:lnTo>
                    <a:pt x="23" y="84"/>
                  </a:lnTo>
                  <a:lnTo>
                    <a:pt x="29" y="91"/>
                  </a:lnTo>
                  <a:lnTo>
                    <a:pt x="34" y="102"/>
                  </a:lnTo>
                  <a:lnTo>
                    <a:pt x="36" y="110"/>
                  </a:lnTo>
                  <a:lnTo>
                    <a:pt x="36" y="118"/>
                  </a:lnTo>
                  <a:lnTo>
                    <a:pt x="35" y="125"/>
                  </a:lnTo>
                  <a:lnTo>
                    <a:pt x="33" y="135"/>
                  </a:lnTo>
                  <a:lnTo>
                    <a:pt x="29" y="138"/>
                  </a:lnTo>
                  <a:lnTo>
                    <a:pt x="26" y="142"/>
                  </a:lnTo>
                  <a:lnTo>
                    <a:pt x="21" y="145"/>
                  </a:lnTo>
                  <a:lnTo>
                    <a:pt x="18" y="149"/>
                  </a:lnTo>
                  <a:lnTo>
                    <a:pt x="18" y="158"/>
                  </a:lnTo>
                  <a:lnTo>
                    <a:pt x="16" y="168"/>
                  </a:lnTo>
                  <a:lnTo>
                    <a:pt x="15" y="185"/>
                  </a:lnTo>
                  <a:lnTo>
                    <a:pt x="12" y="194"/>
                  </a:lnTo>
                  <a:lnTo>
                    <a:pt x="8" y="200"/>
                  </a:lnTo>
                  <a:lnTo>
                    <a:pt x="2" y="206"/>
                  </a:lnTo>
                  <a:lnTo>
                    <a:pt x="1" y="209"/>
                  </a:lnTo>
                  <a:lnTo>
                    <a:pt x="1" y="211"/>
                  </a:lnTo>
                  <a:lnTo>
                    <a:pt x="4" y="219"/>
                  </a:lnTo>
                  <a:lnTo>
                    <a:pt x="5" y="219"/>
                  </a:lnTo>
                  <a:lnTo>
                    <a:pt x="9" y="219"/>
                  </a:lnTo>
                  <a:lnTo>
                    <a:pt x="14" y="217"/>
                  </a:lnTo>
                  <a:lnTo>
                    <a:pt x="20" y="213"/>
                  </a:lnTo>
                  <a:lnTo>
                    <a:pt x="24" y="210"/>
                  </a:lnTo>
                  <a:lnTo>
                    <a:pt x="28" y="209"/>
                  </a:lnTo>
                  <a:lnTo>
                    <a:pt x="31" y="210"/>
                  </a:lnTo>
                  <a:lnTo>
                    <a:pt x="32" y="213"/>
                  </a:lnTo>
                  <a:lnTo>
                    <a:pt x="32" y="218"/>
                  </a:lnTo>
                  <a:lnTo>
                    <a:pt x="37" y="223"/>
                  </a:lnTo>
                  <a:lnTo>
                    <a:pt x="42" y="224"/>
                  </a:lnTo>
                  <a:lnTo>
                    <a:pt x="47" y="223"/>
                  </a:lnTo>
                  <a:lnTo>
                    <a:pt x="51" y="222"/>
                  </a:lnTo>
                  <a:lnTo>
                    <a:pt x="60" y="218"/>
                  </a:lnTo>
                  <a:lnTo>
                    <a:pt x="69" y="212"/>
                  </a:lnTo>
                  <a:lnTo>
                    <a:pt x="77" y="209"/>
                  </a:lnTo>
                  <a:lnTo>
                    <a:pt x="86" y="208"/>
                  </a:lnTo>
                  <a:lnTo>
                    <a:pt x="94" y="209"/>
                  </a:lnTo>
                  <a:lnTo>
                    <a:pt x="101" y="212"/>
                  </a:lnTo>
                  <a:lnTo>
                    <a:pt x="111" y="215"/>
                  </a:lnTo>
                  <a:lnTo>
                    <a:pt x="119" y="216"/>
                  </a:lnTo>
                  <a:lnTo>
                    <a:pt x="119" y="213"/>
                  </a:lnTo>
                  <a:lnTo>
                    <a:pt x="122" y="210"/>
                  </a:lnTo>
                  <a:lnTo>
                    <a:pt x="124" y="212"/>
                  </a:lnTo>
                  <a:lnTo>
                    <a:pt x="128" y="218"/>
                  </a:lnTo>
                  <a:lnTo>
                    <a:pt x="134" y="223"/>
                  </a:lnTo>
                  <a:lnTo>
                    <a:pt x="144" y="226"/>
                  </a:lnTo>
                  <a:lnTo>
                    <a:pt x="152" y="229"/>
                  </a:lnTo>
                  <a:lnTo>
                    <a:pt x="156" y="230"/>
                  </a:lnTo>
                  <a:lnTo>
                    <a:pt x="164" y="233"/>
                  </a:lnTo>
                  <a:lnTo>
                    <a:pt x="171" y="232"/>
                  </a:lnTo>
                  <a:lnTo>
                    <a:pt x="208" y="21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2" name="Freeform 254"/>
            <p:cNvSpPr>
              <a:spLocks/>
            </p:cNvSpPr>
            <p:nvPr/>
          </p:nvSpPr>
          <p:spPr bwMode="auto">
            <a:xfrm>
              <a:off x="2867" y="2875"/>
              <a:ext cx="227" cy="216"/>
            </a:xfrm>
            <a:custGeom>
              <a:avLst/>
              <a:gdLst/>
              <a:ahLst/>
              <a:cxnLst>
                <a:cxn ang="0">
                  <a:pos x="86" y="229"/>
                </a:cxn>
                <a:cxn ang="0">
                  <a:pos x="81" y="218"/>
                </a:cxn>
                <a:cxn ang="0">
                  <a:pos x="71" y="193"/>
                </a:cxn>
                <a:cxn ang="0">
                  <a:pos x="68" y="174"/>
                </a:cxn>
                <a:cxn ang="0">
                  <a:pos x="62" y="149"/>
                </a:cxn>
                <a:cxn ang="0">
                  <a:pos x="57" y="136"/>
                </a:cxn>
                <a:cxn ang="0">
                  <a:pos x="60" y="134"/>
                </a:cxn>
                <a:cxn ang="0">
                  <a:pos x="65" y="131"/>
                </a:cxn>
                <a:cxn ang="0">
                  <a:pos x="62" y="125"/>
                </a:cxn>
                <a:cxn ang="0">
                  <a:pos x="55" y="119"/>
                </a:cxn>
                <a:cxn ang="0">
                  <a:pos x="40" y="99"/>
                </a:cxn>
                <a:cxn ang="0">
                  <a:pos x="32" y="79"/>
                </a:cxn>
                <a:cxn ang="0">
                  <a:pos x="22" y="63"/>
                </a:cxn>
                <a:cxn ang="0">
                  <a:pos x="10" y="49"/>
                </a:cxn>
                <a:cxn ang="0">
                  <a:pos x="7" y="31"/>
                </a:cxn>
                <a:cxn ang="0">
                  <a:pos x="0" y="11"/>
                </a:cxn>
                <a:cxn ang="0">
                  <a:pos x="5" y="11"/>
                </a:cxn>
                <a:cxn ang="0">
                  <a:pos x="16" y="5"/>
                </a:cxn>
                <a:cxn ang="0">
                  <a:pos x="24" y="1"/>
                </a:cxn>
                <a:cxn ang="0">
                  <a:pos x="28" y="5"/>
                </a:cxn>
                <a:cxn ang="0">
                  <a:pos x="33" y="15"/>
                </a:cxn>
                <a:cxn ang="0">
                  <a:pos x="43" y="15"/>
                </a:cxn>
                <a:cxn ang="0">
                  <a:pos x="56" y="10"/>
                </a:cxn>
                <a:cxn ang="0">
                  <a:pos x="73" y="1"/>
                </a:cxn>
                <a:cxn ang="0">
                  <a:pos x="90" y="1"/>
                </a:cxn>
                <a:cxn ang="0">
                  <a:pos x="107" y="7"/>
                </a:cxn>
                <a:cxn ang="0">
                  <a:pos x="115" y="5"/>
                </a:cxn>
                <a:cxn ang="0">
                  <a:pos x="120" y="4"/>
                </a:cxn>
                <a:cxn ang="0">
                  <a:pos x="130" y="15"/>
                </a:cxn>
                <a:cxn ang="0">
                  <a:pos x="148" y="21"/>
                </a:cxn>
                <a:cxn ang="0">
                  <a:pos x="160" y="25"/>
                </a:cxn>
                <a:cxn ang="0">
                  <a:pos x="204" y="11"/>
                </a:cxn>
                <a:cxn ang="0">
                  <a:pos x="208" y="9"/>
                </a:cxn>
                <a:cxn ang="0">
                  <a:pos x="222" y="6"/>
                </a:cxn>
                <a:cxn ang="0">
                  <a:pos x="232" y="7"/>
                </a:cxn>
                <a:cxn ang="0">
                  <a:pos x="240" y="11"/>
                </a:cxn>
                <a:cxn ang="0">
                  <a:pos x="244" y="15"/>
                </a:cxn>
                <a:cxn ang="0">
                  <a:pos x="244" y="23"/>
                </a:cxn>
                <a:cxn ang="0">
                  <a:pos x="239" y="26"/>
                </a:cxn>
                <a:cxn ang="0">
                  <a:pos x="230" y="26"/>
                </a:cxn>
                <a:cxn ang="0">
                  <a:pos x="221" y="27"/>
                </a:cxn>
                <a:cxn ang="0">
                  <a:pos x="208" y="34"/>
                </a:cxn>
                <a:cxn ang="0">
                  <a:pos x="199" y="29"/>
                </a:cxn>
                <a:cxn ang="0">
                  <a:pos x="178" y="37"/>
                </a:cxn>
                <a:cxn ang="0">
                  <a:pos x="162" y="42"/>
                </a:cxn>
                <a:cxn ang="0">
                  <a:pos x="151" y="96"/>
                </a:cxn>
                <a:cxn ang="0">
                  <a:pos x="154" y="191"/>
                </a:cxn>
                <a:cxn ang="0">
                  <a:pos x="158" y="196"/>
                </a:cxn>
                <a:cxn ang="0">
                  <a:pos x="159" y="199"/>
                </a:cxn>
                <a:cxn ang="0">
                  <a:pos x="153" y="206"/>
                </a:cxn>
                <a:cxn ang="0">
                  <a:pos x="151" y="222"/>
                </a:cxn>
                <a:cxn ang="0">
                  <a:pos x="147" y="228"/>
                </a:cxn>
                <a:cxn ang="0">
                  <a:pos x="134" y="234"/>
                </a:cxn>
                <a:cxn ang="0">
                  <a:pos x="123" y="234"/>
                </a:cxn>
                <a:cxn ang="0">
                  <a:pos x="118" y="228"/>
                </a:cxn>
                <a:cxn ang="0">
                  <a:pos x="116" y="220"/>
                </a:cxn>
                <a:cxn ang="0">
                  <a:pos x="110" y="219"/>
                </a:cxn>
                <a:cxn ang="0">
                  <a:pos x="106" y="224"/>
                </a:cxn>
                <a:cxn ang="0">
                  <a:pos x="104" y="232"/>
                </a:cxn>
                <a:cxn ang="0">
                  <a:pos x="90" y="234"/>
                </a:cxn>
              </a:cxnLst>
              <a:rect l="0" t="0" r="r" b="b"/>
              <a:pathLst>
                <a:path w="246" h="236">
                  <a:moveTo>
                    <a:pt x="90" y="234"/>
                  </a:moveTo>
                  <a:lnTo>
                    <a:pt x="86" y="229"/>
                  </a:lnTo>
                  <a:lnTo>
                    <a:pt x="83" y="224"/>
                  </a:lnTo>
                  <a:lnTo>
                    <a:pt x="81" y="218"/>
                  </a:lnTo>
                  <a:lnTo>
                    <a:pt x="77" y="204"/>
                  </a:lnTo>
                  <a:lnTo>
                    <a:pt x="71" y="193"/>
                  </a:lnTo>
                  <a:lnTo>
                    <a:pt x="69" y="185"/>
                  </a:lnTo>
                  <a:lnTo>
                    <a:pt x="68" y="174"/>
                  </a:lnTo>
                  <a:lnTo>
                    <a:pt x="65" y="158"/>
                  </a:lnTo>
                  <a:lnTo>
                    <a:pt x="62" y="149"/>
                  </a:lnTo>
                  <a:lnTo>
                    <a:pt x="59" y="144"/>
                  </a:lnTo>
                  <a:lnTo>
                    <a:pt x="57" y="136"/>
                  </a:lnTo>
                  <a:lnTo>
                    <a:pt x="57" y="134"/>
                  </a:lnTo>
                  <a:lnTo>
                    <a:pt x="60" y="134"/>
                  </a:lnTo>
                  <a:lnTo>
                    <a:pt x="62" y="133"/>
                  </a:lnTo>
                  <a:lnTo>
                    <a:pt x="65" y="131"/>
                  </a:lnTo>
                  <a:lnTo>
                    <a:pt x="64" y="128"/>
                  </a:lnTo>
                  <a:lnTo>
                    <a:pt x="62" y="125"/>
                  </a:lnTo>
                  <a:lnTo>
                    <a:pt x="59" y="123"/>
                  </a:lnTo>
                  <a:lnTo>
                    <a:pt x="55" y="119"/>
                  </a:lnTo>
                  <a:lnTo>
                    <a:pt x="48" y="109"/>
                  </a:lnTo>
                  <a:lnTo>
                    <a:pt x="40" y="99"/>
                  </a:lnTo>
                  <a:lnTo>
                    <a:pt x="37" y="91"/>
                  </a:lnTo>
                  <a:lnTo>
                    <a:pt x="32" y="79"/>
                  </a:lnTo>
                  <a:lnTo>
                    <a:pt x="29" y="71"/>
                  </a:lnTo>
                  <a:lnTo>
                    <a:pt x="22" y="63"/>
                  </a:lnTo>
                  <a:lnTo>
                    <a:pt x="18" y="57"/>
                  </a:lnTo>
                  <a:lnTo>
                    <a:pt x="10" y="49"/>
                  </a:lnTo>
                  <a:lnTo>
                    <a:pt x="8" y="41"/>
                  </a:lnTo>
                  <a:lnTo>
                    <a:pt x="7" y="31"/>
                  </a:lnTo>
                  <a:lnTo>
                    <a:pt x="4" y="18"/>
                  </a:lnTo>
                  <a:lnTo>
                    <a:pt x="0" y="11"/>
                  </a:lnTo>
                  <a:lnTo>
                    <a:pt x="1" y="11"/>
                  </a:lnTo>
                  <a:lnTo>
                    <a:pt x="5" y="11"/>
                  </a:lnTo>
                  <a:lnTo>
                    <a:pt x="10" y="9"/>
                  </a:lnTo>
                  <a:lnTo>
                    <a:pt x="16" y="5"/>
                  </a:lnTo>
                  <a:lnTo>
                    <a:pt x="20" y="2"/>
                  </a:lnTo>
                  <a:lnTo>
                    <a:pt x="24" y="1"/>
                  </a:lnTo>
                  <a:lnTo>
                    <a:pt x="27" y="2"/>
                  </a:lnTo>
                  <a:lnTo>
                    <a:pt x="28" y="5"/>
                  </a:lnTo>
                  <a:lnTo>
                    <a:pt x="28" y="10"/>
                  </a:lnTo>
                  <a:lnTo>
                    <a:pt x="33" y="15"/>
                  </a:lnTo>
                  <a:lnTo>
                    <a:pt x="38" y="16"/>
                  </a:lnTo>
                  <a:lnTo>
                    <a:pt x="43" y="15"/>
                  </a:lnTo>
                  <a:lnTo>
                    <a:pt x="47" y="14"/>
                  </a:lnTo>
                  <a:lnTo>
                    <a:pt x="56" y="10"/>
                  </a:lnTo>
                  <a:lnTo>
                    <a:pt x="65" y="4"/>
                  </a:lnTo>
                  <a:lnTo>
                    <a:pt x="73" y="1"/>
                  </a:lnTo>
                  <a:lnTo>
                    <a:pt x="82" y="0"/>
                  </a:lnTo>
                  <a:lnTo>
                    <a:pt x="90" y="1"/>
                  </a:lnTo>
                  <a:lnTo>
                    <a:pt x="97" y="4"/>
                  </a:lnTo>
                  <a:lnTo>
                    <a:pt x="107" y="7"/>
                  </a:lnTo>
                  <a:lnTo>
                    <a:pt x="115" y="8"/>
                  </a:lnTo>
                  <a:lnTo>
                    <a:pt x="115" y="5"/>
                  </a:lnTo>
                  <a:lnTo>
                    <a:pt x="118" y="2"/>
                  </a:lnTo>
                  <a:lnTo>
                    <a:pt x="120" y="4"/>
                  </a:lnTo>
                  <a:lnTo>
                    <a:pt x="124" y="10"/>
                  </a:lnTo>
                  <a:lnTo>
                    <a:pt x="130" y="15"/>
                  </a:lnTo>
                  <a:lnTo>
                    <a:pt x="140" y="18"/>
                  </a:lnTo>
                  <a:lnTo>
                    <a:pt x="148" y="21"/>
                  </a:lnTo>
                  <a:lnTo>
                    <a:pt x="152" y="22"/>
                  </a:lnTo>
                  <a:lnTo>
                    <a:pt x="160" y="25"/>
                  </a:lnTo>
                  <a:lnTo>
                    <a:pt x="167" y="24"/>
                  </a:lnTo>
                  <a:lnTo>
                    <a:pt x="204" y="11"/>
                  </a:lnTo>
                  <a:lnTo>
                    <a:pt x="203" y="11"/>
                  </a:lnTo>
                  <a:lnTo>
                    <a:pt x="208" y="9"/>
                  </a:lnTo>
                  <a:lnTo>
                    <a:pt x="213" y="8"/>
                  </a:lnTo>
                  <a:lnTo>
                    <a:pt x="222" y="6"/>
                  </a:lnTo>
                  <a:lnTo>
                    <a:pt x="228" y="6"/>
                  </a:lnTo>
                  <a:lnTo>
                    <a:pt x="232" y="7"/>
                  </a:lnTo>
                  <a:lnTo>
                    <a:pt x="236" y="9"/>
                  </a:lnTo>
                  <a:lnTo>
                    <a:pt x="240" y="11"/>
                  </a:lnTo>
                  <a:lnTo>
                    <a:pt x="242" y="13"/>
                  </a:lnTo>
                  <a:lnTo>
                    <a:pt x="244" y="15"/>
                  </a:lnTo>
                  <a:lnTo>
                    <a:pt x="245" y="17"/>
                  </a:lnTo>
                  <a:lnTo>
                    <a:pt x="244" y="23"/>
                  </a:lnTo>
                  <a:lnTo>
                    <a:pt x="242" y="26"/>
                  </a:lnTo>
                  <a:lnTo>
                    <a:pt x="239" y="26"/>
                  </a:lnTo>
                  <a:lnTo>
                    <a:pt x="234" y="26"/>
                  </a:lnTo>
                  <a:lnTo>
                    <a:pt x="230" y="26"/>
                  </a:lnTo>
                  <a:lnTo>
                    <a:pt x="226" y="23"/>
                  </a:lnTo>
                  <a:lnTo>
                    <a:pt x="221" y="27"/>
                  </a:lnTo>
                  <a:lnTo>
                    <a:pt x="212" y="33"/>
                  </a:lnTo>
                  <a:lnTo>
                    <a:pt x="208" y="34"/>
                  </a:lnTo>
                  <a:lnTo>
                    <a:pt x="203" y="31"/>
                  </a:lnTo>
                  <a:lnTo>
                    <a:pt x="199" y="29"/>
                  </a:lnTo>
                  <a:lnTo>
                    <a:pt x="189" y="33"/>
                  </a:lnTo>
                  <a:lnTo>
                    <a:pt x="178" y="37"/>
                  </a:lnTo>
                  <a:lnTo>
                    <a:pt x="171" y="40"/>
                  </a:lnTo>
                  <a:lnTo>
                    <a:pt x="162" y="42"/>
                  </a:lnTo>
                  <a:lnTo>
                    <a:pt x="163" y="96"/>
                  </a:lnTo>
                  <a:lnTo>
                    <a:pt x="151" y="96"/>
                  </a:lnTo>
                  <a:lnTo>
                    <a:pt x="153" y="186"/>
                  </a:lnTo>
                  <a:lnTo>
                    <a:pt x="154" y="191"/>
                  </a:lnTo>
                  <a:lnTo>
                    <a:pt x="156" y="194"/>
                  </a:lnTo>
                  <a:lnTo>
                    <a:pt x="158" y="196"/>
                  </a:lnTo>
                  <a:lnTo>
                    <a:pt x="160" y="198"/>
                  </a:lnTo>
                  <a:lnTo>
                    <a:pt x="159" y="199"/>
                  </a:lnTo>
                  <a:lnTo>
                    <a:pt x="156" y="200"/>
                  </a:lnTo>
                  <a:lnTo>
                    <a:pt x="153" y="206"/>
                  </a:lnTo>
                  <a:lnTo>
                    <a:pt x="151" y="213"/>
                  </a:lnTo>
                  <a:lnTo>
                    <a:pt x="151" y="222"/>
                  </a:lnTo>
                  <a:lnTo>
                    <a:pt x="150" y="224"/>
                  </a:lnTo>
                  <a:lnTo>
                    <a:pt x="147" y="228"/>
                  </a:lnTo>
                  <a:lnTo>
                    <a:pt x="138" y="233"/>
                  </a:lnTo>
                  <a:lnTo>
                    <a:pt x="134" y="234"/>
                  </a:lnTo>
                  <a:lnTo>
                    <a:pt x="127" y="235"/>
                  </a:lnTo>
                  <a:lnTo>
                    <a:pt x="123" y="234"/>
                  </a:lnTo>
                  <a:lnTo>
                    <a:pt x="120" y="232"/>
                  </a:lnTo>
                  <a:lnTo>
                    <a:pt x="118" y="228"/>
                  </a:lnTo>
                  <a:lnTo>
                    <a:pt x="118" y="224"/>
                  </a:lnTo>
                  <a:lnTo>
                    <a:pt x="116" y="220"/>
                  </a:lnTo>
                  <a:lnTo>
                    <a:pt x="115" y="219"/>
                  </a:lnTo>
                  <a:lnTo>
                    <a:pt x="110" y="219"/>
                  </a:lnTo>
                  <a:lnTo>
                    <a:pt x="108" y="219"/>
                  </a:lnTo>
                  <a:lnTo>
                    <a:pt x="106" y="224"/>
                  </a:lnTo>
                  <a:lnTo>
                    <a:pt x="106" y="228"/>
                  </a:lnTo>
                  <a:lnTo>
                    <a:pt x="104" y="232"/>
                  </a:lnTo>
                  <a:lnTo>
                    <a:pt x="98" y="233"/>
                  </a:lnTo>
                  <a:lnTo>
                    <a:pt x="90" y="23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3" name="Freeform 255"/>
            <p:cNvSpPr>
              <a:spLocks/>
            </p:cNvSpPr>
            <p:nvPr/>
          </p:nvSpPr>
          <p:spPr bwMode="auto">
            <a:xfrm>
              <a:off x="3119" y="3071"/>
              <a:ext cx="37" cy="39"/>
            </a:xfrm>
            <a:custGeom>
              <a:avLst/>
              <a:gdLst/>
              <a:ahLst/>
              <a:cxnLst>
                <a:cxn ang="0">
                  <a:pos x="18" y="9"/>
                </a:cxn>
                <a:cxn ang="0">
                  <a:pos x="13" y="12"/>
                </a:cxn>
                <a:cxn ang="0">
                  <a:pos x="8" y="15"/>
                </a:cxn>
                <a:cxn ang="0">
                  <a:pos x="3" y="20"/>
                </a:cxn>
                <a:cxn ang="0">
                  <a:pos x="2" y="23"/>
                </a:cxn>
                <a:cxn ang="0">
                  <a:pos x="0" y="26"/>
                </a:cxn>
                <a:cxn ang="0">
                  <a:pos x="0" y="29"/>
                </a:cxn>
                <a:cxn ang="0">
                  <a:pos x="1" y="34"/>
                </a:cxn>
                <a:cxn ang="0">
                  <a:pos x="4" y="38"/>
                </a:cxn>
                <a:cxn ang="0">
                  <a:pos x="8" y="40"/>
                </a:cxn>
                <a:cxn ang="0">
                  <a:pos x="12" y="40"/>
                </a:cxn>
                <a:cxn ang="0">
                  <a:pos x="13" y="40"/>
                </a:cxn>
                <a:cxn ang="0">
                  <a:pos x="17" y="39"/>
                </a:cxn>
                <a:cxn ang="0">
                  <a:pos x="26" y="36"/>
                </a:cxn>
                <a:cxn ang="0">
                  <a:pos x="31" y="33"/>
                </a:cxn>
                <a:cxn ang="0">
                  <a:pos x="35" y="29"/>
                </a:cxn>
                <a:cxn ang="0">
                  <a:pos x="37" y="25"/>
                </a:cxn>
                <a:cxn ang="0">
                  <a:pos x="39" y="20"/>
                </a:cxn>
                <a:cxn ang="0">
                  <a:pos x="39" y="15"/>
                </a:cxn>
                <a:cxn ang="0">
                  <a:pos x="39" y="10"/>
                </a:cxn>
                <a:cxn ang="0">
                  <a:pos x="39" y="4"/>
                </a:cxn>
                <a:cxn ang="0">
                  <a:pos x="35" y="1"/>
                </a:cxn>
                <a:cxn ang="0">
                  <a:pos x="30" y="0"/>
                </a:cxn>
                <a:cxn ang="0">
                  <a:pos x="26" y="2"/>
                </a:cxn>
                <a:cxn ang="0">
                  <a:pos x="23" y="4"/>
                </a:cxn>
                <a:cxn ang="0">
                  <a:pos x="19" y="8"/>
                </a:cxn>
                <a:cxn ang="0">
                  <a:pos x="18" y="9"/>
                </a:cxn>
              </a:cxnLst>
              <a:rect l="0" t="0" r="r" b="b"/>
              <a:pathLst>
                <a:path w="40" h="41">
                  <a:moveTo>
                    <a:pt x="18" y="9"/>
                  </a:moveTo>
                  <a:lnTo>
                    <a:pt x="13" y="12"/>
                  </a:lnTo>
                  <a:lnTo>
                    <a:pt x="8" y="15"/>
                  </a:lnTo>
                  <a:lnTo>
                    <a:pt x="3" y="20"/>
                  </a:lnTo>
                  <a:lnTo>
                    <a:pt x="2" y="23"/>
                  </a:lnTo>
                  <a:lnTo>
                    <a:pt x="0" y="26"/>
                  </a:lnTo>
                  <a:lnTo>
                    <a:pt x="0" y="29"/>
                  </a:lnTo>
                  <a:lnTo>
                    <a:pt x="1" y="34"/>
                  </a:lnTo>
                  <a:lnTo>
                    <a:pt x="4" y="38"/>
                  </a:lnTo>
                  <a:lnTo>
                    <a:pt x="8" y="40"/>
                  </a:lnTo>
                  <a:lnTo>
                    <a:pt x="12" y="40"/>
                  </a:lnTo>
                  <a:lnTo>
                    <a:pt x="13" y="40"/>
                  </a:lnTo>
                  <a:lnTo>
                    <a:pt x="17" y="39"/>
                  </a:lnTo>
                  <a:lnTo>
                    <a:pt x="26" y="36"/>
                  </a:lnTo>
                  <a:lnTo>
                    <a:pt x="31" y="33"/>
                  </a:lnTo>
                  <a:lnTo>
                    <a:pt x="35" y="29"/>
                  </a:lnTo>
                  <a:lnTo>
                    <a:pt x="37" y="25"/>
                  </a:lnTo>
                  <a:lnTo>
                    <a:pt x="39" y="20"/>
                  </a:lnTo>
                  <a:lnTo>
                    <a:pt x="39" y="15"/>
                  </a:lnTo>
                  <a:lnTo>
                    <a:pt x="39" y="10"/>
                  </a:lnTo>
                  <a:lnTo>
                    <a:pt x="39" y="4"/>
                  </a:lnTo>
                  <a:lnTo>
                    <a:pt x="35" y="1"/>
                  </a:lnTo>
                  <a:lnTo>
                    <a:pt x="30" y="0"/>
                  </a:lnTo>
                  <a:lnTo>
                    <a:pt x="26" y="2"/>
                  </a:lnTo>
                  <a:lnTo>
                    <a:pt x="23" y="4"/>
                  </a:lnTo>
                  <a:lnTo>
                    <a:pt x="19" y="8"/>
                  </a:lnTo>
                  <a:lnTo>
                    <a:pt x="18" y="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4" name="Freeform 256"/>
            <p:cNvSpPr>
              <a:spLocks/>
            </p:cNvSpPr>
            <p:nvPr/>
          </p:nvSpPr>
          <p:spPr bwMode="auto">
            <a:xfrm>
              <a:off x="2950" y="2963"/>
              <a:ext cx="243" cy="227"/>
            </a:xfrm>
            <a:custGeom>
              <a:avLst/>
              <a:gdLst/>
              <a:ahLst/>
              <a:cxnLst>
                <a:cxn ang="0">
                  <a:pos x="220" y="174"/>
                </a:cxn>
                <a:cxn ang="0">
                  <a:pos x="208" y="199"/>
                </a:cxn>
                <a:cxn ang="0">
                  <a:pos x="189" y="211"/>
                </a:cxn>
                <a:cxn ang="0">
                  <a:pos x="166" y="228"/>
                </a:cxn>
                <a:cxn ang="0">
                  <a:pos x="148" y="229"/>
                </a:cxn>
                <a:cxn ang="0">
                  <a:pos x="137" y="235"/>
                </a:cxn>
                <a:cxn ang="0">
                  <a:pos x="116" y="233"/>
                </a:cxn>
                <a:cxn ang="0">
                  <a:pos x="99" y="235"/>
                </a:cxn>
                <a:cxn ang="0">
                  <a:pos x="82" y="244"/>
                </a:cxn>
                <a:cxn ang="0">
                  <a:pos x="65" y="239"/>
                </a:cxn>
                <a:cxn ang="0">
                  <a:pos x="50" y="238"/>
                </a:cxn>
                <a:cxn ang="0">
                  <a:pos x="41" y="231"/>
                </a:cxn>
                <a:cxn ang="0">
                  <a:pos x="37" y="216"/>
                </a:cxn>
                <a:cxn ang="0">
                  <a:pos x="41" y="209"/>
                </a:cxn>
                <a:cxn ang="0">
                  <a:pos x="31" y="193"/>
                </a:cxn>
                <a:cxn ang="0">
                  <a:pos x="18" y="161"/>
                </a:cxn>
                <a:cxn ang="0">
                  <a:pos x="0" y="134"/>
                </a:cxn>
                <a:cxn ang="0">
                  <a:pos x="14" y="131"/>
                </a:cxn>
                <a:cxn ang="0">
                  <a:pos x="18" y="119"/>
                </a:cxn>
                <a:cxn ang="0">
                  <a:pos x="26" y="120"/>
                </a:cxn>
                <a:cxn ang="0">
                  <a:pos x="30" y="131"/>
                </a:cxn>
                <a:cxn ang="0">
                  <a:pos x="43" y="133"/>
                </a:cxn>
                <a:cxn ang="0">
                  <a:pos x="59" y="124"/>
                </a:cxn>
                <a:cxn ang="0">
                  <a:pos x="62" y="105"/>
                </a:cxn>
                <a:cxn ang="0">
                  <a:pos x="68" y="99"/>
                </a:cxn>
                <a:cxn ang="0">
                  <a:pos x="82" y="97"/>
                </a:cxn>
                <a:cxn ang="0">
                  <a:pos x="94" y="87"/>
                </a:cxn>
                <a:cxn ang="0">
                  <a:pos x="104" y="68"/>
                </a:cxn>
                <a:cxn ang="0">
                  <a:pos x="120" y="62"/>
                </a:cxn>
                <a:cxn ang="0">
                  <a:pos x="141" y="69"/>
                </a:cxn>
                <a:cxn ang="0">
                  <a:pos x="156" y="61"/>
                </a:cxn>
                <a:cxn ang="0">
                  <a:pos x="166" y="44"/>
                </a:cxn>
                <a:cxn ang="0">
                  <a:pos x="195" y="12"/>
                </a:cxn>
                <a:cxn ang="0">
                  <a:pos x="208" y="0"/>
                </a:cxn>
                <a:cxn ang="0">
                  <a:pos x="229" y="5"/>
                </a:cxn>
                <a:cxn ang="0">
                  <a:pos x="242" y="4"/>
                </a:cxn>
                <a:cxn ang="0">
                  <a:pos x="242" y="18"/>
                </a:cxn>
                <a:cxn ang="0">
                  <a:pos x="248" y="47"/>
                </a:cxn>
                <a:cxn ang="0">
                  <a:pos x="255" y="67"/>
                </a:cxn>
                <a:cxn ang="0">
                  <a:pos x="249" y="70"/>
                </a:cxn>
                <a:cxn ang="0">
                  <a:pos x="242" y="64"/>
                </a:cxn>
                <a:cxn ang="0">
                  <a:pos x="236" y="73"/>
                </a:cxn>
                <a:cxn ang="0">
                  <a:pos x="238" y="85"/>
                </a:cxn>
                <a:cxn ang="0">
                  <a:pos x="246" y="86"/>
                </a:cxn>
                <a:cxn ang="0">
                  <a:pos x="250" y="75"/>
                </a:cxn>
                <a:cxn ang="0">
                  <a:pos x="264" y="81"/>
                </a:cxn>
                <a:cxn ang="0">
                  <a:pos x="262" y="100"/>
                </a:cxn>
                <a:cxn ang="0">
                  <a:pos x="256" y="112"/>
                </a:cxn>
                <a:cxn ang="0">
                  <a:pos x="241" y="137"/>
                </a:cxn>
                <a:cxn ang="0">
                  <a:pos x="213" y="143"/>
                </a:cxn>
                <a:cxn ang="0">
                  <a:pos x="217" y="129"/>
                </a:cxn>
                <a:cxn ang="0">
                  <a:pos x="213" y="115"/>
                </a:cxn>
                <a:cxn ang="0">
                  <a:pos x="201" y="119"/>
                </a:cxn>
                <a:cxn ang="0">
                  <a:pos x="191" y="126"/>
                </a:cxn>
                <a:cxn ang="0">
                  <a:pos x="180" y="137"/>
                </a:cxn>
                <a:cxn ang="0">
                  <a:pos x="179" y="147"/>
                </a:cxn>
                <a:cxn ang="0">
                  <a:pos x="189" y="154"/>
                </a:cxn>
                <a:cxn ang="0">
                  <a:pos x="204" y="150"/>
                </a:cxn>
                <a:cxn ang="0">
                  <a:pos x="231" y="156"/>
                </a:cxn>
              </a:cxnLst>
              <a:rect l="0" t="0" r="r" b="b"/>
              <a:pathLst>
                <a:path w="265" h="247">
                  <a:moveTo>
                    <a:pt x="231" y="156"/>
                  </a:moveTo>
                  <a:lnTo>
                    <a:pt x="225" y="166"/>
                  </a:lnTo>
                  <a:lnTo>
                    <a:pt x="220" y="174"/>
                  </a:lnTo>
                  <a:lnTo>
                    <a:pt x="215" y="182"/>
                  </a:lnTo>
                  <a:lnTo>
                    <a:pt x="213" y="188"/>
                  </a:lnTo>
                  <a:lnTo>
                    <a:pt x="208" y="199"/>
                  </a:lnTo>
                  <a:lnTo>
                    <a:pt x="202" y="202"/>
                  </a:lnTo>
                  <a:lnTo>
                    <a:pt x="198" y="207"/>
                  </a:lnTo>
                  <a:lnTo>
                    <a:pt x="189" y="211"/>
                  </a:lnTo>
                  <a:lnTo>
                    <a:pt x="181" y="215"/>
                  </a:lnTo>
                  <a:lnTo>
                    <a:pt x="175" y="221"/>
                  </a:lnTo>
                  <a:lnTo>
                    <a:pt x="166" y="228"/>
                  </a:lnTo>
                  <a:lnTo>
                    <a:pt x="161" y="232"/>
                  </a:lnTo>
                  <a:lnTo>
                    <a:pt x="156" y="232"/>
                  </a:lnTo>
                  <a:lnTo>
                    <a:pt x="148" y="229"/>
                  </a:lnTo>
                  <a:lnTo>
                    <a:pt x="144" y="230"/>
                  </a:lnTo>
                  <a:lnTo>
                    <a:pt x="141" y="232"/>
                  </a:lnTo>
                  <a:lnTo>
                    <a:pt x="137" y="235"/>
                  </a:lnTo>
                  <a:lnTo>
                    <a:pt x="130" y="236"/>
                  </a:lnTo>
                  <a:lnTo>
                    <a:pt x="123" y="234"/>
                  </a:lnTo>
                  <a:lnTo>
                    <a:pt x="116" y="233"/>
                  </a:lnTo>
                  <a:lnTo>
                    <a:pt x="109" y="232"/>
                  </a:lnTo>
                  <a:lnTo>
                    <a:pt x="104" y="233"/>
                  </a:lnTo>
                  <a:lnTo>
                    <a:pt x="99" y="235"/>
                  </a:lnTo>
                  <a:lnTo>
                    <a:pt x="91" y="242"/>
                  </a:lnTo>
                  <a:lnTo>
                    <a:pt x="86" y="243"/>
                  </a:lnTo>
                  <a:lnTo>
                    <a:pt x="82" y="244"/>
                  </a:lnTo>
                  <a:lnTo>
                    <a:pt x="78" y="246"/>
                  </a:lnTo>
                  <a:lnTo>
                    <a:pt x="72" y="245"/>
                  </a:lnTo>
                  <a:lnTo>
                    <a:pt x="65" y="239"/>
                  </a:lnTo>
                  <a:lnTo>
                    <a:pt x="62" y="238"/>
                  </a:lnTo>
                  <a:lnTo>
                    <a:pt x="56" y="237"/>
                  </a:lnTo>
                  <a:lnTo>
                    <a:pt x="50" y="238"/>
                  </a:lnTo>
                  <a:lnTo>
                    <a:pt x="47" y="237"/>
                  </a:lnTo>
                  <a:lnTo>
                    <a:pt x="44" y="235"/>
                  </a:lnTo>
                  <a:lnTo>
                    <a:pt x="41" y="231"/>
                  </a:lnTo>
                  <a:lnTo>
                    <a:pt x="40" y="227"/>
                  </a:lnTo>
                  <a:lnTo>
                    <a:pt x="39" y="219"/>
                  </a:lnTo>
                  <a:lnTo>
                    <a:pt x="37" y="216"/>
                  </a:lnTo>
                  <a:lnTo>
                    <a:pt x="34" y="214"/>
                  </a:lnTo>
                  <a:lnTo>
                    <a:pt x="36" y="209"/>
                  </a:lnTo>
                  <a:lnTo>
                    <a:pt x="41" y="209"/>
                  </a:lnTo>
                  <a:lnTo>
                    <a:pt x="41" y="208"/>
                  </a:lnTo>
                  <a:lnTo>
                    <a:pt x="36" y="201"/>
                  </a:lnTo>
                  <a:lnTo>
                    <a:pt x="31" y="193"/>
                  </a:lnTo>
                  <a:lnTo>
                    <a:pt x="29" y="187"/>
                  </a:lnTo>
                  <a:lnTo>
                    <a:pt x="20" y="168"/>
                  </a:lnTo>
                  <a:lnTo>
                    <a:pt x="18" y="161"/>
                  </a:lnTo>
                  <a:lnTo>
                    <a:pt x="12" y="152"/>
                  </a:lnTo>
                  <a:lnTo>
                    <a:pt x="5" y="141"/>
                  </a:lnTo>
                  <a:lnTo>
                    <a:pt x="0" y="134"/>
                  </a:lnTo>
                  <a:lnTo>
                    <a:pt x="1" y="134"/>
                  </a:lnTo>
                  <a:lnTo>
                    <a:pt x="8" y="132"/>
                  </a:lnTo>
                  <a:lnTo>
                    <a:pt x="14" y="131"/>
                  </a:lnTo>
                  <a:lnTo>
                    <a:pt x="16" y="128"/>
                  </a:lnTo>
                  <a:lnTo>
                    <a:pt x="16" y="124"/>
                  </a:lnTo>
                  <a:lnTo>
                    <a:pt x="18" y="119"/>
                  </a:lnTo>
                  <a:lnTo>
                    <a:pt x="20" y="118"/>
                  </a:lnTo>
                  <a:lnTo>
                    <a:pt x="24" y="119"/>
                  </a:lnTo>
                  <a:lnTo>
                    <a:pt x="26" y="120"/>
                  </a:lnTo>
                  <a:lnTo>
                    <a:pt x="27" y="123"/>
                  </a:lnTo>
                  <a:lnTo>
                    <a:pt x="28" y="127"/>
                  </a:lnTo>
                  <a:lnTo>
                    <a:pt x="30" y="131"/>
                  </a:lnTo>
                  <a:lnTo>
                    <a:pt x="32" y="134"/>
                  </a:lnTo>
                  <a:lnTo>
                    <a:pt x="36" y="135"/>
                  </a:lnTo>
                  <a:lnTo>
                    <a:pt x="43" y="133"/>
                  </a:lnTo>
                  <a:lnTo>
                    <a:pt x="47" y="132"/>
                  </a:lnTo>
                  <a:lnTo>
                    <a:pt x="56" y="127"/>
                  </a:lnTo>
                  <a:lnTo>
                    <a:pt x="59" y="124"/>
                  </a:lnTo>
                  <a:lnTo>
                    <a:pt x="60" y="122"/>
                  </a:lnTo>
                  <a:lnTo>
                    <a:pt x="61" y="113"/>
                  </a:lnTo>
                  <a:lnTo>
                    <a:pt x="62" y="105"/>
                  </a:lnTo>
                  <a:lnTo>
                    <a:pt x="65" y="101"/>
                  </a:lnTo>
                  <a:lnTo>
                    <a:pt x="67" y="99"/>
                  </a:lnTo>
                  <a:lnTo>
                    <a:pt x="68" y="99"/>
                  </a:lnTo>
                  <a:lnTo>
                    <a:pt x="73" y="99"/>
                  </a:lnTo>
                  <a:lnTo>
                    <a:pt x="78" y="98"/>
                  </a:lnTo>
                  <a:lnTo>
                    <a:pt x="82" y="97"/>
                  </a:lnTo>
                  <a:lnTo>
                    <a:pt x="88" y="95"/>
                  </a:lnTo>
                  <a:lnTo>
                    <a:pt x="92" y="92"/>
                  </a:lnTo>
                  <a:lnTo>
                    <a:pt x="94" y="87"/>
                  </a:lnTo>
                  <a:lnTo>
                    <a:pt x="96" y="84"/>
                  </a:lnTo>
                  <a:lnTo>
                    <a:pt x="101" y="73"/>
                  </a:lnTo>
                  <a:lnTo>
                    <a:pt x="104" y="68"/>
                  </a:lnTo>
                  <a:lnTo>
                    <a:pt x="109" y="64"/>
                  </a:lnTo>
                  <a:lnTo>
                    <a:pt x="113" y="62"/>
                  </a:lnTo>
                  <a:lnTo>
                    <a:pt x="120" y="62"/>
                  </a:lnTo>
                  <a:lnTo>
                    <a:pt x="132" y="66"/>
                  </a:lnTo>
                  <a:lnTo>
                    <a:pt x="136" y="68"/>
                  </a:lnTo>
                  <a:lnTo>
                    <a:pt x="141" y="69"/>
                  </a:lnTo>
                  <a:lnTo>
                    <a:pt x="145" y="69"/>
                  </a:lnTo>
                  <a:lnTo>
                    <a:pt x="153" y="66"/>
                  </a:lnTo>
                  <a:lnTo>
                    <a:pt x="156" y="61"/>
                  </a:lnTo>
                  <a:lnTo>
                    <a:pt x="158" y="57"/>
                  </a:lnTo>
                  <a:lnTo>
                    <a:pt x="163" y="49"/>
                  </a:lnTo>
                  <a:lnTo>
                    <a:pt x="166" y="44"/>
                  </a:lnTo>
                  <a:lnTo>
                    <a:pt x="174" y="34"/>
                  </a:lnTo>
                  <a:lnTo>
                    <a:pt x="186" y="20"/>
                  </a:lnTo>
                  <a:lnTo>
                    <a:pt x="195" y="12"/>
                  </a:lnTo>
                  <a:lnTo>
                    <a:pt x="201" y="5"/>
                  </a:lnTo>
                  <a:lnTo>
                    <a:pt x="206" y="0"/>
                  </a:lnTo>
                  <a:lnTo>
                    <a:pt x="208" y="0"/>
                  </a:lnTo>
                  <a:lnTo>
                    <a:pt x="214" y="1"/>
                  </a:lnTo>
                  <a:lnTo>
                    <a:pt x="221" y="4"/>
                  </a:lnTo>
                  <a:lnTo>
                    <a:pt x="229" y="5"/>
                  </a:lnTo>
                  <a:lnTo>
                    <a:pt x="235" y="3"/>
                  </a:lnTo>
                  <a:lnTo>
                    <a:pt x="241" y="3"/>
                  </a:lnTo>
                  <a:lnTo>
                    <a:pt x="242" y="4"/>
                  </a:lnTo>
                  <a:lnTo>
                    <a:pt x="242" y="5"/>
                  </a:lnTo>
                  <a:lnTo>
                    <a:pt x="242" y="10"/>
                  </a:lnTo>
                  <a:lnTo>
                    <a:pt x="242" y="18"/>
                  </a:lnTo>
                  <a:lnTo>
                    <a:pt x="243" y="28"/>
                  </a:lnTo>
                  <a:lnTo>
                    <a:pt x="247" y="41"/>
                  </a:lnTo>
                  <a:lnTo>
                    <a:pt x="248" y="47"/>
                  </a:lnTo>
                  <a:lnTo>
                    <a:pt x="252" y="55"/>
                  </a:lnTo>
                  <a:lnTo>
                    <a:pt x="254" y="61"/>
                  </a:lnTo>
                  <a:lnTo>
                    <a:pt x="255" y="67"/>
                  </a:lnTo>
                  <a:lnTo>
                    <a:pt x="254" y="72"/>
                  </a:lnTo>
                  <a:lnTo>
                    <a:pt x="251" y="74"/>
                  </a:lnTo>
                  <a:lnTo>
                    <a:pt x="249" y="70"/>
                  </a:lnTo>
                  <a:lnTo>
                    <a:pt x="248" y="69"/>
                  </a:lnTo>
                  <a:lnTo>
                    <a:pt x="245" y="67"/>
                  </a:lnTo>
                  <a:lnTo>
                    <a:pt x="242" y="64"/>
                  </a:lnTo>
                  <a:lnTo>
                    <a:pt x="238" y="69"/>
                  </a:lnTo>
                  <a:lnTo>
                    <a:pt x="237" y="70"/>
                  </a:lnTo>
                  <a:lnTo>
                    <a:pt x="236" y="73"/>
                  </a:lnTo>
                  <a:lnTo>
                    <a:pt x="235" y="75"/>
                  </a:lnTo>
                  <a:lnTo>
                    <a:pt x="236" y="79"/>
                  </a:lnTo>
                  <a:lnTo>
                    <a:pt x="238" y="85"/>
                  </a:lnTo>
                  <a:lnTo>
                    <a:pt x="242" y="86"/>
                  </a:lnTo>
                  <a:lnTo>
                    <a:pt x="243" y="86"/>
                  </a:lnTo>
                  <a:lnTo>
                    <a:pt x="246" y="86"/>
                  </a:lnTo>
                  <a:lnTo>
                    <a:pt x="248" y="83"/>
                  </a:lnTo>
                  <a:lnTo>
                    <a:pt x="251" y="79"/>
                  </a:lnTo>
                  <a:lnTo>
                    <a:pt x="250" y="75"/>
                  </a:lnTo>
                  <a:lnTo>
                    <a:pt x="250" y="70"/>
                  </a:lnTo>
                  <a:lnTo>
                    <a:pt x="251" y="76"/>
                  </a:lnTo>
                  <a:lnTo>
                    <a:pt x="264" y="81"/>
                  </a:lnTo>
                  <a:lnTo>
                    <a:pt x="264" y="86"/>
                  </a:lnTo>
                  <a:lnTo>
                    <a:pt x="264" y="93"/>
                  </a:lnTo>
                  <a:lnTo>
                    <a:pt x="262" y="100"/>
                  </a:lnTo>
                  <a:lnTo>
                    <a:pt x="260" y="103"/>
                  </a:lnTo>
                  <a:lnTo>
                    <a:pt x="258" y="106"/>
                  </a:lnTo>
                  <a:lnTo>
                    <a:pt x="256" y="112"/>
                  </a:lnTo>
                  <a:lnTo>
                    <a:pt x="253" y="119"/>
                  </a:lnTo>
                  <a:lnTo>
                    <a:pt x="245" y="130"/>
                  </a:lnTo>
                  <a:lnTo>
                    <a:pt x="241" y="137"/>
                  </a:lnTo>
                  <a:lnTo>
                    <a:pt x="237" y="143"/>
                  </a:lnTo>
                  <a:lnTo>
                    <a:pt x="231" y="156"/>
                  </a:lnTo>
                  <a:lnTo>
                    <a:pt x="213" y="143"/>
                  </a:lnTo>
                  <a:lnTo>
                    <a:pt x="215" y="139"/>
                  </a:lnTo>
                  <a:lnTo>
                    <a:pt x="217" y="134"/>
                  </a:lnTo>
                  <a:lnTo>
                    <a:pt x="217" y="129"/>
                  </a:lnTo>
                  <a:lnTo>
                    <a:pt x="217" y="124"/>
                  </a:lnTo>
                  <a:lnTo>
                    <a:pt x="216" y="119"/>
                  </a:lnTo>
                  <a:lnTo>
                    <a:pt x="213" y="115"/>
                  </a:lnTo>
                  <a:lnTo>
                    <a:pt x="208" y="113"/>
                  </a:lnTo>
                  <a:lnTo>
                    <a:pt x="203" y="116"/>
                  </a:lnTo>
                  <a:lnTo>
                    <a:pt x="201" y="119"/>
                  </a:lnTo>
                  <a:lnTo>
                    <a:pt x="197" y="122"/>
                  </a:lnTo>
                  <a:lnTo>
                    <a:pt x="196" y="123"/>
                  </a:lnTo>
                  <a:lnTo>
                    <a:pt x="191" y="126"/>
                  </a:lnTo>
                  <a:lnTo>
                    <a:pt x="186" y="130"/>
                  </a:lnTo>
                  <a:lnTo>
                    <a:pt x="181" y="135"/>
                  </a:lnTo>
                  <a:lnTo>
                    <a:pt x="180" y="137"/>
                  </a:lnTo>
                  <a:lnTo>
                    <a:pt x="179" y="141"/>
                  </a:lnTo>
                  <a:lnTo>
                    <a:pt x="178" y="144"/>
                  </a:lnTo>
                  <a:lnTo>
                    <a:pt x="179" y="147"/>
                  </a:lnTo>
                  <a:lnTo>
                    <a:pt x="182" y="151"/>
                  </a:lnTo>
                  <a:lnTo>
                    <a:pt x="186" y="153"/>
                  </a:lnTo>
                  <a:lnTo>
                    <a:pt x="189" y="154"/>
                  </a:lnTo>
                  <a:lnTo>
                    <a:pt x="191" y="153"/>
                  </a:lnTo>
                  <a:lnTo>
                    <a:pt x="196" y="153"/>
                  </a:lnTo>
                  <a:lnTo>
                    <a:pt x="204" y="150"/>
                  </a:lnTo>
                  <a:lnTo>
                    <a:pt x="209" y="147"/>
                  </a:lnTo>
                  <a:lnTo>
                    <a:pt x="214" y="143"/>
                  </a:lnTo>
                  <a:lnTo>
                    <a:pt x="231" y="15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5" name="Freeform 257"/>
            <p:cNvSpPr>
              <a:spLocks/>
            </p:cNvSpPr>
            <p:nvPr/>
          </p:nvSpPr>
          <p:spPr bwMode="auto">
            <a:xfrm>
              <a:off x="2950" y="2963"/>
              <a:ext cx="249" cy="233"/>
            </a:xfrm>
            <a:custGeom>
              <a:avLst/>
              <a:gdLst/>
              <a:ahLst/>
              <a:cxnLst>
                <a:cxn ang="0">
                  <a:pos x="225" y="178"/>
                </a:cxn>
                <a:cxn ang="0">
                  <a:pos x="213" y="204"/>
                </a:cxn>
                <a:cxn ang="0">
                  <a:pos x="193" y="216"/>
                </a:cxn>
                <a:cxn ang="0">
                  <a:pos x="170" y="234"/>
                </a:cxn>
                <a:cxn ang="0">
                  <a:pos x="151" y="235"/>
                </a:cxn>
                <a:cxn ang="0">
                  <a:pos x="140" y="241"/>
                </a:cxn>
                <a:cxn ang="0">
                  <a:pos x="119" y="239"/>
                </a:cxn>
                <a:cxn ang="0">
                  <a:pos x="101" y="241"/>
                </a:cxn>
                <a:cxn ang="0">
                  <a:pos x="84" y="250"/>
                </a:cxn>
                <a:cxn ang="0">
                  <a:pos x="66" y="245"/>
                </a:cxn>
                <a:cxn ang="0">
                  <a:pos x="51" y="244"/>
                </a:cxn>
                <a:cxn ang="0">
                  <a:pos x="42" y="237"/>
                </a:cxn>
                <a:cxn ang="0">
                  <a:pos x="38" y="221"/>
                </a:cxn>
                <a:cxn ang="0">
                  <a:pos x="42" y="214"/>
                </a:cxn>
                <a:cxn ang="0">
                  <a:pos x="32" y="198"/>
                </a:cxn>
                <a:cxn ang="0">
                  <a:pos x="18" y="165"/>
                </a:cxn>
                <a:cxn ang="0">
                  <a:pos x="0" y="137"/>
                </a:cxn>
                <a:cxn ang="0">
                  <a:pos x="14" y="134"/>
                </a:cxn>
                <a:cxn ang="0">
                  <a:pos x="18" y="122"/>
                </a:cxn>
                <a:cxn ang="0">
                  <a:pos x="27" y="123"/>
                </a:cxn>
                <a:cxn ang="0">
                  <a:pos x="31" y="134"/>
                </a:cxn>
                <a:cxn ang="0">
                  <a:pos x="44" y="136"/>
                </a:cxn>
                <a:cxn ang="0">
                  <a:pos x="60" y="127"/>
                </a:cxn>
                <a:cxn ang="0">
                  <a:pos x="63" y="108"/>
                </a:cxn>
                <a:cxn ang="0">
                  <a:pos x="70" y="101"/>
                </a:cxn>
                <a:cxn ang="0">
                  <a:pos x="84" y="99"/>
                </a:cxn>
                <a:cxn ang="0">
                  <a:pos x="96" y="89"/>
                </a:cxn>
                <a:cxn ang="0">
                  <a:pos x="106" y="70"/>
                </a:cxn>
                <a:cxn ang="0">
                  <a:pos x="123" y="64"/>
                </a:cxn>
                <a:cxn ang="0">
                  <a:pos x="144" y="71"/>
                </a:cxn>
                <a:cxn ang="0">
                  <a:pos x="160" y="62"/>
                </a:cxn>
                <a:cxn ang="0">
                  <a:pos x="170" y="45"/>
                </a:cxn>
                <a:cxn ang="0">
                  <a:pos x="199" y="12"/>
                </a:cxn>
                <a:cxn ang="0">
                  <a:pos x="213" y="0"/>
                </a:cxn>
                <a:cxn ang="0">
                  <a:pos x="234" y="5"/>
                </a:cxn>
                <a:cxn ang="0">
                  <a:pos x="248" y="4"/>
                </a:cxn>
                <a:cxn ang="0">
                  <a:pos x="247" y="18"/>
                </a:cxn>
                <a:cxn ang="0">
                  <a:pos x="254" y="48"/>
                </a:cxn>
                <a:cxn ang="0">
                  <a:pos x="261" y="69"/>
                </a:cxn>
                <a:cxn ang="0">
                  <a:pos x="255" y="72"/>
                </a:cxn>
                <a:cxn ang="0">
                  <a:pos x="247" y="66"/>
                </a:cxn>
                <a:cxn ang="0">
                  <a:pos x="241" y="75"/>
                </a:cxn>
                <a:cxn ang="0">
                  <a:pos x="243" y="87"/>
                </a:cxn>
                <a:cxn ang="0">
                  <a:pos x="252" y="88"/>
                </a:cxn>
                <a:cxn ang="0">
                  <a:pos x="256" y="77"/>
                </a:cxn>
                <a:cxn ang="0">
                  <a:pos x="270" y="83"/>
                </a:cxn>
                <a:cxn ang="0">
                  <a:pos x="268" y="102"/>
                </a:cxn>
                <a:cxn ang="0">
                  <a:pos x="262" y="115"/>
                </a:cxn>
                <a:cxn ang="0">
                  <a:pos x="246" y="140"/>
                </a:cxn>
              </a:cxnLst>
              <a:rect l="0" t="0" r="r" b="b"/>
              <a:pathLst>
                <a:path w="271" h="253">
                  <a:moveTo>
                    <a:pt x="236" y="160"/>
                  </a:moveTo>
                  <a:lnTo>
                    <a:pt x="230" y="170"/>
                  </a:lnTo>
                  <a:lnTo>
                    <a:pt x="225" y="178"/>
                  </a:lnTo>
                  <a:lnTo>
                    <a:pt x="220" y="186"/>
                  </a:lnTo>
                  <a:lnTo>
                    <a:pt x="218" y="193"/>
                  </a:lnTo>
                  <a:lnTo>
                    <a:pt x="213" y="204"/>
                  </a:lnTo>
                  <a:lnTo>
                    <a:pt x="207" y="207"/>
                  </a:lnTo>
                  <a:lnTo>
                    <a:pt x="203" y="212"/>
                  </a:lnTo>
                  <a:lnTo>
                    <a:pt x="193" y="216"/>
                  </a:lnTo>
                  <a:lnTo>
                    <a:pt x="185" y="220"/>
                  </a:lnTo>
                  <a:lnTo>
                    <a:pt x="179" y="226"/>
                  </a:lnTo>
                  <a:lnTo>
                    <a:pt x="170" y="234"/>
                  </a:lnTo>
                  <a:lnTo>
                    <a:pt x="165" y="238"/>
                  </a:lnTo>
                  <a:lnTo>
                    <a:pt x="160" y="238"/>
                  </a:lnTo>
                  <a:lnTo>
                    <a:pt x="151" y="235"/>
                  </a:lnTo>
                  <a:lnTo>
                    <a:pt x="147" y="236"/>
                  </a:lnTo>
                  <a:lnTo>
                    <a:pt x="144" y="238"/>
                  </a:lnTo>
                  <a:lnTo>
                    <a:pt x="140" y="241"/>
                  </a:lnTo>
                  <a:lnTo>
                    <a:pt x="133" y="242"/>
                  </a:lnTo>
                  <a:lnTo>
                    <a:pt x="126" y="240"/>
                  </a:lnTo>
                  <a:lnTo>
                    <a:pt x="119" y="239"/>
                  </a:lnTo>
                  <a:lnTo>
                    <a:pt x="111" y="238"/>
                  </a:lnTo>
                  <a:lnTo>
                    <a:pt x="106" y="239"/>
                  </a:lnTo>
                  <a:lnTo>
                    <a:pt x="101" y="241"/>
                  </a:lnTo>
                  <a:lnTo>
                    <a:pt x="93" y="248"/>
                  </a:lnTo>
                  <a:lnTo>
                    <a:pt x="88" y="249"/>
                  </a:lnTo>
                  <a:lnTo>
                    <a:pt x="84" y="250"/>
                  </a:lnTo>
                  <a:lnTo>
                    <a:pt x="80" y="252"/>
                  </a:lnTo>
                  <a:lnTo>
                    <a:pt x="74" y="251"/>
                  </a:lnTo>
                  <a:lnTo>
                    <a:pt x="66" y="245"/>
                  </a:lnTo>
                  <a:lnTo>
                    <a:pt x="63" y="244"/>
                  </a:lnTo>
                  <a:lnTo>
                    <a:pt x="57" y="243"/>
                  </a:lnTo>
                  <a:lnTo>
                    <a:pt x="51" y="244"/>
                  </a:lnTo>
                  <a:lnTo>
                    <a:pt x="48" y="243"/>
                  </a:lnTo>
                  <a:lnTo>
                    <a:pt x="45" y="241"/>
                  </a:lnTo>
                  <a:lnTo>
                    <a:pt x="42" y="237"/>
                  </a:lnTo>
                  <a:lnTo>
                    <a:pt x="41" y="233"/>
                  </a:lnTo>
                  <a:lnTo>
                    <a:pt x="40" y="224"/>
                  </a:lnTo>
                  <a:lnTo>
                    <a:pt x="38" y="221"/>
                  </a:lnTo>
                  <a:lnTo>
                    <a:pt x="35" y="219"/>
                  </a:lnTo>
                  <a:lnTo>
                    <a:pt x="37" y="214"/>
                  </a:lnTo>
                  <a:lnTo>
                    <a:pt x="42" y="214"/>
                  </a:lnTo>
                  <a:lnTo>
                    <a:pt x="42" y="213"/>
                  </a:lnTo>
                  <a:lnTo>
                    <a:pt x="37" y="206"/>
                  </a:lnTo>
                  <a:lnTo>
                    <a:pt x="32" y="198"/>
                  </a:lnTo>
                  <a:lnTo>
                    <a:pt x="30" y="192"/>
                  </a:lnTo>
                  <a:lnTo>
                    <a:pt x="20" y="172"/>
                  </a:lnTo>
                  <a:lnTo>
                    <a:pt x="18" y="165"/>
                  </a:lnTo>
                  <a:lnTo>
                    <a:pt x="12" y="156"/>
                  </a:lnTo>
                  <a:lnTo>
                    <a:pt x="5" y="144"/>
                  </a:lnTo>
                  <a:lnTo>
                    <a:pt x="0" y="137"/>
                  </a:lnTo>
                  <a:lnTo>
                    <a:pt x="1" y="137"/>
                  </a:lnTo>
                  <a:lnTo>
                    <a:pt x="8" y="135"/>
                  </a:lnTo>
                  <a:lnTo>
                    <a:pt x="14" y="134"/>
                  </a:lnTo>
                  <a:lnTo>
                    <a:pt x="16" y="131"/>
                  </a:lnTo>
                  <a:lnTo>
                    <a:pt x="16" y="127"/>
                  </a:lnTo>
                  <a:lnTo>
                    <a:pt x="18" y="122"/>
                  </a:lnTo>
                  <a:lnTo>
                    <a:pt x="20" y="121"/>
                  </a:lnTo>
                  <a:lnTo>
                    <a:pt x="25" y="122"/>
                  </a:lnTo>
                  <a:lnTo>
                    <a:pt x="27" y="123"/>
                  </a:lnTo>
                  <a:lnTo>
                    <a:pt x="28" y="126"/>
                  </a:lnTo>
                  <a:lnTo>
                    <a:pt x="29" y="130"/>
                  </a:lnTo>
                  <a:lnTo>
                    <a:pt x="31" y="134"/>
                  </a:lnTo>
                  <a:lnTo>
                    <a:pt x="33" y="137"/>
                  </a:lnTo>
                  <a:lnTo>
                    <a:pt x="37" y="138"/>
                  </a:lnTo>
                  <a:lnTo>
                    <a:pt x="44" y="136"/>
                  </a:lnTo>
                  <a:lnTo>
                    <a:pt x="48" y="135"/>
                  </a:lnTo>
                  <a:lnTo>
                    <a:pt x="57" y="130"/>
                  </a:lnTo>
                  <a:lnTo>
                    <a:pt x="60" y="127"/>
                  </a:lnTo>
                  <a:lnTo>
                    <a:pt x="61" y="125"/>
                  </a:lnTo>
                  <a:lnTo>
                    <a:pt x="62" y="116"/>
                  </a:lnTo>
                  <a:lnTo>
                    <a:pt x="63" y="108"/>
                  </a:lnTo>
                  <a:lnTo>
                    <a:pt x="66" y="103"/>
                  </a:lnTo>
                  <a:lnTo>
                    <a:pt x="69" y="101"/>
                  </a:lnTo>
                  <a:lnTo>
                    <a:pt x="70" y="101"/>
                  </a:lnTo>
                  <a:lnTo>
                    <a:pt x="75" y="101"/>
                  </a:lnTo>
                  <a:lnTo>
                    <a:pt x="80" y="100"/>
                  </a:lnTo>
                  <a:lnTo>
                    <a:pt x="84" y="99"/>
                  </a:lnTo>
                  <a:lnTo>
                    <a:pt x="90" y="97"/>
                  </a:lnTo>
                  <a:lnTo>
                    <a:pt x="94" y="94"/>
                  </a:lnTo>
                  <a:lnTo>
                    <a:pt x="96" y="89"/>
                  </a:lnTo>
                  <a:lnTo>
                    <a:pt x="98" y="86"/>
                  </a:lnTo>
                  <a:lnTo>
                    <a:pt x="103" y="75"/>
                  </a:lnTo>
                  <a:lnTo>
                    <a:pt x="106" y="70"/>
                  </a:lnTo>
                  <a:lnTo>
                    <a:pt x="111" y="66"/>
                  </a:lnTo>
                  <a:lnTo>
                    <a:pt x="116" y="64"/>
                  </a:lnTo>
                  <a:lnTo>
                    <a:pt x="123" y="64"/>
                  </a:lnTo>
                  <a:lnTo>
                    <a:pt x="135" y="68"/>
                  </a:lnTo>
                  <a:lnTo>
                    <a:pt x="139" y="70"/>
                  </a:lnTo>
                  <a:lnTo>
                    <a:pt x="144" y="71"/>
                  </a:lnTo>
                  <a:lnTo>
                    <a:pt x="148" y="71"/>
                  </a:lnTo>
                  <a:lnTo>
                    <a:pt x="156" y="68"/>
                  </a:lnTo>
                  <a:lnTo>
                    <a:pt x="160" y="62"/>
                  </a:lnTo>
                  <a:lnTo>
                    <a:pt x="162" y="58"/>
                  </a:lnTo>
                  <a:lnTo>
                    <a:pt x="167" y="50"/>
                  </a:lnTo>
                  <a:lnTo>
                    <a:pt x="170" y="45"/>
                  </a:lnTo>
                  <a:lnTo>
                    <a:pt x="178" y="35"/>
                  </a:lnTo>
                  <a:lnTo>
                    <a:pt x="190" y="20"/>
                  </a:lnTo>
                  <a:lnTo>
                    <a:pt x="199" y="12"/>
                  </a:lnTo>
                  <a:lnTo>
                    <a:pt x="206" y="5"/>
                  </a:lnTo>
                  <a:lnTo>
                    <a:pt x="211" y="0"/>
                  </a:lnTo>
                  <a:lnTo>
                    <a:pt x="213" y="0"/>
                  </a:lnTo>
                  <a:lnTo>
                    <a:pt x="219" y="1"/>
                  </a:lnTo>
                  <a:lnTo>
                    <a:pt x="226" y="4"/>
                  </a:lnTo>
                  <a:lnTo>
                    <a:pt x="234" y="5"/>
                  </a:lnTo>
                  <a:lnTo>
                    <a:pt x="240" y="3"/>
                  </a:lnTo>
                  <a:lnTo>
                    <a:pt x="246" y="3"/>
                  </a:lnTo>
                  <a:lnTo>
                    <a:pt x="248" y="4"/>
                  </a:lnTo>
                  <a:lnTo>
                    <a:pt x="248" y="5"/>
                  </a:lnTo>
                  <a:lnTo>
                    <a:pt x="247" y="10"/>
                  </a:lnTo>
                  <a:lnTo>
                    <a:pt x="247" y="18"/>
                  </a:lnTo>
                  <a:lnTo>
                    <a:pt x="249" y="29"/>
                  </a:lnTo>
                  <a:lnTo>
                    <a:pt x="253" y="42"/>
                  </a:lnTo>
                  <a:lnTo>
                    <a:pt x="254" y="48"/>
                  </a:lnTo>
                  <a:lnTo>
                    <a:pt x="258" y="56"/>
                  </a:lnTo>
                  <a:lnTo>
                    <a:pt x="260" y="62"/>
                  </a:lnTo>
                  <a:lnTo>
                    <a:pt x="261" y="69"/>
                  </a:lnTo>
                  <a:lnTo>
                    <a:pt x="260" y="74"/>
                  </a:lnTo>
                  <a:lnTo>
                    <a:pt x="257" y="76"/>
                  </a:lnTo>
                  <a:lnTo>
                    <a:pt x="255" y="72"/>
                  </a:lnTo>
                  <a:lnTo>
                    <a:pt x="254" y="71"/>
                  </a:lnTo>
                  <a:lnTo>
                    <a:pt x="251" y="69"/>
                  </a:lnTo>
                  <a:lnTo>
                    <a:pt x="247" y="66"/>
                  </a:lnTo>
                  <a:lnTo>
                    <a:pt x="243" y="71"/>
                  </a:lnTo>
                  <a:lnTo>
                    <a:pt x="242" y="72"/>
                  </a:lnTo>
                  <a:lnTo>
                    <a:pt x="241" y="75"/>
                  </a:lnTo>
                  <a:lnTo>
                    <a:pt x="240" y="77"/>
                  </a:lnTo>
                  <a:lnTo>
                    <a:pt x="241" y="81"/>
                  </a:lnTo>
                  <a:lnTo>
                    <a:pt x="243" y="87"/>
                  </a:lnTo>
                  <a:lnTo>
                    <a:pt x="247" y="88"/>
                  </a:lnTo>
                  <a:lnTo>
                    <a:pt x="249" y="88"/>
                  </a:lnTo>
                  <a:lnTo>
                    <a:pt x="252" y="88"/>
                  </a:lnTo>
                  <a:lnTo>
                    <a:pt x="254" y="85"/>
                  </a:lnTo>
                  <a:lnTo>
                    <a:pt x="257" y="81"/>
                  </a:lnTo>
                  <a:lnTo>
                    <a:pt x="256" y="77"/>
                  </a:lnTo>
                  <a:lnTo>
                    <a:pt x="256" y="72"/>
                  </a:lnTo>
                  <a:lnTo>
                    <a:pt x="256" y="78"/>
                  </a:lnTo>
                  <a:lnTo>
                    <a:pt x="270" y="83"/>
                  </a:lnTo>
                  <a:lnTo>
                    <a:pt x="270" y="88"/>
                  </a:lnTo>
                  <a:lnTo>
                    <a:pt x="270" y="95"/>
                  </a:lnTo>
                  <a:lnTo>
                    <a:pt x="268" y="102"/>
                  </a:lnTo>
                  <a:lnTo>
                    <a:pt x="266" y="106"/>
                  </a:lnTo>
                  <a:lnTo>
                    <a:pt x="264" y="109"/>
                  </a:lnTo>
                  <a:lnTo>
                    <a:pt x="262" y="115"/>
                  </a:lnTo>
                  <a:lnTo>
                    <a:pt x="259" y="122"/>
                  </a:lnTo>
                  <a:lnTo>
                    <a:pt x="251" y="133"/>
                  </a:lnTo>
                  <a:lnTo>
                    <a:pt x="246" y="140"/>
                  </a:lnTo>
                  <a:lnTo>
                    <a:pt x="242" y="146"/>
                  </a:lnTo>
                  <a:lnTo>
                    <a:pt x="236" y="16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6" name="Freeform 258"/>
            <p:cNvSpPr>
              <a:spLocks/>
            </p:cNvSpPr>
            <p:nvPr/>
          </p:nvSpPr>
          <p:spPr bwMode="auto">
            <a:xfrm>
              <a:off x="2861" y="2471"/>
              <a:ext cx="310" cy="330"/>
            </a:xfrm>
            <a:custGeom>
              <a:avLst/>
              <a:gdLst/>
              <a:ahLst/>
              <a:cxnLst>
                <a:cxn ang="0">
                  <a:pos x="66" y="235"/>
                </a:cxn>
                <a:cxn ang="0">
                  <a:pos x="88" y="276"/>
                </a:cxn>
                <a:cxn ang="0">
                  <a:pos x="133" y="277"/>
                </a:cxn>
                <a:cxn ang="0">
                  <a:pos x="133" y="259"/>
                </a:cxn>
                <a:cxn ang="0">
                  <a:pos x="141" y="253"/>
                </a:cxn>
                <a:cxn ang="0">
                  <a:pos x="156" y="259"/>
                </a:cxn>
                <a:cxn ang="0">
                  <a:pos x="169" y="261"/>
                </a:cxn>
                <a:cxn ang="0">
                  <a:pos x="169" y="283"/>
                </a:cxn>
                <a:cxn ang="0">
                  <a:pos x="175" y="304"/>
                </a:cxn>
                <a:cxn ang="0">
                  <a:pos x="164" y="317"/>
                </a:cxn>
                <a:cxn ang="0">
                  <a:pos x="188" y="327"/>
                </a:cxn>
                <a:cxn ang="0">
                  <a:pos x="230" y="321"/>
                </a:cxn>
                <a:cxn ang="0">
                  <a:pos x="256" y="330"/>
                </a:cxn>
                <a:cxn ang="0">
                  <a:pos x="283" y="328"/>
                </a:cxn>
                <a:cxn ang="0">
                  <a:pos x="310" y="358"/>
                </a:cxn>
                <a:cxn ang="0">
                  <a:pos x="326" y="358"/>
                </a:cxn>
                <a:cxn ang="0">
                  <a:pos x="321" y="346"/>
                </a:cxn>
                <a:cxn ang="0">
                  <a:pos x="304" y="334"/>
                </a:cxn>
                <a:cxn ang="0">
                  <a:pos x="302" y="317"/>
                </a:cxn>
                <a:cxn ang="0">
                  <a:pos x="295" y="296"/>
                </a:cxn>
                <a:cxn ang="0">
                  <a:pos x="285" y="285"/>
                </a:cxn>
                <a:cxn ang="0">
                  <a:pos x="298" y="271"/>
                </a:cxn>
                <a:cxn ang="0">
                  <a:pos x="321" y="262"/>
                </a:cxn>
                <a:cxn ang="0">
                  <a:pos x="325" y="241"/>
                </a:cxn>
                <a:cxn ang="0">
                  <a:pos x="302" y="182"/>
                </a:cxn>
                <a:cxn ang="0">
                  <a:pos x="300" y="150"/>
                </a:cxn>
                <a:cxn ang="0">
                  <a:pos x="303" y="118"/>
                </a:cxn>
                <a:cxn ang="0">
                  <a:pos x="311" y="86"/>
                </a:cxn>
                <a:cxn ang="0">
                  <a:pos x="329" y="57"/>
                </a:cxn>
                <a:cxn ang="0">
                  <a:pos x="320" y="44"/>
                </a:cxn>
                <a:cxn ang="0">
                  <a:pos x="327" y="31"/>
                </a:cxn>
                <a:cxn ang="0">
                  <a:pos x="318" y="14"/>
                </a:cxn>
                <a:cxn ang="0">
                  <a:pos x="298" y="0"/>
                </a:cxn>
                <a:cxn ang="0">
                  <a:pos x="258" y="1"/>
                </a:cxn>
                <a:cxn ang="0">
                  <a:pos x="221" y="16"/>
                </a:cxn>
                <a:cxn ang="0">
                  <a:pos x="207" y="18"/>
                </a:cxn>
                <a:cxn ang="0">
                  <a:pos x="192" y="18"/>
                </a:cxn>
                <a:cxn ang="0">
                  <a:pos x="153" y="26"/>
                </a:cxn>
                <a:cxn ang="0">
                  <a:pos x="128" y="15"/>
                </a:cxn>
                <a:cxn ang="0">
                  <a:pos x="112" y="31"/>
                </a:cxn>
                <a:cxn ang="0">
                  <a:pos x="108" y="63"/>
                </a:cxn>
                <a:cxn ang="0">
                  <a:pos x="93" y="104"/>
                </a:cxn>
                <a:cxn ang="0">
                  <a:pos x="87" y="143"/>
                </a:cxn>
                <a:cxn ang="0">
                  <a:pos x="68" y="161"/>
                </a:cxn>
                <a:cxn ang="0">
                  <a:pos x="64" y="197"/>
                </a:cxn>
                <a:cxn ang="0">
                  <a:pos x="44" y="207"/>
                </a:cxn>
                <a:cxn ang="0">
                  <a:pos x="26" y="201"/>
                </a:cxn>
                <a:cxn ang="0">
                  <a:pos x="11" y="230"/>
                </a:cxn>
              </a:cxnLst>
              <a:rect l="0" t="0" r="r" b="b"/>
              <a:pathLst>
                <a:path w="336" h="362">
                  <a:moveTo>
                    <a:pt x="2" y="244"/>
                  </a:moveTo>
                  <a:lnTo>
                    <a:pt x="60" y="233"/>
                  </a:lnTo>
                  <a:lnTo>
                    <a:pt x="64" y="234"/>
                  </a:lnTo>
                  <a:lnTo>
                    <a:pt x="66" y="235"/>
                  </a:lnTo>
                  <a:lnTo>
                    <a:pt x="69" y="239"/>
                  </a:lnTo>
                  <a:lnTo>
                    <a:pt x="81" y="267"/>
                  </a:lnTo>
                  <a:lnTo>
                    <a:pt x="85" y="273"/>
                  </a:lnTo>
                  <a:lnTo>
                    <a:pt x="88" y="276"/>
                  </a:lnTo>
                  <a:lnTo>
                    <a:pt x="96" y="279"/>
                  </a:lnTo>
                  <a:lnTo>
                    <a:pt x="101" y="279"/>
                  </a:lnTo>
                  <a:lnTo>
                    <a:pt x="114" y="280"/>
                  </a:lnTo>
                  <a:lnTo>
                    <a:pt x="133" y="277"/>
                  </a:lnTo>
                  <a:lnTo>
                    <a:pt x="136" y="273"/>
                  </a:lnTo>
                  <a:lnTo>
                    <a:pt x="137" y="269"/>
                  </a:lnTo>
                  <a:lnTo>
                    <a:pt x="136" y="265"/>
                  </a:lnTo>
                  <a:lnTo>
                    <a:pt x="133" y="259"/>
                  </a:lnTo>
                  <a:lnTo>
                    <a:pt x="132" y="255"/>
                  </a:lnTo>
                  <a:lnTo>
                    <a:pt x="133" y="251"/>
                  </a:lnTo>
                  <a:lnTo>
                    <a:pt x="136" y="250"/>
                  </a:lnTo>
                  <a:lnTo>
                    <a:pt x="141" y="253"/>
                  </a:lnTo>
                  <a:lnTo>
                    <a:pt x="145" y="257"/>
                  </a:lnTo>
                  <a:lnTo>
                    <a:pt x="150" y="260"/>
                  </a:lnTo>
                  <a:lnTo>
                    <a:pt x="152" y="260"/>
                  </a:lnTo>
                  <a:lnTo>
                    <a:pt x="156" y="259"/>
                  </a:lnTo>
                  <a:lnTo>
                    <a:pt x="164" y="253"/>
                  </a:lnTo>
                  <a:lnTo>
                    <a:pt x="166" y="255"/>
                  </a:lnTo>
                  <a:lnTo>
                    <a:pt x="169" y="259"/>
                  </a:lnTo>
                  <a:lnTo>
                    <a:pt x="169" y="261"/>
                  </a:lnTo>
                  <a:lnTo>
                    <a:pt x="168" y="265"/>
                  </a:lnTo>
                  <a:lnTo>
                    <a:pt x="167" y="271"/>
                  </a:lnTo>
                  <a:lnTo>
                    <a:pt x="168" y="277"/>
                  </a:lnTo>
                  <a:lnTo>
                    <a:pt x="169" y="283"/>
                  </a:lnTo>
                  <a:lnTo>
                    <a:pt x="173" y="288"/>
                  </a:lnTo>
                  <a:lnTo>
                    <a:pt x="174" y="293"/>
                  </a:lnTo>
                  <a:lnTo>
                    <a:pt x="176" y="298"/>
                  </a:lnTo>
                  <a:lnTo>
                    <a:pt x="175" y="304"/>
                  </a:lnTo>
                  <a:lnTo>
                    <a:pt x="172" y="307"/>
                  </a:lnTo>
                  <a:lnTo>
                    <a:pt x="168" y="311"/>
                  </a:lnTo>
                  <a:lnTo>
                    <a:pt x="165" y="312"/>
                  </a:lnTo>
                  <a:lnTo>
                    <a:pt x="164" y="317"/>
                  </a:lnTo>
                  <a:lnTo>
                    <a:pt x="164" y="321"/>
                  </a:lnTo>
                  <a:lnTo>
                    <a:pt x="166" y="324"/>
                  </a:lnTo>
                  <a:lnTo>
                    <a:pt x="170" y="327"/>
                  </a:lnTo>
                  <a:lnTo>
                    <a:pt x="188" y="327"/>
                  </a:lnTo>
                  <a:lnTo>
                    <a:pt x="207" y="326"/>
                  </a:lnTo>
                  <a:lnTo>
                    <a:pt x="214" y="322"/>
                  </a:lnTo>
                  <a:lnTo>
                    <a:pt x="222" y="320"/>
                  </a:lnTo>
                  <a:lnTo>
                    <a:pt x="230" y="321"/>
                  </a:lnTo>
                  <a:lnTo>
                    <a:pt x="236" y="323"/>
                  </a:lnTo>
                  <a:lnTo>
                    <a:pt x="248" y="328"/>
                  </a:lnTo>
                  <a:lnTo>
                    <a:pt x="253" y="330"/>
                  </a:lnTo>
                  <a:lnTo>
                    <a:pt x="256" y="330"/>
                  </a:lnTo>
                  <a:lnTo>
                    <a:pt x="267" y="328"/>
                  </a:lnTo>
                  <a:lnTo>
                    <a:pt x="274" y="325"/>
                  </a:lnTo>
                  <a:lnTo>
                    <a:pt x="279" y="326"/>
                  </a:lnTo>
                  <a:lnTo>
                    <a:pt x="283" y="328"/>
                  </a:lnTo>
                  <a:lnTo>
                    <a:pt x="288" y="335"/>
                  </a:lnTo>
                  <a:lnTo>
                    <a:pt x="293" y="340"/>
                  </a:lnTo>
                  <a:lnTo>
                    <a:pt x="300" y="349"/>
                  </a:lnTo>
                  <a:lnTo>
                    <a:pt x="310" y="358"/>
                  </a:lnTo>
                  <a:lnTo>
                    <a:pt x="314" y="360"/>
                  </a:lnTo>
                  <a:lnTo>
                    <a:pt x="319" y="361"/>
                  </a:lnTo>
                  <a:lnTo>
                    <a:pt x="323" y="360"/>
                  </a:lnTo>
                  <a:lnTo>
                    <a:pt x="326" y="358"/>
                  </a:lnTo>
                  <a:lnTo>
                    <a:pt x="327" y="354"/>
                  </a:lnTo>
                  <a:lnTo>
                    <a:pt x="327" y="351"/>
                  </a:lnTo>
                  <a:lnTo>
                    <a:pt x="326" y="348"/>
                  </a:lnTo>
                  <a:lnTo>
                    <a:pt x="321" y="346"/>
                  </a:lnTo>
                  <a:lnTo>
                    <a:pt x="317" y="344"/>
                  </a:lnTo>
                  <a:lnTo>
                    <a:pt x="310" y="342"/>
                  </a:lnTo>
                  <a:lnTo>
                    <a:pt x="305" y="337"/>
                  </a:lnTo>
                  <a:lnTo>
                    <a:pt x="304" y="334"/>
                  </a:lnTo>
                  <a:lnTo>
                    <a:pt x="306" y="326"/>
                  </a:lnTo>
                  <a:lnTo>
                    <a:pt x="303" y="323"/>
                  </a:lnTo>
                  <a:lnTo>
                    <a:pt x="302" y="321"/>
                  </a:lnTo>
                  <a:lnTo>
                    <a:pt x="302" y="317"/>
                  </a:lnTo>
                  <a:lnTo>
                    <a:pt x="304" y="298"/>
                  </a:lnTo>
                  <a:lnTo>
                    <a:pt x="303" y="296"/>
                  </a:lnTo>
                  <a:lnTo>
                    <a:pt x="300" y="296"/>
                  </a:lnTo>
                  <a:lnTo>
                    <a:pt x="295" y="296"/>
                  </a:lnTo>
                  <a:lnTo>
                    <a:pt x="288" y="294"/>
                  </a:lnTo>
                  <a:lnTo>
                    <a:pt x="285" y="291"/>
                  </a:lnTo>
                  <a:lnTo>
                    <a:pt x="284" y="289"/>
                  </a:lnTo>
                  <a:lnTo>
                    <a:pt x="285" y="285"/>
                  </a:lnTo>
                  <a:lnTo>
                    <a:pt x="287" y="282"/>
                  </a:lnTo>
                  <a:lnTo>
                    <a:pt x="293" y="278"/>
                  </a:lnTo>
                  <a:lnTo>
                    <a:pt x="296" y="274"/>
                  </a:lnTo>
                  <a:lnTo>
                    <a:pt x="298" y="271"/>
                  </a:lnTo>
                  <a:lnTo>
                    <a:pt x="299" y="264"/>
                  </a:lnTo>
                  <a:lnTo>
                    <a:pt x="302" y="263"/>
                  </a:lnTo>
                  <a:lnTo>
                    <a:pt x="307" y="261"/>
                  </a:lnTo>
                  <a:lnTo>
                    <a:pt x="321" y="262"/>
                  </a:lnTo>
                  <a:lnTo>
                    <a:pt x="335" y="260"/>
                  </a:lnTo>
                  <a:lnTo>
                    <a:pt x="334" y="260"/>
                  </a:lnTo>
                  <a:lnTo>
                    <a:pt x="327" y="246"/>
                  </a:lnTo>
                  <a:lnTo>
                    <a:pt x="325" y="241"/>
                  </a:lnTo>
                  <a:lnTo>
                    <a:pt x="316" y="224"/>
                  </a:lnTo>
                  <a:lnTo>
                    <a:pt x="309" y="206"/>
                  </a:lnTo>
                  <a:lnTo>
                    <a:pt x="306" y="194"/>
                  </a:lnTo>
                  <a:lnTo>
                    <a:pt x="302" y="182"/>
                  </a:lnTo>
                  <a:lnTo>
                    <a:pt x="301" y="173"/>
                  </a:lnTo>
                  <a:lnTo>
                    <a:pt x="300" y="161"/>
                  </a:lnTo>
                  <a:lnTo>
                    <a:pt x="300" y="155"/>
                  </a:lnTo>
                  <a:lnTo>
                    <a:pt x="300" y="150"/>
                  </a:lnTo>
                  <a:lnTo>
                    <a:pt x="300" y="144"/>
                  </a:lnTo>
                  <a:lnTo>
                    <a:pt x="302" y="128"/>
                  </a:lnTo>
                  <a:lnTo>
                    <a:pt x="302" y="124"/>
                  </a:lnTo>
                  <a:lnTo>
                    <a:pt x="303" y="118"/>
                  </a:lnTo>
                  <a:lnTo>
                    <a:pt x="306" y="105"/>
                  </a:lnTo>
                  <a:lnTo>
                    <a:pt x="306" y="98"/>
                  </a:lnTo>
                  <a:lnTo>
                    <a:pt x="308" y="93"/>
                  </a:lnTo>
                  <a:lnTo>
                    <a:pt x="311" y="86"/>
                  </a:lnTo>
                  <a:lnTo>
                    <a:pt x="314" y="81"/>
                  </a:lnTo>
                  <a:lnTo>
                    <a:pt x="324" y="69"/>
                  </a:lnTo>
                  <a:lnTo>
                    <a:pt x="328" y="61"/>
                  </a:lnTo>
                  <a:lnTo>
                    <a:pt x="329" y="57"/>
                  </a:lnTo>
                  <a:lnTo>
                    <a:pt x="329" y="54"/>
                  </a:lnTo>
                  <a:lnTo>
                    <a:pt x="325" y="51"/>
                  </a:lnTo>
                  <a:lnTo>
                    <a:pt x="322" y="50"/>
                  </a:lnTo>
                  <a:lnTo>
                    <a:pt x="320" y="44"/>
                  </a:lnTo>
                  <a:lnTo>
                    <a:pt x="318" y="38"/>
                  </a:lnTo>
                  <a:lnTo>
                    <a:pt x="319" y="36"/>
                  </a:lnTo>
                  <a:lnTo>
                    <a:pt x="320" y="34"/>
                  </a:lnTo>
                  <a:lnTo>
                    <a:pt x="327" y="31"/>
                  </a:lnTo>
                  <a:lnTo>
                    <a:pt x="330" y="26"/>
                  </a:lnTo>
                  <a:lnTo>
                    <a:pt x="330" y="21"/>
                  </a:lnTo>
                  <a:lnTo>
                    <a:pt x="325" y="18"/>
                  </a:lnTo>
                  <a:lnTo>
                    <a:pt x="318" y="14"/>
                  </a:lnTo>
                  <a:lnTo>
                    <a:pt x="312" y="11"/>
                  </a:lnTo>
                  <a:lnTo>
                    <a:pt x="307" y="5"/>
                  </a:lnTo>
                  <a:lnTo>
                    <a:pt x="304" y="1"/>
                  </a:lnTo>
                  <a:lnTo>
                    <a:pt x="298" y="0"/>
                  </a:lnTo>
                  <a:lnTo>
                    <a:pt x="290" y="1"/>
                  </a:lnTo>
                  <a:lnTo>
                    <a:pt x="280" y="3"/>
                  </a:lnTo>
                  <a:lnTo>
                    <a:pt x="272" y="3"/>
                  </a:lnTo>
                  <a:lnTo>
                    <a:pt x="258" y="1"/>
                  </a:lnTo>
                  <a:lnTo>
                    <a:pt x="235" y="2"/>
                  </a:lnTo>
                  <a:lnTo>
                    <a:pt x="231" y="4"/>
                  </a:lnTo>
                  <a:lnTo>
                    <a:pt x="225" y="8"/>
                  </a:lnTo>
                  <a:lnTo>
                    <a:pt x="221" y="16"/>
                  </a:lnTo>
                  <a:lnTo>
                    <a:pt x="218" y="20"/>
                  </a:lnTo>
                  <a:lnTo>
                    <a:pt x="215" y="21"/>
                  </a:lnTo>
                  <a:lnTo>
                    <a:pt x="211" y="20"/>
                  </a:lnTo>
                  <a:lnTo>
                    <a:pt x="207" y="18"/>
                  </a:lnTo>
                  <a:lnTo>
                    <a:pt x="205" y="16"/>
                  </a:lnTo>
                  <a:lnTo>
                    <a:pt x="201" y="15"/>
                  </a:lnTo>
                  <a:lnTo>
                    <a:pt x="198" y="15"/>
                  </a:lnTo>
                  <a:lnTo>
                    <a:pt x="192" y="18"/>
                  </a:lnTo>
                  <a:lnTo>
                    <a:pt x="183" y="28"/>
                  </a:lnTo>
                  <a:lnTo>
                    <a:pt x="176" y="30"/>
                  </a:lnTo>
                  <a:lnTo>
                    <a:pt x="173" y="30"/>
                  </a:lnTo>
                  <a:lnTo>
                    <a:pt x="153" y="26"/>
                  </a:lnTo>
                  <a:lnTo>
                    <a:pt x="147" y="23"/>
                  </a:lnTo>
                  <a:lnTo>
                    <a:pt x="142" y="20"/>
                  </a:lnTo>
                  <a:lnTo>
                    <a:pt x="135" y="15"/>
                  </a:lnTo>
                  <a:lnTo>
                    <a:pt x="128" y="15"/>
                  </a:lnTo>
                  <a:lnTo>
                    <a:pt x="121" y="17"/>
                  </a:lnTo>
                  <a:lnTo>
                    <a:pt x="119" y="18"/>
                  </a:lnTo>
                  <a:lnTo>
                    <a:pt x="113" y="25"/>
                  </a:lnTo>
                  <a:lnTo>
                    <a:pt x="112" y="31"/>
                  </a:lnTo>
                  <a:lnTo>
                    <a:pt x="110" y="36"/>
                  </a:lnTo>
                  <a:lnTo>
                    <a:pt x="106" y="40"/>
                  </a:lnTo>
                  <a:lnTo>
                    <a:pt x="109" y="54"/>
                  </a:lnTo>
                  <a:lnTo>
                    <a:pt x="108" y="63"/>
                  </a:lnTo>
                  <a:lnTo>
                    <a:pt x="106" y="75"/>
                  </a:lnTo>
                  <a:lnTo>
                    <a:pt x="102" y="84"/>
                  </a:lnTo>
                  <a:lnTo>
                    <a:pt x="97" y="93"/>
                  </a:lnTo>
                  <a:lnTo>
                    <a:pt x="93" y="104"/>
                  </a:lnTo>
                  <a:lnTo>
                    <a:pt x="90" y="119"/>
                  </a:lnTo>
                  <a:lnTo>
                    <a:pt x="89" y="128"/>
                  </a:lnTo>
                  <a:lnTo>
                    <a:pt x="89" y="138"/>
                  </a:lnTo>
                  <a:lnTo>
                    <a:pt x="87" y="143"/>
                  </a:lnTo>
                  <a:lnTo>
                    <a:pt x="84" y="148"/>
                  </a:lnTo>
                  <a:lnTo>
                    <a:pt x="80" y="151"/>
                  </a:lnTo>
                  <a:lnTo>
                    <a:pt x="71" y="158"/>
                  </a:lnTo>
                  <a:lnTo>
                    <a:pt x="68" y="161"/>
                  </a:lnTo>
                  <a:lnTo>
                    <a:pt x="65" y="164"/>
                  </a:lnTo>
                  <a:lnTo>
                    <a:pt x="64" y="169"/>
                  </a:lnTo>
                  <a:lnTo>
                    <a:pt x="65" y="189"/>
                  </a:lnTo>
                  <a:lnTo>
                    <a:pt x="64" y="197"/>
                  </a:lnTo>
                  <a:lnTo>
                    <a:pt x="60" y="202"/>
                  </a:lnTo>
                  <a:lnTo>
                    <a:pt x="56" y="206"/>
                  </a:lnTo>
                  <a:lnTo>
                    <a:pt x="49" y="207"/>
                  </a:lnTo>
                  <a:lnTo>
                    <a:pt x="44" y="207"/>
                  </a:lnTo>
                  <a:lnTo>
                    <a:pt x="37" y="203"/>
                  </a:lnTo>
                  <a:lnTo>
                    <a:pt x="33" y="201"/>
                  </a:lnTo>
                  <a:lnTo>
                    <a:pt x="30" y="200"/>
                  </a:lnTo>
                  <a:lnTo>
                    <a:pt x="26" y="201"/>
                  </a:lnTo>
                  <a:lnTo>
                    <a:pt x="21" y="204"/>
                  </a:lnTo>
                  <a:lnTo>
                    <a:pt x="10" y="216"/>
                  </a:lnTo>
                  <a:lnTo>
                    <a:pt x="12" y="227"/>
                  </a:lnTo>
                  <a:lnTo>
                    <a:pt x="11" y="230"/>
                  </a:lnTo>
                  <a:lnTo>
                    <a:pt x="7" y="234"/>
                  </a:lnTo>
                  <a:lnTo>
                    <a:pt x="0" y="238"/>
                  </a:lnTo>
                  <a:lnTo>
                    <a:pt x="2" y="24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7" name="Freeform 259"/>
            <p:cNvSpPr>
              <a:spLocks/>
            </p:cNvSpPr>
            <p:nvPr/>
          </p:nvSpPr>
          <p:spPr bwMode="auto">
            <a:xfrm>
              <a:off x="1995" y="2343"/>
              <a:ext cx="17" cy="16"/>
            </a:xfrm>
            <a:custGeom>
              <a:avLst/>
              <a:gdLst/>
              <a:ahLst/>
              <a:cxnLst>
                <a:cxn ang="0">
                  <a:pos x="2" y="2"/>
                </a:cxn>
                <a:cxn ang="0">
                  <a:pos x="12" y="0"/>
                </a:cxn>
                <a:cxn ang="0">
                  <a:pos x="14" y="1"/>
                </a:cxn>
                <a:cxn ang="0">
                  <a:pos x="16" y="5"/>
                </a:cxn>
                <a:cxn ang="0">
                  <a:pos x="13" y="12"/>
                </a:cxn>
                <a:cxn ang="0">
                  <a:pos x="6" y="16"/>
                </a:cxn>
                <a:cxn ang="0">
                  <a:pos x="2" y="10"/>
                </a:cxn>
                <a:cxn ang="0">
                  <a:pos x="0" y="6"/>
                </a:cxn>
                <a:cxn ang="0">
                  <a:pos x="2" y="2"/>
                </a:cxn>
              </a:cxnLst>
              <a:rect l="0" t="0" r="r" b="b"/>
              <a:pathLst>
                <a:path w="17" h="17">
                  <a:moveTo>
                    <a:pt x="2" y="2"/>
                  </a:moveTo>
                  <a:lnTo>
                    <a:pt x="12" y="0"/>
                  </a:lnTo>
                  <a:lnTo>
                    <a:pt x="14" y="1"/>
                  </a:lnTo>
                  <a:lnTo>
                    <a:pt x="16" y="5"/>
                  </a:lnTo>
                  <a:lnTo>
                    <a:pt x="13" y="12"/>
                  </a:lnTo>
                  <a:lnTo>
                    <a:pt x="6" y="16"/>
                  </a:lnTo>
                  <a:lnTo>
                    <a:pt x="2" y="10"/>
                  </a:lnTo>
                  <a:lnTo>
                    <a:pt x="0" y="6"/>
                  </a:lnTo>
                  <a:lnTo>
                    <a:pt x="2" y="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8" name="Freeform 260"/>
            <p:cNvSpPr>
              <a:spLocks/>
            </p:cNvSpPr>
            <p:nvPr/>
          </p:nvSpPr>
          <p:spPr bwMode="auto">
            <a:xfrm>
              <a:off x="2032" y="2347"/>
              <a:ext cx="16" cy="16"/>
            </a:xfrm>
            <a:custGeom>
              <a:avLst/>
              <a:gdLst/>
              <a:ahLst/>
              <a:cxnLst>
                <a:cxn ang="0">
                  <a:pos x="1" y="1"/>
                </a:cxn>
                <a:cxn ang="0">
                  <a:pos x="11" y="0"/>
                </a:cxn>
                <a:cxn ang="0">
                  <a:pos x="13" y="1"/>
                </a:cxn>
                <a:cxn ang="0">
                  <a:pos x="16" y="6"/>
                </a:cxn>
                <a:cxn ang="0">
                  <a:pos x="13" y="14"/>
                </a:cxn>
                <a:cxn ang="0">
                  <a:pos x="8" y="16"/>
                </a:cxn>
                <a:cxn ang="0">
                  <a:pos x="3" y="13"/>
                </a:cxn>
                <a:cxn ang="0">
                  <a:pos x="0" y="9"/>
                </a:cxn>
                <a:cxn ang="0">
                  <a:pos x="1" y="1"/>
                </a:cxn>
              </a:cxnLst>
              <a:rect l="0" t="0" r="r" b="b"/>
              <a:pathLst>
                <a:path w="17" h="17">
                  <a:moveTo>
                    <a:pt x="1" y="1"/>
                  </a:moveTo>
                  <a:lnTo>
                    <a:pt x="11" y="0"/>
                  </a:lnTo>
                  <a:lnTo>
                    <a:pt x="13" y="1"/>
                  </a:lnTo>
                  <a:lnTo>
                    <a:pt x="16" y="6"/>
                  </a:lnTo>
                  <a:lnTo>
                    <a:pt x="13" y="14"/>
                  </a:lnTo>
                  <a:lnTo>
                    <a:pt x="8" y="16"/>
                  </a:lnTo>
                  <a:lnTo>
                    <a:pt x="3" y="13"/>
                  </a:lnTo>
                  <a:lnTo>
                    <a:pt x="0" y="9"/>
                  </a:lnTo>
                  <a:lnTo>
                    <a:pt x="1" y="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29" name="Freeform 261"/>
            <p:cNvSpPr>
              <a:spLocks/>
            </p:cNvSpPr>
            <p:nvPr/>
          </p:nvSpPr>
          <p:spPr bwMode="auto">
            <a:xfrm>
              <a:off x="1583" y="2366"/>
              <a:ext cx="43" cy="22"/>
            </a:xfrm>
            <a:custGeom>
              <a:avLst/>
              <a:gdLst/>
              <a:ahLst/>
              <a:cxnLst>
                <a:cxn ang="0">
                  <a:pos x="12" y="17"/>
                </a:cxn>
                <a:cxn ang="0">
                  <a:pos x="2" y="15"/>
                </a:cxn>
                <a:cxn ang="0">
                  <a:pos x="1" y="14"/>
                </a:cxn>
                <a:cxn ang="0">
                  <a:pos x="0" y="12"/>
                </a:cxn>
                <a:cxn ang="0">
                  <a:pos x="7" y="5"/>
                </a:cxn>
                <a:cxn ang="0">
                  <a:pos x="13" y="4"/>
                </a:cxn>
                <a:cxn ang="0">
                  <a:pos x="31" y="0"/>
                </a:cxn>
                <a:cxn ang="0">
                  <a:pos x="40" y="1"/>
                </a:cxn>
                <a:cxn ang="0">
                  <a:pos x="45" y="6"/>
                </a:cxn>
                <a:cxn ang="0">
                  <a:pos x="41" y="14"/>
                </a:cxn>
                <a:cxn ang="0">
                  <a:pos x="39" y="17"/>
                </a:cxn>
                <a:cxn ang="0">
                  <a:pos x="32" y="22"/>
                </a:cxn>
                <a:cxn ang="0">
                  <a:pos x="25" y="20"/>
                </a:cxn>
                <a:cxn ang="0">
                  <a:pos x="12" y="17"/>
                </a:cxn>
              </a:cxnLst>
              <a:rect l="0" t="0" r="r" b="b"/>
              <a:pathLst>
                <a:path w="46" h="23">
                  <a:moveTo>
                    <a:pt x="12" y="17"/>
                  </a:moveTo>
                  <a:lnTo>
                    <a:pt x="2" y="15"/>
                  </a:lnTo>
                  <a:lnTo>
                    <a:pt x="1" y="14"/>
                  </a:lnTo>
                  <a:lnTo>
                    <a:pt x="0" y="12"/>
                  </a:lnTo>
                  <a:lnTo>
                    <a:pt x="7" y="5"/>
                  </a:lnTo>
                  <a:lnTo>
                    <a:pt x="13" y="4"/>
                  </a:lnTo>
                  <a:lnTo>
                    <a:pt x="31" y="0"/>
                  </a:lnTo>
                  <a:lnTo>
                    <a:pt x="40" y="1"/>
                  </a:lnTo>
                  <a:lnTo>
                    <a:pt x="45" y="6"/>
                  </a:lnTo>
                  <a:lnTo>
                    <a:pt x="41" y="14"/>
                  </a:lnTo>
                  <a:lnTo>
                    <a:pt x="39" y="17"/>
                  </a:lnTo>
                  <a:lnTo>
                    <a:pt x="32" y="22"/>
                  </a:lnTo>
                  <a:lnTo>
                    <a:pt x="25" y="20"/>
                  </a:lnTo>
                  <a:lnTo>
                    <a:pt x="12" y="1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0" name="Freeform 262"/>
            <p:cNvSpPr>
              <a:spLocks/>
            </p:cNvSpPr>
            <p:nvPr/>
          </p:nvSpPr>
          <p:spPr bwMode="auto">
            <a:xfrm>
              <a:off x="1335" y="2433"/>
              <a:ext cx="36" cy="62"/>
            </a:xfrm>
            <a:custGeom>
              <a:avLst/>
              <a:gdLst/>
              <a:ahLst/>
              <a:cxnLst>
                <a:cxn ang="0">
                  <a:pos x="32" y="60"/>
                </a:cxn>
                <a:cxn ang="0">
                  <a:pos x="33" y="54"/>
                </a:cxn>
                <a:cxn ang="0">
                  <a:pos x="38" y="48"/>
                </a:cxn>
                <a:cxn ang="0">
                  <a:pos x="36" y="37"/>
                </a:cxn>
                <a:cxn ang="0">
                  <a:pos x="29" y="13"/>
                </a:cxn>
                <a:cxn ang="0">
                  <a:pos x="27" y="0"/>
                </a:cxn>
                <a:cxn ang="0">
                  <a:pos x="21" y="0"/>
                </a:cxn>
                <a:cxn ang="0">
                  <a:pos x="18" y="2"/>
                </a:cxn>
                <a:cxn ang="0">
                  <a:pos x="14" y="13"/>
                </a:cxn>
                <a:cxn ang="0">
                  <a:pos x="0" y="15"/>
                </a:cxn>
                <a:cxn ang="0">
                  <a:pos x="7" y="37"/>
                </a:cxn>
                <a:cxn ang="0">
                  <a:pos x="15" y="64"/>
                </a:cxn>
                <a:cxn ang="0">
                  <a:pos x="16" y="67"/>
                </a:cxn>
                <a:cxn ang="0">
                  <a:pos x="24" y="64"/>
                </a:cxn>
                <a:cxn ang="0">
                  <a:pos x="27" y="60"/>
                </a:cxn>
                <a:cxn ang="0">
                  <a:pos x="32" y="60"/>
                </a:cxn>
              </a:cxnLst>
              <a:rect l="0" t="0" r="r" b="b"/>
              <a:pathLst>
                <a:path w="39" h="68">
                  <a:moveTo>
                    <a:pt x="32" y="60"/>
                  </a:moveTo>
                  <a:lnTo>
                    <a:pt x="33" y="54"/>
                  </a:lnTo>
                  <a:lnTo>
                    <a:pt x="38" y="48"/>
                  </a:lnTo>
                  <a:lnTo>
                    <a:pt x="36" y="37"/>
                  </a:lnTo>
                  <a:lnTo>
                    <a:pt x="29" y="13"/>
                  </a:lnTo>
                  <a:lnTo>
                    <a:pt x="27" y="0"/>
                  </a:lnTo>
                  <a:lnTo>
                    <a:pt x="21" y="0"/>
                  </a:lnTo>
                  <a:lnTo>
                    <a:pt x="18" y="2"/>
                  </a:lnTo>
                  <a:lnTo>
                    <a:pt x="14" y="13"/>
                  </a:lnTo>
                  <a:lnTo>
                    <a:pt x="0" y="15"/>
                  </a:lnTo>
                  <a:lnTo>
                    <a:pt x="7" y="37"/>
                  </a:lnTo>
                  <a:lnTo>
                    <a:pt x="15" y="64"/>
                  </a:lnTo>
                  <a:lnTo>
                    <a:pt x="16" y="67"/>
                  </a:lnTo>
                  <a:lnTo>
                    <a:pt x="24" y="64"/>
                  </a:lnTo>
                  <a:lnTo>
                    <a:pt x="27" y="60"/>
                  </a:lnTo>
                  <a:lnTo>
                    <a:pt x="32" y="6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1" name="Freeform 263"/>
            <p:cNvSpPr>
              <a:spLocks/>
            </p:cNvSpPr>
            <p:nvPr/>
          </p:nvSpPr>
          <p:spPr bwMode="auto">
            <a:xfrm>
              <a:off x="1281" y="2447"/>
              <a:ext cx="96" cy="101"/>
            </a:xfrm>
            <a:custGeom>
              <a:avLst/>
              <a:gdLst/>
              <a:ahLst/>
              <a:cxnLst>
                <a:cxn ang="0">
                  <a:pos x="59" y="0"/>
                </a:cxn>
                <a:cxn ang="0">
                  <a:pos x="36" y="7"/>
                </a:cxn>
                <a:cxn ang="0">
                  <a:pos x="23" y="13"/>
                </a:cxn>
                <a:cxn ang="0">
                  <a:pos x="24" y="23"/>
                </a:cxn>
                <a:cxn ang="0">
                  <a:pos x="29" y="31"/>
                </a:cxn>
                <a:cxn ang="0">
                  <a:pos x="33" y="35"/>
                </a:cxn>
                <a:cxn ang="0">
                  <a:pos x="39" y="39"/>
                </a:cxn>
                <a:cxn ang="0">
                  <a:pos x="45" y="40"/>
                </a:cxn>
                <a:cxn ang="0">
                  <a:pos x="43" y="43"/>
                </a:cxn>
                <a:cxn ang="0">
                  <a:pos x="39" y="48"/>
                </a:cxn>
                <a:cxn ang="0">
                  <a:pos x="40" y="57"/>
                </a:cxn>
                <a:cxn ang="0">
                  <a:pos x="36" y="59"/>
                </a:cxn>
                <a:cxn ang="0">
                  <a:pos x="4" y="67"/>
                </a:cxn>
                <a:cxn ang="0">
                  <a:pos x="0" y="71"/>
                </a:cxn>
                <a:cxn ang="0">
                  <a:pos x="0" y="78"/>
                </a:cxn>
                <a:cxn ang="0">
                  <a:pos x="2" y="84"/>
                </a:cxn>
                <a:cxn ang="0">
                  <a:pos x="5" y="90"/>
                </a:cxn>
                <a:cxn ang="0">
                  <a:pos x="4" y="100"/>
                </a:cxn>
                <a:cxn ang="0">
                  <a:pos x="20" y="105"/>
                </a:cxn>
                <a:cxn ang="0">
                  <a:pos x="33" y="108"/>
                </a:cxn>
                <a:cxn ang="0">
                  <a:pos x="45" y="108"/>
                </a:cxn>
                <a:cxn ang="0">
                  <a:pos x="63" y="109"/>
                </a:cxn>
                <a:cxn ang="0">
                  <a:pos x="65" y="104"/>
                </a:cxn>
                <a:cxn ang="0">
                  <a:pos x="67" y="101"/>
                </a:cxn>
                <a:cxn ang="0">
                  <a:pos x="70" y="98"/>
                </a:cxn>
                <a:cxn ang="0">
                  <a:pos x="76" y="95"/>
                </a:cxn>
                <a:cxn ang="0">
                  <a:pos x="81" y="91"/>
                </a:cxn>
                <a:cxn ang="0">
                  <a:pos x="84" y="87"/>
                </a:cxn>
                <a:cxn ang="0">
                  <a:pos x="81" y="73"/>
                </a:cxn>
                <a:cxn ang="0">
                  <a:pos x="85" y="64"/>
                </a:cxn>
                <a:cxn ang="0">
                  <a:pos x="93" y="59"/>
                </a:cxn>
                <a:cxn ang="0">
                  <a:pos x="103" y="52"/>
                </a:cxn>
                <a:cxn ang="0">
                  <a:pos x="104" y="48"/>
                </a:cxn>
                <a:cxn ang="0">
                  <a:pos x="97" y="48"/>
                </a:cxn>
                <a:cxn ang="0">
                  <a:pos x="90" y="44"/>
                </a:cxn>
                <a:cxn ang="0">
                  <a:pos x="86" y="44"/>
                </a:cxn>
                <a:cxn ang="0">
                  <a:pos x="82" y="49"/>
                </a:cxn>
                <a:cxn ang="0">
                  <a:pos x="75" y="51"/>
                </a:cxn>
                <a:cxn ang="0">
                  <a:pos x="73" y="49"/>
                </a:cxn>
                <a:cxn ang="0">
                  <a:pos x="66" y="22"/>
                </a:cxn>
                <a:cxn ang="0">
                  <a:pos x="59" y="0"/>
                </a:cxn>
              </a:cxnLst>
              <a:rect l="0" t="0" r="r" b="b"/>
              <a:pathLst>
                <a:path w="105" h="110">
                  <a:moveTo>
                    <a:pt x="59" y="0"/>
                  </a:moveTo>
                  <a:lnTo>
                    <a:pt x="36" y="7"/>
                  </a:lnTo>
                  <a:lnTo>
                    <a:pt x="23" y="13"/>
                  </a:lnTo>
                  <a:lnTo>
                    <a:pt x="24" y="23"/>
                  </a:lnTo>
                  <a:lnTo>
                    <a:pt x="29" y="31"/>
                  </a:lnTo>
                  <a:lnTo>
                    <a:pt x="33" y="35"/>
                  </a:lnTo>
                  <a:lnTo>
                    <a:pt x="39" y="39"/>
                  </a:lnTo>
                  <a:lnTo>
                    <a:pt x="45" y="40"/>
                  </a:lnTo>
                  <a:lnTo>
                    <a:pt x="43" y="43"/>
                  </a:lnTo>
                  <a:lnTo>
                    <a:pt x="39" y="48"/>
                  </a:lnTo>
                  <a:lnTo>
                    <a:pt x="40" y="57"/>
                  </a:lnTo>
                  <a:lnTo>
                    <a:pt x="36" y="59"/>
                  </a:lnTo>
                  <a:lnTo>
                    <a:pt x="4" y="67"/>
                  </a:lnTo>
                  <a:lnTo>
                    <a:pt x="0" y="71"/>
                  </a:lnTo>
                  <a:lnTo>
                    <a:pt x="0" y="78"/>
                  </a:lnTo>
                  <a:lnTo>
                    <a:pt x="2" y="84"/>
                  </a:lnTo>
                  <a:lnTo>
                    <a:pt x="5" y="90"/>
                  </a:lnTo>
                  <a:lnTo>
                    <a:pt x="4" y="100"/>
                  </a:lnTo>
                  <a:lnTo>
                    <a:pt x="20" y="105"/>
                  </a:lnTo>
                  <a:lnTo>
                    <a:pt x="33" y="108"/>
                  </a:lnTo>
                  <a:lnTo>
                    <a:pt x="45" y="108"/>
                  </a:lnTo>
                  <a:lnTo>
                    <a:pt x="63" y="109"/>
                  </a:lnTo>
                  <a:lnTo>
                    <a:pt x="65" y="104"/>
                  </a:lnTo>
                  <a:lnTo>
                    <a:pt x="67" y="101"/>
                  </a:lnTo>
                  <a:lnTo>
                    <a:pt x="70" y="98"/>
                  </a:lnTo>
                  <a:lnTo>
                    <a:pt x="76" y="95"/>
                  </a:lnTo>
                  <a:lnTo>
                    <a:pt x="81" y="91"/>
                  </a:lnTo>
                  <a:lnTo>
                    <a:pt x="84" y="87"/>
                  </a:lnTo>
                  <a:lnTo>
                    <a:pt x="81" y="73"/>
                  </a:lnTo>
                  <a:lnTo>
                    <a:pt x="85" y="64"/>
                  </a:lnTo>
                  <a:lnTo>
                    <a:pt x="93" y="59"/>
                  </a:lnTo>
                  <a:lnTo>
                    <a:pt x="103" y="52"/>
                  </a:lnTo>
                  <a:lnTo>
                    <a:pt x="104" y="48"/>
                  </a:lnTo>
                  <a:lnTo>
                    <a:pt x="97" y="48"/>
                  </a:lnTo>
                  <a:lnTo>
                    <a:pt x="90" y="44"/>
                  </a:lnTo>
                  <a:lnTo>
                    <a:pt x="86" y="44"/>
                  </a:lnTo>
                  <a:lnTo>
                    <a:pt x="82" y="49"/>
                  </a:lnTo>
                  <a:lnTo>
                    <a:pt x="75" y="51"/>
                  </a:lnTo>
                  <a:lnTo>
                    <a:pt x="73" y="49"/>
                  </a:lnTo>
                  <a:lnTo>
                    <a:pt x="66" y="22"/>
                  </a:lnTo>
                  <a:lnTo>
                    <a:pt x="5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2" name="Freeform 264"/>
            <p:cNvSpPr>
              <a:spLocks/>
            </p:cNvSpPr>
            <p:nvPr/>
          </p:nvSpPr>
          <p:spPr bwMode="auto">
            <a:xfrm>
              <a:off x="1339" y="2526"/>
              <a:ext cx="62" cy="29"/>
            </a:xfrm>
            <a:custGeom>
              <a:avLst/>
              <a:gdLst/>
              <a:ahLst/>
              <a:cxnLst>
                <a:cxn ang="0">
                  <a:pos x="0" y="24"/>
                </a:cxn>
                <a:cxn ang="0">
                  <a:pos x="9" y="25"/>
                </a:cxn>
                <a:cxn ang="0">
                  <a:pos x="21" y="26"/>
                </a:cxn>
                <a:cxn ang="0">
                  <a:pos x="33" y="28"/>
                </a:cxn>
                <a:cxn ang="0">
                  <a:pos x="45" y="30"/>
                </a:cxn>
                <a:cxn ang="0">
                  <a:pos x="54" y="28"/>
                </a:cxn>
                <a:cxn ang="0">
                  <a:pos x="60" y="23"/>
                </a:cxn>
                <a:cxn ang="0">
                  <a:pos x="65" y="20"/>
                </a:cxn>
                <a:cxn ang="0">
                  <a:pos x="58" y="7"/>
                </a:cxn>
                <a:cxn ang="0">
                  <a:pos x="53" y="2"/>
                </a:cxn>
                <a:cxn ang="0">
                  <a:pos x="39" y="0"/>
                </a:cxn>
                <a:cxn ang="0">
                  <a:pos x="23" y="1"/>
                </a:cxn>
                <a:cxn ang="0">
                  <a:pos x="19" y="5"/>
                </a:cxn>
                <a:cxn ang="0">
                  <a:pos x="13" y="8"/>
                </a:cxn>
                <a:cxn ang="0">
                  <a:pos x="7" y="11"/>
                </a:cxn>
                <a:cxn ang="0">
                  <a:pos x="4" y="15"/>
                </a:cxn>
                <a:cxn ang="0">
                  <a:pos x="3" y="19"/>
                </a:cxn>
                <a:cxn ang="0">
                  <a:pos x="0" y="24"/>
                </a:cxn>
              </a:cxnLst>
              <a:rect l="0" t="0" r="r" b="b"/>
              <a:pathLst>
                <a:path w="66" h="31">
                  <a:moveTo>
                    <a:pt x="0" y="24"/>
                  </a:moveTo>
                  <a:lnTo>
                    <a:pt x="9" y="25"/>
                  </a:lnTo>
                  <a:lnTo>
                    <a:pt x="21" y="26"/>
                  </a:lnTo>
                  <a:lnTo>
                    <a:pt x="33" y="28"/>
                  </a:lnTo>
                  <a:lnTo>
                    <a:pt x="45" y="30"/>
                  </a:lnTo>
                  <a:lnTo>
                    <a:pt x="54" y="28"/>
                  </a:lnTo>
                  <a:lnTo>
                    <a:pt x="60" y="23"/>
                  </a:lnTo>
                  <a:lnTo>
                    <a:pt x="65" y="20"/>
                  </a:lnTo>
                  <a:lnTo>
                    <a:pt x="58" y="7"/>
                  </a:lnTo>
                  <a:lnTo>
                    <a:pt x="53" y="2"/>
                  </a:lnTo>
                  <a:lnTo>
                    <a:pt x="39" y="0"/>
                  </a:lnTo>
                  <a:lnTo>
                    <a:pt x="23" y="1"/>
                  </a:lnTo>
                  <a:lnTo>
                    <a:pt x="19" y="5"/>
                  </a:lnTo>
                  <a:lnTo>
                    <a:pt x="13" y="8"/>
                  </a:lnTo>
                  <a:lnTo>
                    <a:pt x="7" y="11"/>
                  </a:lnTo>
                  <a:lnTo>
                    <a:pt x="4" y="15"/>
                  </a:lnTo>
                  <a:lnTo>
                    <a:pt x="3" y="19"/>
                  </a:lnTo>
                  <a:lnTo>
                    <a:pt x="0" y="2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3" name="Freeform 265"/>
            <p:cNvSpPr>
              <a:spLocks/>
            </p:cNvSpPr>
            <p:nvPr/>
          </p:nvSpPr>
          <p:spPr bwMode="auto">
            <a:xfrm>
              <a:off x="1355" y="2460"/>
              <a:ext cx="133" cy="95"/>
            </a:xfrm>
            <a:custGeom>
              <a:avLst/>
              <a:gdLst/>
              <a:ahLst/>
              <a:cxnLst>
                <a:cxn ang="0">
                  <a:pos x="22" y="34"/>
                </a:cxn>
                <a:cxn ang="0">
                  <a:pos x="43" y="27"/>
                </a:cxn>
                <a:cxn ang="0">
                  <a:pos x="51" y="21"/>
                </a:cxn>
                <a:cxn ang="0">
                  <a:pos x="58" y="17"/>
                </a:cxn>
                <a:cxn ang="0">
                  <a:pos x="86" y="8"/>
                </a:cxn>
                <a:cxn ang="0">
                  <a:pos x="115" y="0"/>
                </a:cxn>
                <a:cxn ang="0">
                  <a:pos x="121" y="2"/>
                </a:cxn>
                <a:cxn ang="0">
                  <a:pos x="121" y="5"/>
                </a:cxn>
                <a:cxn ang="0">
                  <a:pos x="119" y="8"/>
                </a:cxn>
                <a:cxn ang="0">
                  <a:pos x="121" y="11"/>
                </a:cxn>
                <a:cxn ang="0">
                  <a:pos x="125" y="11"/>
                </a:cxn>
                <a:cxn ang="0">
                  <a:pos x="132" y="10"/>
                </a:cxn>
                <a:cxn ang="0">
                  <a:pos x="139" y="10"/>
                </a:cxn>
                <a:cxn ang="0">
                  <a:pos x="143" y="13"/>
                </a:cxn>
                <a:cxn ang="0">
                  <a:pos x="139" y="17"/>
                </a:cxn>
                <a:cxn ang="0">
                  <a:pos x="137" y="23"/>
                </a:cxn>
                <a:cxn ang="0">
                  <a:pos x="128" y="32"/>
                </a:cxn>
                <a:cxn ang="0">
                  <a:pos x="121" y="34"/>
                </a:cxn>
                <a:cxn ang="0">
                  <a:pos x="105" y="34"/>
                </a:cxn>
                <a:cxn ang="0">
                  <a:pos x="99" y="37"/>
                </a:cxn>
                <a:cxn ang="0">
                  <a:pos x="99" y="49"/>
                </a:cxn>
                <a:cxn ang="0">
                  <a:pos x="99" y="54"/>
                </a:cxn>
                <a:cxn ang="0">
                  <a:pos x="94" y="56"/>
                </a:cxn>
                <a:cxn ang="0">
                  <a:pos x="85" y="58"/>
                </a:cxn>
                <a:cxn ang="0">
                  <a:pos x="74" y="63"/>
                </a:cxn>
                <a:cxn ang="0">
                  <a:pos x="69" y="68"/>
                </a:cxn>
                <a:cxn ang="0">
                  <a:pos x="68" y="77"/>
                </a:cxn>
                <a:cxn ang="0">
                  <a:pos x="68" y="88"/>
                </a:cxn>
                <a:cxn ang="0">
                  <a:pos x="62" y="95"/>
                </a:cxn>
                <a:cxn ang="0">
                  <a:pos x="54" y="103"/>
                </a:cxn>
                <a:cxn ang="0">
                  <a:pos x="51" y="96"/>
                </a:cxn>
                <a:cxn ang="0">
                  <a:pos x="47" y="92"/>
                </a:cxn>
                <a:cxn ang="0">
                  <a:pos x="40" y="80"/>
                </a:cxn>
                <a:cxn ang="0">
                  <a:pos x="35" y="74"/>
                </a:cxn>
                <a:cxn ang="0">
                  <a:pos x="21" y="73"/>
                </a:cxn>
                <a:cxn ang="0">
                  <a:pos x="3" y="73"/>
                </a:cxn>
                <a:cxn ang="0">
                  <a:pos x="0" y="59"/>
                </a:cxn>
                <a:cxn ang="0">
                  <a:pos x="4" y="50"/>
                </a:cxn>
                <a:cxn ang="0">
                  <a:pos x="12" y="45"/>
                </a:cxn>
                <a:cxn ang="0">
                  <a:pos x="22" y="39"/>
                </a:cxn>
                <a:cxn ang="0">
                  <a:pos x="22" y="34"/>
                </a:cxn>
              </a:cxnLst>
              <a:rect l="0" t="0" r="r" b="b"/>
              <a:pathLst>
                <a:path w="144" h="104">
                  <a:moveTo>
                    <a:pt x="22" y="34"/>
                  </a:moveTo>
                  <a:lnTo>
                    <a:pt x="43" y="27"/>
                  </a:lnTo>
                  <a:lnTo>
                    <a:pt x="51" y="21"/>
                  </a:lnTo>
                  <a:lnTo>
                    <a:pt x="58" y="17"/>
                  </a:lnTo>
                  <a:lnTo>
                    <a:pt x="86" y="8"/>
                  </a:lnTo>
                  <a:lnTo>
                    <a:pt x="115" y="0"/>
                  </a:lnTo>
                  <a:lnTo>
                    <a:pt x="121" y="2"/>
                  </a:lnTo>
                  <a:lnTo>
                    <a:pt x="121" y="5"/>
                  </a:lnTo>
                  <a:lnTo>
                    <a:pt x="119" y="8"/>
                  </a:lnTo>
                  <a:lnTo>
                    <a:pt x="121" y="11"/>
                  </a:lnTo>
                  <a:lnTo>
                    <a:pt x="125" y="11"/>
                  </a:lnTo>
                  <a:lnTo>
                    <a:pt x="132" y="10"/>
                  </a:lnTo>
                  <a:lnTo>
                    <a:pt x="139" y="10"/>
                  </a:lnTo>
                  <a:lnTo>
                    <a:pt x="143" y="13"/>
                  </a:lnTo>
                  <a:lnTo>
                    <a:pt x="139" y="17"/>
                  </a:lnTo>
                  <a:lnTo>
                    <a:pt x="137" y="23"/>
                  </a:lnTo>
                  <a:lnTo>
                    <a:pt x="128" y="32"/>
                  </a:lnTo>
                  <a:lnTo>
                    <a:pt x="121" y="34"/>
                  </a:lnTo>
                  <a:lnTo>
                    <a:pt x="105" y="34"/>
                  </a:lnTo>
                  <a:lnTo>
                    <a:pt x="99" y="37"/>
                  </a:lnTo>
                  <a:lnTo>
                    <a:pt x="99" y="49"/>
                  </a:lnTo>
                  <a:lnTo>
                    <a:pt x="99" y="54"/>
                  </a:lnTo>
                  <a:lnTo>
                    <a:pt x="94" y="56"/>
                  </a:lnTo>
                  <a:lnTo>
                    <a:pt x="85" y="58"/>
                  </a:lnTo>
                  <a:lnTo>
                    <a:pt x="74" y="63"/>
                  </a:lnTo>
                  <a:lnTo>
                    <a:pt x="69" y="68"/>
                  </a:lnTo>
                  <a:lnTo>
                    <a:pt x="68" y="77"/>
                  </a:lnTo>
                  <a:lnTo>
                    <a:pt x="68" y="88"/>
                  </a:lnTo>
                  <a:lnTo>
                    <a:pt x="62" y="95"/>
                  </a:lnTo>
                  <a:lnTo>
                    <a:pt x="54" y="103"/>
                  </a:lnTo>
                  <a:lnTo>
                    <a:pt x="51" y="96"/>
                  </a:lnTo>
                  <a:lnTo>
                    <a:pt x="47" y="92"/>
                  </a:lnTo>
                  <a:lnTo>
                    <a:pt x="40" y="80"/>
                  </a:lnTo>
                  <a:lnTo>
                    <a:pt x="35" y="74"/>
                  </a:lnTo>
                  <a:lnTo>
                    <a:pt x="21" y="73"/>
                  </a:lnTo>
                  <a:lnTo>
                    <a:pt x="3" y="73"/>
                  </a:lnTo>
                  <a:lnTo>
                    <a:pt x="0" y="59"/>
                  </a:lnTo>
                  <a:lnTo>
                    <a:pt x="4" y="50"/>
                  </a:lnTo>
                  <a:lnTo>
                    <a:pt x="12" y="45"/>
                  </a:lnTo>
                  <a:lnTo>
                    <a:pt x="22" y="39"/>
                  </a:lnTo>
                  <a:lnTo>
                    <a:pt x="22" y="3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4" name="Freeform 266"/>
            <p:cNvSpPr>
              <a:spLocks/>
            </p:cNvSpPr>
            <p:nvPr/>
          </p:nvSpPr>
          <p:spPr bwMode="auto">
            <a:xfrm>
              <a:off x="1403" y="2471"/>
              <a:ext cx="96" cy="119"/>
            </a:xfrm>
            <a:custGeom>
              <a:avLst/>
              <a:gdLst/>
              <a:ahLst/>
              <a:cxnLst>
                <a:cxn ang="0">
                  <a:pos x="103" y="116"/>
                </a:cxn>
                <a:cxn ang="0">
                  <a:pos x="101" y="103"/>
                </a:cxn>
                <a:cxn ang="0">
                  <a:pos x="97" y="96"/>
                </a:cxn>
                <a:cxn ang="0">
                  <a:pos x="96" y="88"/>
                </a:cxn>
                <a:cxn ang="0">
                  <a:pos x="98" y="84"/>
                </a:cxn>
                <a:cxn ang="0">
                  <a:pos x="102" y="79"/>
                </a:cxn>
                <a:cxn ang="0">
                  <a:pos x="103" y="73"/>
                </a:cxn>
                <a:cxn ang="0">
                  <a:pos x="99" y="65"/>
                </a:cxn>
                <a:cxn ang="0">
                  <a:pos x="96" y="51"/>
                </a:cxn>
                <a:cxn ang="0">
                  <a:pos x="96" y="36"/>
                </a:cxn>
                <a:cxn ang="0">
                  <a:pos x="98" y="26"/>
                </a:cxn>
                <a:cxn ang="0">
                  <a:pos x="98" y="16"/>
                </a:cxn>
                <a:cxn ang="0">
                  <a:pos x="96" y="5"/>
                </a:cxn>
                <a:cxn ang="0">
                  <a:pos x="91" y="0"/>
                </a:cxn>
                <a:cxn ang="0">
                  <a:pos x="88" y="4"/>
                </a:cxn>
                <a:cxn ang="0">
                  <a:pos x="85" y="10"/>
                </a:cxn>
                <a:cxn ang="0">
                  <a:pos x="76" y="19"/>
                </a:cxn>
                <a:cxn ang="0">
                  <a:pos x="69" y="21"/>
                </a:cxn>
                <a:cxn ang="0">
                  <a:pos x="53" y="21"/>
                </a:cxn>
                <a:cxn ang="0">
                  <a:pos x="47" y="23"/>
                </a:cxn>
                <a:cxn ang="0">
                  <a:pos x="47" y="36"/>
                </a:cxn>
                <a:cxn ang="0">
                  <a:pos x="47" y="41"/>
                </a:cxn>
                <a:cxn ang="0">
                  <a:pos x="42" y="42"/>
                </a:cxn>
                <a:cxn ang="0">
                  <a:pos x="33" y="45"/>
                </a:cxn>
                <a:cxn ang="0">
                  <a:pos x="22" y="50"/>
                </a:cxn>
                <a:cxn ang="0">
                  <a:pos x="17" y="55"/>
                </a:cxn>
                <a:cxn ang="0">
                  <a:pos x="16" y="64"/>
                </a:cxn>
                <a:cxn ang="0">
                  <a:pos x="16" y="75"/>
                </a:cxn>
                <a:cxn ang="0">
                  <a:pos x="10" y="82"/>
                </a:cxn>
                <a:cxn ang="0">
                  <a:pos x="2" y="90"/>
                </a:cxn>
                <a:cxn ang="0">
                  <a:pos x="0" y="91"/>
                </a:cxn>
                <a:cxn ang="0">
                  <a:pos x="1" y="96"/>
                </a:cxn>
                <a:cxn ang="0">
                  <a:pos x="5" y="99"/>
                </a:cxn>
                <a:cxn ang="0">
                  <a:pos x="27" y="110"/>
                </a:cxn>
                <a:cxn ang="0">
                  <a:pos x="35" y="115"/>
                </a:cxn>
                <a:cxn ang="0">
                  <a:pos x="48" y="121"/>
                </a:cxn>
                <a:cxn ang="0">
                  <a:pos x="55" y="129"/>
                </a:cxn>
                <a:cxn ang="0">
                  <a:pos x="69" y="120"/>
                </a:cxn>
                <a:cxn ang="0">
                  <a:pos x="72" y="116"/>
                </a:cxn>
                <a:cxn ang="0">
                  <a:pos x="77" y="113"/>
                </a:cxn>
                <a:cxn ang="0">
                  <a:pos x="85" y="115"/>
                </a:cxn>
                <a:cxn ang="0">
                  <a:pos x="89" y="117"/>
                </a:cxn>
                <a:cxn ang="0">
                  <a:pos x="94" y="118"/>
                </a:cxn>
                <a:cxn ang="0">
                  <a:pos x="103" y="116"/>
                </a:cxn>
              </a:cxnLst>
              <a:rect l="0" t="0" r="r" b="b"/>
              <a:pathLst>
                <a:path w="104" h="130">
                  <a:moveTo>
                    <a:pt x="103" y="116"/>
                  </a:moveTo>
                  <a:lnTo>
                    <a:pt x="101" y="103"/>
                  </a:lnTo>
                  <a:lnTo>
                    <a:pt x="97" y="96"/>
                  </a:lnTo>
                  <a:lnTo>
                    <a:pt x="96" y="88"/>
                  </a:lnTo>
                  <a:lnTo>
                    <a:pt x="98" y="84"/>
                  </a:lnTo>
                  <a:lnTo>
                    <a:pt x="102" y="79"/>
                  </a:lnTo>
                  <a:lnTo>
                    <a:pt x="103" y="73"/>
                  </a:lnTo>
                  <a:lnTo>
                    <a:pt x="99" y="65"/>
                  </a:lnTo>
                  <a:lnTo>
                    <a:pt x="96" y="51"/>
                  </a:lnTo>
                  <a:lnTo>
                    <a:pt x="96" y="36"/>
                  </a:lnTo>
                  <a:lnTo>
                    <a:pt x="98" y="26"/>
                  </a:lnTo>
                  <a:lnTo>
                    <a:pt x="98" y="16"/>
                  </a:lnTo>
                  <a:lnTo>
                    <a:pt x="96" y="5"/>
                  </a:lnTo>
                  <a:lnTo>
                    <a:pt x="91" y="0"/>
                  </a:lnTo>
                  <a:lnTo>
                    <a:pt x="88" y="4"/>
                  </a:lnTo>
                  <a:lnTo>
                    <a:pt x="85" y="10"/>
                  </a:lnTo>
                  <a:lnTo>
                    <a:pt x="76" y="19"/>
                  </a:lnTo>
                  <a:lnTo>
                    <a:pt x="69" y="21"/>
                  </a:lnTo>
                  <a:lnTo>
                    <a:pt x="53" y="21"/>
                  </a:lnTo>
                  <a:lnTo>
                    <a:pt x="47" y="23"/>
                  </a:lnTo>
                  <a:lnTo>
                    <a:pt x="47" y="36"/>
                  </a:lnTo>
                  <a:lnTo>
                    <a:pt x="47" y="41"/>
                  </a:lnTo>
                  <a:lnTo>
                    <a:pt x="42" y="42"/>
                  </a:lnTo>
                  <a:lnTo>
                    <a:pt x="33" y="45"/>
                  </a:lnTo>
                  <a:lnTo>
                    <a:pt x="22" y="50"/>
                  </a:lnTo>
                  <a:lnTo>
                    <a:pt x="17" y="55"/>
                  </a:lnTo>
                  <a:lnTo>
                    <a:pt x="16" y="64"/>
                  </a:lnTo>
                  <a:lnTo>
                    <a:pt x="16" y="75"/>
                  </a:lnTo>
                  <a:lnTo>
                    <a:pt x="10" y="82"/>
                  </a:lnTo>
                  <a:lnTo>
                    <a:pt x="2" y="90"/>
                  </a:lnTo>
                  <a:lnTo>
                    <a:pt x="0" y="91"/>
                  </a:lnTo>
                  <a:lnTo>
                    <a:pt x="1" y="96"/>
                  </a:lnTo>
                  <a:lnTo>
                    <a:pt x="5" y="99"/>
                  </a:lnTo>
                  <a:lnTo>
                    <a:pt x="27" y="110"/>
                  </a:lnTo>
                  <a:lnTo>
                    <a:pt x="35" y="115"/>
                  </a:lnTo>
                  <a:lnTo>
                    <a:pt x="48" y="121"/>
                  </a:lnTo>
                  <a:lnTo>
                    <a:pt x="55" y="129"/>
                  </a:lnTo>
                  <a:lnTo>
                    <a:pt x="69" y="120"/>
                  </a:lnTo>
                  <a:lnTo>
                    <a:pt x="72" y="116"/>
                  </a:lnTo>
                  <a:lnTo>
                    <a:pt x="77" y="113"/>
                  </a:lnTo>
                  <a:lnTo>
                    <a:pt x="85" y="115"/>
                  </a:lnTo>
                  <a:lnTo>
                    <a:pt x="89" y="117"/>
                  </a:lnTo>
                  <a:lnTo>
                    <a:pt x="94" y="118"/>
                  </a:lnTo>
                  <a:lnTo>
                    <a:pt x="103" y="1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5" name="Freeform 267"/>
            <p:cNvSpPr>
              <a:spLocks/>
            </p:cNvSpPr>
            <p:nvPr/>
          </p:nvSpPr>
          <p:spPr bwMode="auto">
            <a:xfrm>
              <a:off x="1454" y="2575"/>
              <a:ext cx="84" cy="70"/>
            </a:xfrm>
            <a:custGeom>
              <a:avLst/>
              <a:gdLst/>
              <a:ahLst/>
              <a:cxnLst>
                <a:cxn ang="0">
                  <a:pos x="0" y="16"/>
                </a:cxn>
                <a:cxn ang="0">
                  <a:pos x="1" y="29"/>
                </a:cxn>
                <a:cxn ang="0">
                  <a:pos x="4" y="35"/>
                </a:cxn>
                <a:cxn ang="0">
                  <a:pos x="11" y="40"/>
                </a:cxn>
                <a:cxn ang="0">
                  <a:pos x="18" y="41"/>
                </a:cxn>
                <a:cxn ang="0">
                  <a:pos x="25" y="37"/>
                </a:cxn>
                <a:cxn ang="0">
                  <a:pos x="30" y="41"/>
                </a:cxn>
                <a:cxn ang="0">
                  <a:pos x="34" y="52"/>
                </a:cxn>
                <a:cxn ang="0">
                  <a:pos x="39" y="48"/>
                </a:cxn>
                <a:cxn ang="0">
                  <a:pos x="53" y="52"/>
                </a:cxn>
                <a:cxn ang="0">
                  <a:pos x="65" y="60"/>
                </a:cxn>
                <a:cxn ang="0">
                  <a:pos x="68" y="69"/>
                </a:cxn>
                <a:cxn ang="0">
                  <a:pos x="72" y="73"/>
                </a:cxn>
                <a:cxn ang="0">
                  <a:pos x="79" y="71"/>
                </a:cxn>
                <a:cxn ang="0">
                  <a:pos x="86" y="74"/>
                </a:cxn>
                <a:cxn ang="0">
                  <a:pos x="90" y="75"/>
                </a:cxn>
                <a:cxn ang="0">
                  <a:pos x="86" y="74"/>
                </a:cxn>
                <a:cxn ang="0">
                  <a:pos x="83" y="66"/>
                </a:cxn>
                <a:cxn ang="0">
                  <a:pos x="81" y="59"/>
                </a:cxn>
                <a:cxn ang="0">
                  <a:pos x="82" y="54"/>
                </a:cxn>
                <a:cxn ang="0">
                  <a:pos x="85" y="52"/>
                </a:cxn>
                <a:cxn ang="0">
                  <a:pos x="82" y="49"/>
                </a:cxn>
                <a:cxn ang="0">
                  <a:pos x="77" y="45"/>
                </a:cxn>
                <a:cxn ang="0">
                  <a:pos x="82" y="33"/>
                </a:cxn>
                <a:cxn ang="0">
                  <a:pos x="84" y="30"/>
                </a:cxn>
                <a:cxn ang="0">
                  <a:pos x="72" y="22"/>
                </a:cxn>
                <a:cxn ang="0">
                  <a:pos x="48" y="4"/>
                </a:cxn>
                <a:cxn ang="0">
                  <a:pos x="39" y="5"/>
                </a:cxn>
                <a:cxn ang="0">
                  <a:pos x="33" y="5"/>
                </a:cxn>
                <a:cxn ang="0">
                  <a:pos x="30" y="2"/>
                </a:cxn>
                <a:cxn ang="0">
                  <a:pos x="22" y="0"/>
                </a:cxn>
                <a:cxn ang="0">
                  <a:pos x="17" y="4"/>
                </a:cxn>
                <a:cxn ang="0">
                  <a:pos x="14" y="7"/>
                </a:cxn>
                <a:cxn ang="0">
                  <a:pos x="0" y="16"/>
                </a:cxn>
              </a:cxnLst>
              <a:rect l="0" t="0" r="r" b="b"/>
              <a:pathLst>
                <a:path w="91" h="76">
                  <a:moveTo>
                    <a:pt x="0" y="16"/>
                  </a:moveTo>
                  <a:lnTo>
                    <a:pt x="1" y="29"/>
                  </a:lnTo>
                  <a:lnTo>
                    <a:pt x="4" y="35"/>
                  </a:lnTo>
                  <a:lnTo>
                    <a:pt x="11" y="40"/>
                  </a:lnTo>
                  <a:lnTo>
                    <a:pt x="18" y="41"/>
                  </a:lnTo>
                  <a:lnTo>
                    <a:pt x="25" y="37"/>
                  </a:lnTo>
                  <a:lnTo>
                    <a:pt x="30" y="41"/>
                  </a:lnTo>
                  <a:lnTo>
                    <a:pt x="34" y="52"/>
                  </a:lnTo>
                  <a:lnTo>
                    <a:pt x="39" y="48"/>
                  </a:lnTo>
                  <a:lnTo>
                    <a:pt x="53" y="52"/>
                  </a:lnTo>
                  <a:lnTo>
                    <a:pt x="65" y="60"/>
                  </a:lnTo>
                  <a:lnTo>
                    <a:pt x="68" y="69"/>
                  </a:lnTo>
                  <a:lnTo>
                    <a:pt x="72" y="73"/>
                  </a:lnTo>
                  <a:lnTo>
                    <a:pt x="79" y="71"/>
                  </a:lnTo>
                  <a:lnTo>
                    <a:pt x="86" y="74"/>
                  </a:lnTo>
                  <a:lnTo>
                    <a:pt x="90" y="75"/>
                  </a:lnTo>
                  <a:lnTo>
                    <a:pt x="86" y="74"/>
                  </a:lnTo>
                  <a:lnTo>
                    <a:pt x="83" y="66"/>
                  </a:lnTo>
                  <a:lnTo>
                    <a:pt x="81" y="59"/>
                  </a:lnTo>
                  <a:lnTo>
                    <a:pt x="82" y="54"/>
                  </a:lnTo>
                  <a:lnTo>
                    <a:pt x="85" y="52"/>
                  </a:lnTo>
                  <a:lnTo>
                    <a:pt x="82" y="49"/>
                  </a:lnTo>
                  <a:lnTo>
                    <a:pt x="77" y="45"/>
                  </a:lnTo>
                  <a:lnTo>
                    <a:pt x="82" y="33"/>
                  </a:lnTo>
                  <a:lnTo>
                    <a:pt x="84" y="30"/>
                  </a:lnTo>
                  <a:lnTo>
                    <a:pt x="72" y="22"/>
                  </a:lnTo>
                  <a:lnTo>
                    <a:pt x="48" y="4"/>
                  </a:lnTo>
                  <a:lnTo>
                    <a:pt x="39" y="5"/>
                  </a:lnTo>
                  <a:lnTo>
                    <a:pt x="33" y="5"/>
                  </a:lnTo>
                  <a:lnTo>
                    <a:pt x="30" y="2"/>
                  </a:lnTo>
                  <a:lnTo>
                    <a:pt x="22" y="0"/>
                  </a:lnTo>
                  <a:lnTo>
                    <a:pt x="17" y="4"/>
                  </a:lnTo>
                  <a:lnTo>
                    <a:pt x="14" y="7"/>
                  </a:lnTo>
                  <a:lnTo>
                    <a:pt x="0"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6" name="Freeform 268"/>
            <p:cNvSpPr>
              <a:spLocks/>
            </p:cNvSpPr>
            <p:nvPr/>
          </p:nvSpPr>
          <p:spPr bwMode="auto">
            <a:xfrm>
              <a:off x="1526" y="2586"/>
              <a:ext cx="148" cy="60"/>
            </a:xfrm>
            <a:custGeom>
              <a:avLst/>
              <a:gdLst/>
              <a:ahLst/>
              <a:cxnLst>
                <a:cxn ang="0">
                  <a:pos x="6" y="18"/>
                </a:cxn>
                <a:cxn ang="0">
                  <a:pos x="19" y="25"/>
                </a:cxn>
                <a:cxn ang="0">
                  <a:pos x="27" y="33"/>
                </a:cxn>
                <a:cxn ang="0">
                  <a:pos x="35" y="31"/>
                </a:cxn>
                <a:cxn ang="0">
                  <a:pos x="44" y="33"/>
                </a:cxn>
                <a:cxn ang="0">
                  <a:pos x="60" y="27"/>
                </a:cxn>
                <a:cxn ang="0">
                  <a:pos x="67" y="19"/>
                </a:cxn>
                <a:cxn ang="0">
                  <a:pos x="74" y="14"/>
                </a:cxn>
                <a:cxn ang="0">
                  <a:pos x="81" y="8"/>
                </a:cxn>
                <a:cxn ang="0">
                  <a:pos x="89" y="3"/>
                </a:cxn>
                <a:cxn ang="0">
                  <a:pos x="98" y="4"/>
                </a:cxn>
                <a:cxn ang="0">
                  <a:pos x="110" y="0"/>
                </a:cxn>
                <a:cxn ang="0">
                  <a:pos x="133" y="6"/>
                </a:cxn>
                <a:cxn ang="0">
                  <a:pos x="150" y="12"/>
                </a:cxn>
                <a:cxn ang="0">
                  <a:pos x="155" y="14"/>
                </a:cxn>
                <a:cxn ang="0">
                  <a:pos x="157" y="17"/>
                </a:cxn>
                <a:cxn ang="0">
                  <a:pos x="156" y="19"/>
                </a:cxn>
                <a:cxn ang="0">
                  <a:pos x="149" y="21"/>
                </a:cxn>
                <a:cxn ang="0">
                  <a:pos x="151" y="26"/>
                </a:cxn>
                <a:cxn ang="0">
                  <a:pos x="157" y="30"/>
                </a:cxn>
                <a:cxn ang="0">
                  <a:pos x="159" y="36"/>
                </a:cxn>
                <a:cxn ang="0">
                  <a:pos x="156" y="40"/>
                </a:cxn>
                <a:cxn ang="0">
                  <a:pos x="152" y="41"/>
                </a:cxn>
                <a:cxn ang="0">
                  <a:pos x="144" y="41"/>
                </a:cxn>
                <a:cxn ang="0">
                  <a:pos x="135" y="43"/>
                </a:cxn>
                <a:cxn ang="0">
                  <a:pos x="132" y="38"/>
                </a:cxn>
                <a:cxn ang="0">
                  <a:pos x="130" y="31"/>
                </a:cxn>
                <a:cxn ang="0">
                  <a:pos x="134" y="24"/>
                </a:cxn>
                <a:cxn ang="0">
                  <a:pos x="137" y="20"/>
                </a:cxn>
                <a:cxn ang="0">
                  <a:pos x="137" y="19"/>
                </a:cxn>
                <a:cxn ang="0">
                  <a:pos x="128" y="16"/>
                </a:cxn>
                <a:cxn ang="0">
                  <a:pos x="113" y="17"/>
                </a:cxn>
                <a:cxn ang="0">
                  <a:pos x="107" y="16"/>
                </a:cxn>
                <a:cxn ang="0">
                  <a:pos x="98" y="16"/>
                </a:cxn>
                <a:cxn ang="0">
                  <a:pos x="91" y="18"/>
                </a:cxn>
                <a:cxn ang="0">
                  <a:pos x="88" y="20"/>
                </a:cxn>
                <a:cxn ang="0">
                  <a:pos x="88" y="25"/>
                </a:cxn>
                <a:cxn ang="0">
                  <a:pos x="87" y="28"/>
                </a:cxn>
                <a:cxn ang="0">
                  <a:pos x="79" y="36"/>
                </a:cxn>
                <a:cxn ang="0">
                  <a:pos x="79" y="40"/>
                </a:cxn>
                <a:cxn ang="0">
                  <a:pos x="90" y="47"/>
                </a:cxn>
                <a:cxn ang="0">
                  <a:pos x="93" y="53"/>
                </a:cxn>
                <a:cxn ang="0">
                  <a:pos x="91" y="60"/>
                </a:cxn>
                <a:cxn ang="0">
                  <a:pos x="82" y="65"/>
                </a:cxn>
                <a:cxn ang="0">
                  <a:pos x="75" y="61"/>
                </a:cxn>
                <a:cxn ang="0">
                  <a:pos x="66" y="53"/>
                </a:cxn>
                <a:cxn ang="0">
                  <a:pos x="59" y="56"/>
                </a:cxn>
                <a:cxn ang="0">
                  <a:pos x="57" y="58"/>
                </a:cxn>
                <a:cxn ang="0">
                  <a:pos x="44" y="51"/>
                </a:cxn>
                <a:cxn ang="0">
                  <a:pos x="32" y="47"/>
                </a:cxn>
                <a:cxn ang="0">
                  <a:pos x="29" y="48"/>
                </a:cxn>
                <a:cxn ang="0">
                  <a:pos x="22" y="54"/>
                </a:cxn>
                <a:cxn ang="0">
                  <a:pos x="16" y="60"/>
                </a:cxn>
                <a:cxn ang="0">
                  <a:pos x="13" y="62"/>
                </a:cxn>
                <a:cxn ang="0">
                  <a:pos x="9" y="61"/>
                </a:cxn>
                <a:cxn ang="0">
                  <a:pos x="5" y="53"/>
                </a:cxn>
                <a:cxn ang="0">
                  <a:pos x="4" y="46"/>
                </a:cxn>
                <a:cxn ang="0">
                  <a:pos x="4" y="43"/>
                </a:cxn>
                <a:cxn ang="0">
                  <a:pos x="7" y="40"/>
                </a:cxn>
                <a:cxn ang="0">
                  <a:pos x="4" y="37"/>
                </a:cxn>
                <a:cxn ang="0">
                  <a:pos x="0" y="33"/>
                </a:cxn>
                <a:cxn ang="0">
                  <a:pos x="4" y="20"/>
                </a:cxn>
                <a:cxn ang="0">
                  <a:pos x="6" y="18"/>
                </a:cxn>
              </a:cxnLst>
              <a:rect l="0" t="0" r="r" b="b"/>
              <a:pathLst>
                <a:path w="160" h="66">
                  <a:moveTo>
                    <a:pt x="6" y="18"/>
                  </a:moveTo>
                  <a:lnTo>
                    <a:pt x="19" y="25"/>
                  </a:lnTo>
                  <a:lnTo>
                    <a:pt x="27" y="33"/>
                  </a:lnTo>
                  <a:lnTo>
                    <a:pt x="35" y="31"/>
                  </a:lnTo>
                  <a:lnTo>
                    <a:pt x="44" y="33"/>
                  </a:lnTo>
                  <a:lnTo>
                    <a:pt x="60" y="27"/>
                  </a:lnTo>
                  <a:lnTo>
                    <a:pt x="67" y="19"/>
                  </a:lnTo>
                  <a:lnTo>
                    <a:pt x="74" y="14"/>
                  </a:lnTo>
                  <a:lnTo>
                    <a:pt x="81" y="8"/>
                  </a:lnTo>
                  <a:lnTo>
                    <a:pt x="89" y="3"/>
                  </a:lnTo>
                  <a:lnTo>
                    <a:pt x="98" y="4"/>
                  </a:lnTo>
                  <a:lnTo>
                    <a:pt x="110" y="0"/>
                  </a:lnTo>
                  <a:lnTo>
                    <a:pt x="133" y="6"/>
                  </a:lnTo>
                  <a:lnTo>
                    <a:pt x="150" y="12"/>
                  </a:lnTo>
                  <a:lnTo>
                    <a:pt x="155" y="14"/>
                  </a:lnTo>
                  <a:lnTo>
                    <a:pt x="157" y="17"/>
                  </a:lnTo>
                  <a:lnTo>
                    <a:pt x="156" y="19"/>
                  </a:lnTo>
                  <a:lnTo>
                    <a:pt x="149" y="21"/>
                  </a:lnTo>
                  <a:lnTo>
                    <a:pt x="151" y="26"/>
                  </a:lnTo>
                  <a:lnTo>
                    <a:pt x="157" y="30"/>
                  </a:lnTo>
                  <a:lnTo>
                    <a:pt x="159" y="36"/>
                  </a:lnTo>
                  <a:lnTo>
                    <a:pt x="156" y="40"/>
                  </a:lnTo>
                  <a:lnTo>
                    <a:pt x="152" y="41"/>
                  </a:lnTo>
                  <a:lnTo>
                    <a:pt x="144" y="41"/>
                  </a:lnTo>
                  <a:lnTo>
                    <a:pt x="135" y="43"/>
                  </a:lnTo>
                  <a:lnTo>
                    <a:pt x="132" y="38"/>
                  </a:lnTo>
                  <a:lnTo>
                    <a:pt x="130" y="31"/>
                  </a:lnTo>
                  <a:lnTo>
                    <a:pt x="134" y="24"/>
                  </a:lnTo>
                  <a:lnTo>
                    <a:pt x="137" y="20"/>
                  </a:lnTo>
                  <a:lnTo>
                    <a:pt x="137" y="19"/>
                  </a:lnTo>
                  <a:lnTo>
                    <a:pt x="128" y="16"/>
                  </a:lnTo>
                  <a:lnTo>
                    <a:pt x="113" y="17"/>
                  </a:lnTo>
                  <a:lnTo>
                    <a:pt x="107" y="16"/>
                  </a:lnTo>
                  <a:lnTo>
                    <a:pt x="98" y="16"/>
                  </a:lnTo>
                  <a:lnTo>
                    <a:pt x="91" y="18"/>
                  </a:lnTo>
                  <a:lnTo>
                    <a:pt x="88" y="20"/>
                  </a:lnTo>
                  <a:lnTo>
                    <a:pt x="88" y="25"/>
                  </a:lnTo>
                  <a:lnTo>
                    <a:pt x="87" y="28"/>
                  </a:lnTo>
                  <a:lnTo>
                    <a:pt x="79" y="36"/>
                  </a:lnTo>
                  <a:lnTo>
                    <a:pt x="79" y="40"/>
                  </a:lnTo>
                  <a:lnTo>
                    <a:pt x="90" y="47"/>
                  </a:lnTo>
                  <a:lnTo>
                    <a:pt x="93" y="53"/>
                  </a:lnTo>
                  <a:lnTo>
                    <a:pt x="91" y="60"/>
                  </a:lnTo>
                  <a:lnTo>
                    <a:pt x="82" y="65"/>
                  </a:lnTo>
                  <a:lnTo>
                    <a:pt x="75" y="61"/>
                  </a:lnTo>
                  <a:lnTo>
                    <a:pt x="66" y="53"/>
                  </a:lnTo>
                  <a:lnTo>
                    <a:pt x="59" y="56"/>
                  </a:lnTo>
                  <a:lnTo>
                    <a:pt x="57" y="58"/>
                  </a:lnTo>
                  <a:lnTo>
                    <a:pt x="44" y="51"/>
                  </a:lnTo>
                  <a:lnTo>
                    <a:pt x="32" y="47"/>
                  </a:lnTo>
                  <a:lnTo>
                    <a:pt x="29" y="48"/>
                  </a:lnTo>
                  <a:lnTo>
                    <a:pt x="22" y="54"/>
                  </a:lnTo>
                  <a:lnTo>
                    <a:pt x="16" y="60"/>
                  </a:lnTo>
                  <a:lnTo>
                    <a:pt x="13" y="62"/>
                  </a:lnTo>
                  <a:lnTo>
                    <a:pt x="9" y="61"/>
                  </a:lnTo>
                  <a:lnTo>
                    <a:pt x="5" y="53"/>
                  </a:lnTo>
                  <a:lnTo>
                    <a:pt x="4" y="46"/>
                  </a:lnTo>
                  <a:lnTo>
                    <a:pt x="4" y="43"/>
                  </a:lnTo>
                  <a:lnTo>
                    <a:pt x="7" y="40"/>
                  </a:lnTo>
                  <a:lnTo>
                    <a:pt x="4" y="37"/>
                  </a:lnTo>
                  <a:lnTo>
                    <a:pt x="0" y="33"/>
                  </a:lnTo>
                  <a:lnTo>
                    <a:pt x="4" y="20"/>
                  </a:lnTo>
                  <a:lnTo>
                    <a:pt x="6" y="1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7" name="Freeform 269"/>
            <p:cNvSpPr>
              <a:spLocks/>
            </p:cNvSpPr>
            <p:nvPr/>
          </p:nvSpPr>
          <p:spPr bwMode="auto">
            <a:xfrm>
              <a:off x="1577" y="2837"/>
              <a:ext cx="258" cy="325"/>
            </a:xfrm>
            <a:custGeom>
              <a:avLst/>
              <a:gdLst/>
              <a:ahLst/>
              <a:cxnLst>
                <a:cxn ang="0">
                  <a:pos x="233" y="342"/>
                </a:cxn>
                <a:cxn ang="0">
                  <a:pos x="195" y="318"/>
                </a:cxn>
                <a:cxn ang="0">
                  <a:pos x="118" y="277"/>
                </a:cxn>
                <a:cxn ang="0">
                  <a:pos x="113" y="260"/>
                </a:cxn>
                <a:cxn ang="0">
                  <a:pos x="97" y="242"/>
                </a:cxn>
                <a:cxn ang="0">
                  <a:pos x="79" y="207"/>
                </a:cxn>
                <a:cxn ang="0">
                  <a:pos x="30" y="131"/>
                </a:cxn>
                <a:cxn ang="0">
                  <a:pos x="14" y="119"/>
                </a:cxn>
                <a:cxn ang="0">
                  <a:pos x="4" y="111"/>
                </a:cxn>
                <a:cxn ang="0">
                  <a:pos x="7" y="99"/>
                </a:cxn>
                <a:cxn ang="0">
                  <a:pos x="0" y="95"/>
                </a:cxn>
                <a:cxn ang="0">
                  <a:pos x="11" y="65"/>
                </a:cxn>
                <a:cxn ang="0">
                  <a:pos x="22" y="79"/>
                </a:cxn>
                <a:cxn ang="0">
                  <a:pos x="25" y="95"/>
                </a:cxn>
                <a:cxn ang="0">
                  <a:pos x="37" y="97"/>
                </a:cxn>
                <a:cxn ang="0">
                  <a:pos x="52" y="99"/>
                </a:cxn>
                <a:cxn ang="0">
                  <a:pos x="63" y="69"/>
                </a:cxn>
                <a:cxn ang="0">
                  <a:pos x="87" y="55"/>
                </a:cxn>
                <a:cxn ang="0">
                  <a:pos x="110" y="40"/>
                </a:cxn>
                <a:cxn ang="0">
                  <a:pos x="124" y="27"/>
                </a:cxn>
                <a:cxn ang="0">
                  <a:pos x="117" y="7"/>
                </a:cxn>
                <a:cxn ang="0">
                  <a:pos x="159" y="20"/>
                </a:cxn>
                <a:cxn ang="0">
                  <a:pos x="174" y="43"/>
                </a:cxn>
                <a:cxn ang="0">
                  <a:pos x="194" y="40"/>
                </a:cxn>
                <a:cxn ang="0">
                  <a:pos x="209" y="43"/>
                </a:cxn>
                <a:cxn ang="0">
                  <a:pos x="224" y="38"/>
                </a:cxn>
                <a:cxn ang="0">
                  <a:pos x="247" y="46"/>
                </a:cxn>
                <a:cxn ang="0">
                  <a:pos x="239" y="77"/>
                </a:cxn>
                <a:cxn ang="0">
                  <a:pos x="215" y="80"/>
                </a:cxn>
                <a:cxn ang="0">
                  <a:pos x="191" y="92"/>
                </a:cxn>
                <a:cxn ang="0">
                  <a:pos x="180" y="117"/>
                </a:cxn>
                <a:cxn ang="0">
                  <a:pos x="175" y="129"/>
                </a:cxn>
                <a:cxn ang="0">
                  <a:pos x="160" y="147"/>
                </a:cxn>
                <a:cxn ang="0">
                  <a:pos x="178" y="165"/>
                </a:cxn>
                <a:cxn ang="0">
                  <a:pos x="178" y="180"/>
                </a:cxn>
                <a:cxn ang="0">
                  <a:pos x="197" y="192"/>
                </a:cxn>
                <a:cxn ang="0">
                  <a:pos x="222" y="192"/>
                </a:cxn>
                <a:cxn ang="0">
                  <a:pos x="231" y="201"/>
                </a:cxn>
                <a:cxn ang="0">
                  <a:pos x="248" y="214"/>
                </a:cxn>
                <a:cxn ang="0">
                  <a:pos x="273" y="235"/>
                </a:cxn>
                <a:cxn ang="0">
                  <a:pos x="267" y="255"/>
                </a:cxn>
                <a:cxn ang="0">
                  <a:pos x="266" y="285"/>
                </a:cxn>
                <a:cxn ang="0">
                  <a:pos x="272" y="306"/>
                </a:cxn>
                <a:cxn ang="0">
                  <a:pos x="278" y="325"/>
                </a:cxn>
                <a:cxn ang="0">
                  <a:pos x="263" y="328"/>
                </a:cxn>
              </a:cxnLst>
              <a:rect l="0" t="0" r="r" b="b"/>
              <a:pathLst>
                <a:path w="280" h="355">
                  <a:moveTo>
                    <a:pt x="243" y="354"/>
                  </a:moveTo>
                  <a:lnTo>
                    <a:pt x="237" y="346"/>
                  </a:lnTo>
                  <a:lnTo>
                    <a:pt x="233" y="342"/>
                  </a:lnTo>
                  <a:lnTo>
                    <a:pt x="223" y="333"/>
                  </a:lnTo>
                  <a:lnTo>
                    <a:pt x="213" y="327"/>
                  </a:lnTo>
                  <a:lnTo>
                    <a:pt x="195" y="318"/>
                  </a:lnTo>
                  <a:lnTo>
                    <a:pt x="149" y="299"/>
                  </a:lnTo>
                  <a:lnTo>
                    <a:pt x="129" y="287"/>
                  </a:lnTo>
                  <a:lnTo>
                    <a:pt x="118" y="277"/>
                  </a:lnTo>
                  <a:lnTo>
                    <a:pt x="115" y="271"/>
                  </a:lnTo>
                  <a:lnTo>
                    <a:pt x="114" y="265"/>
                  </a:lnTo>
                  <a:lnTo>
                    <a:pt x="113" y="260"/>
                  </a:lnTo>
                  <a:lnTo>
                    <a:pt x="110" y="257"/>
                  </a:lnTo>
                  <a:lnTo>
                    <a:pt x="104" y="253"/>
                  </a:lnTo>
                  <a:lnTo>
                    <a:pt x="97" y="242"/>
                  </a:lnTo>
                  <a:lnTo>
                    <a:pt x="87" y="228"/>
                  </a:lnTo>
                  <a:lnTo>
                    <a:pt x="84" y="219"/>
                  </a:lnTo>
                  <a:lnTo>
                    <a:pt x="79" y="207"/>
                  </a:lnTo>
                  <a:lnTo>
                    <a:pt x="48" y="156"/>
                  </a:lnTo>
                  <a:lnTo>
                    <a:pt x="39" y="144"/>
                  </a:lnTo>
                  <a:lnTo>
                    <a:pt x="30" y="131"/>
                  </a:lnTo>
                  <a:lnTo>
                    <a:pt x="22" y="128"/>
                  </a:lnTo>
                  <a:lnTo>
                    <a:pt x="18" y="123"/>
                  </a:lnTo>
                  <a:lnTo>
                    <a:pt x="14" y="119"/>
                  </a:lnTo>
                  <a:lnTo>
                    <a:pt x="9" y="115"/>
                  </a:lnTo>
                  <a:lnTo>
                    <a:pt x="6" y="114"/>
                  </a:lnTo>
                  <a:lnTo>
                    <a:pt x="4" y="111"/>
                  </a:lnTo>
                  <a:lnTo>
                    <a:pt x="6" y="109"/>
                  </a:lnTo>
                  <a:lnTo>
                    <a:pt x="8" y="107"/>
                  </a:lnTo>
                  <a:lnTo>
                    <a:pt x="7" y="99"/>
                  </a:lnTo>
                  <a:lnTo>
                    <a:pt x="4" y="99"/>
                  </a:lnTo>
                  <a:lnTo>
                    <a:pt x="1" y="98"/>
                  </a:lnTo>
                  <a:lnTo>
                    <a:pt x="0" y="95"/>
                  </a:lnTo>
                  <a:lnTo>
                    <a:pt x="0" y="91"/>
                  </a:lnTo>
                  <a:lnTo>
                    <a:pt x="4" y="73"/>
                  </a:lnTo>
                  <a:lnTo>
                    <a:pt x="11" y="65"/>
                  </a:lnTo>
                  <a:lnTo>
                    <a:pt x="14" y="65"/>
                  </a:lnTo>
                  <a:lnTo>
                    <a:pt x="20" y="70"/>
                  </a:lnTo>
                  <a:lnTo>
                    <a:pt x="22" y="79"/>
                  </a:lnTo>
                  <a:lnTo>
                    <a:pt x="21" y="88"/>
                  </a:lnTo>
                  <a:lnTo>
                    <a:pt x="22" y="93"/>
                  </a:lnTo>
                  <a:lnTo>
                    <a:pt x="25" y="95"/>
                  </a:lnTo>
                  <a:lnTo>
                    <a:pt x="29" y="92"/>
                  </a:lnTo>
                  <a:lnTo>
                    <a:pt x="35" y="94"/>
                  </a:lnTo>
                  <a:lnTo>
                    <a:pt x="37" y="97"/>
                  </a:lnTo>
                  <a:lnTo>
                    <a:pt x="40" y="103"/>
                  </a:lnTo>
                  <a:lnTo>
                    <a:pt x="45" y="103"/>
                  </a:lnTo>
                  <a:lnTo>
                    <a:pt x="52" y="99"/>
                  </a:lnTo>
                  <a:lnTo>
                    <a:pt x="59" y="92"/>
                  </a:lnTo>
                  <a:lnTo>
                    <a:pt x="62" y="80"/>
                  </a:lnTo>
                  <a:lnTo>
                    <a:pt x="63" y="69"/>
                  </a:lnTo>
                  <a:lnTo>
                    <a:pt x="67" y="63"/>
                  </a:lnTo>
                  <a:lnTo>
                    <a:pt x="71" y="60"/>
                  </a:lnTo>
                  <a:lnTo>
                    <a:pt x="87" y="55"/>
                  </a:lnTo>
                  <a:lnTo>
                    <a:pt x="103" y="51"/>
                  </a:lnTo>
                  <a:lnTo>
                    <a:pt x="107" y="48"/>
                  </a:lnTo>
                  <a:lnTo>
                    <a:pt x="110" y="40"/>
                  </a:lnTo>
                  <a:lnTo>
                    <a:pt x="114" y="37"/>
                  </a:lnTo>
                  <a:lnTo>
                    <a:pt x="121" y="34"/>
                  </a:lnTo>
                  <a:lnTo>
                    <a:pt x="124" y="27"/>
                  </a:lnTo>
                  <a:lnTo>
                    <a:pt x="124" y="22"/>
                  </a:lnTo>
                  <a:lnTo>
                    <a:pt x="121" y="13"/>
                  </a:lnTo>
                  <a:lnTo>
                    <a:pt x="117" y="7"/>
                  </a:lnTo>
                  <a:lnTo>
                    <a:pt x="119" y="0"/>
                  </a:lnTo>
                  <a:lnTo>
                    <a:pt x="140" y="13"/>
                  </a:lnTo>
                  <a:lnTo>
                    <a:pt x="159" y="20"/>
                  </a:lnTo>
                  <a:lnTo>
                    <a:pt x="166" y="29"/>
                  </a:lnTo>
                  <a:lnTo>
                    <a:pt x="170" y="39"/>
                  </a:lnTo>
                  <a:lnTo>
                    <a:pt x="174" y="43"/>
                  </a:lnTo>
                  <a:lnTo>
                    <a:pt x="178" y="43"/>
                  </a:lnTo>
                  <a:lnTo>
                    <a:pt x="185" y="39"/>
                  </a:lnTo>
                  <a:lnTo>
                    <a:pt x="194" y="40"/>
                  </a:lnTo>
                  <a:lnTo>
                    <a:pt x="201" y="43"/>
                  </a:lnTo>
                  <a:lnTo>
                    <a:pt x="205" y="43"/>
                  </a:lnTo>
                  <a:lnTo>
                    <a:pt x="209" y="43"/>
                  </a:lnTo>
                  <a:lnTo>
                    <a:pt x="212" y="39"/>
                  </a:lnTo>
                  <a:lnTo>
                    <a:pt x="219" y="38"/>
                  </a:lnTo>
                  <a:lnTo>
                    <a:pt x="224" y="38"/>
                  </a:lnTo>
                  <a:lnTo>
                    <a:pt x="228" y="42"/>
                  </a:lnTo>
                  <a:lnTo>
                    <a:pt x="234" y="45"/>
                  </a:lnTo>
                  <a:lnTo>
                    <a:pt x="247" y="46"/>
                  </a:lnTo>
                  <a:lnTo>
                    <a:pt x="247" y="57"/>
                  </a:lnTo>
                  <a:lnTo>
                    <a:pt x="244" y="72"/>
                  </a:lnTo>
                  <a:lnTo>
                    <a:pt x="239" y="77"/>
                  </a:lnTo>
                  <a:lnTo>
                    <a:pt x="236" y="80"/>
                  </a:lnTo>
                  <a:lnTo>
                    <a:pt x="233" y="80"/>
                  </a:lnTo>
                  <a:lnTo>
                    <a:pt x="215" y="80"/>
                  </a:lnTo>
                  <a:lnTo>
                    <a:pt x="205" y="82"/>
                  </a:lnTo>
                  <a:lnTo>
                    <a:pt x="197" y="87"/>
                  </a:lnTo>
                  <a:lnTo>
                    <a:pt x="191" y="92"/>
                  </a:lnTo>
                  <a:lnTo>
                    <a:pt x="181" y="96"/>
                  </a:lnTo>
                  <a:lnTo>
                    <a:pt x="178" y="105"/>
                  </a:lnTo>
                  <a:lnTo>
                    <a:pt x="180" y="117"/>
                  </a:lnTo>
                  <a:lnTo>
                    <a:pt x="183" y="125"/>
                  </a:lnTo>
                  <a:lnTo>
                    <a:pt x="181" y="127"/>
                  </a:lnTo>
                  <a:lnTo>
                    <a:pt x="175" y="129"/>
                  </a:lnTo>
                  <a:lnTo>
                    <a:pt x="166" y="131"/>
                  </a:lnTo>
                  <a:lnTo>
                    <a:pt x="162" y="137"/>
                  </a:lnTo>
                  <a:lnTo>
                    <a:pt x="160" y="147"/>
                  </a:lnTo>
                  <a:lnTo>
                    <a:pt x="163" y="158"/>
                  </a:lnTo>
                  <a:lnTo>
                    <a:pt x="169" y="163"/>
                  </a:lnTo>
                  <a:lnTo>
                    <a:pt x="178" y="165"/>
                  </a:lnTo>
                  <a:lnTo>
                    <a:pt x="181" y="167"/>
                  </a:lnTo>
                  <a:lnTo>
                    <a:pt x="176" y="175"/>
                  </a:lnTo>
                  <a:lnTo>
                    <a:pt x="178" y="180"/>
                  </a:lnTo>
                  <a:lnTo>
                    <a:pt x="184" y="181"/>
                  </a:lnTo>
                  <a:lnTo>
                    <a:pt x="192" y="183"/>
                  </a:lnTo>
                  <a:lnTo>
                    <a:pt x="197" y="192"/>
                  </a:lnTo>
                  <a:lnTo>
                    <a:pt x="204" y="199"/>
                  </a:lnTo>
                  <a:lnTo>
                    <a:pt x="216" y="199"/>
                  </a:lnTo>
                  <a:lnTo>
                    <a:pt x="222" y="192"/>
                  </a:lnTo>
                  <a:lnTo>
                    <a:pt x="227" y="192"/>
                  </a:lnTo>
                  <a:lnTo>
                    <a:pt x="230" y="193"/>
                  </a:lnTo>
                  <a:lnTo>
                    <a:pt x="231" y="201"/>
                  </a:lnTo>
                  <a:lnTo>
                    <a:pt x="235" y="212"/>
                  </a:lnTo>
                  <a:lnTo>
                    <a:pt x="241" y="217"/>
                  </a:lnTo>
                  <a:lnTo>
                    <a:pt x="248" y="214"/>
                  </a:lnTo>
                  <a:lnTo>
                    <a:pt x="258" y="212"/>
                  </a:lnTo>
                  <a:lnTo>
                    <a:pt x="266" y="220"/>
                  </a:lnTo>
                  <a:lnTo>
                    <a:pt x="273" y="235"/>
                  </a:lnTo>
                  <a:lnTo>
                    <a:pt x="273" y="242"/>
                  </a:lnTo>
                  <a:lnTo>
                    <a:pt x="271" y="249"/>
                  </a:lnTo>
                  <a:lnTo>
                    <a:pt x="267" y="255"/>
                  </a:lnTo>
                  <a:lnTo>
                    <a:pt x="271" y="268"/>
                  </a:lnTo>
                  <a:lnTo>
                    <a:pt x="272" y="275"/>
                  </a:lnTo>
                  <a:lnTo>
                    <a:pt x="266" y="285"/>
                  </a:lnTo>
                  <a:lnTo>
                    <a:pt x="266" y="294"/>
                  </a:lnTo>
                  <a:lnTo>
                    <a:pt x="268" y="302"/>
                  </a:lnTo>
                  <a:lnTo>
                    <a:pt x="272" y="306"/>
                  </a:lnTo>
                  <a:lnTo>
                    <a:pt x="277" y="314"/>
                  </a:lnTo>
                  <a:lnTo>
                    <a:pt x="279" y="320"/>
                  </a:lnTo>
                  <a:lnTo>
                    <a:pt x="278" y="325"/>
                  </a:lnTo>
                  <a:lnTo>
                    <a:pt x="277" y="325"/>
                  </a:lnTo>
                  <a:lnTo>
                    <a:pt x="274" y="327"/>
                  </a:lnTo>
                  <a:lnTo>
                    <a:pt x="263" y="328"/>
                  </a:lnTo>
                  <a:lnTo>
                    <a:pt x="263" y="339"/>
                  </a:lnTo>
                  <a:lnTo>
                    <a:pt x="243" y="35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8" name="Freeform 270"/>
            <p:cNvSpPr>
              <a:spLocks/>
            </p:cNvSpPr>
            <p:nvPr/>
          </p:nvSpPr>
          <p:spPr bwMode="auto">
            <a:xfrm>
              <a:off x="1804" y="3752"/>
              <a:ext cx="36" cy="39"/>
            </a:xfrm>
            <a:custGeom>
              <a:avLst/>
              <a:gdLst/>
              <a:ahLst/>
              <a:cxnLst>
                <a:cxn ang="0">
                  <a:pos x="37" y="35"/>
                </a:cxn>
                <a:cxn ang="0">
                  <a:pos x="28" y="40"/>
                </a:cxn>
                <a:cxn ang="0">
                  <a:pos x="18" y="42"/>
                </a:cxn>
                <a:cxn ang="0">
                  <a:pos x="6" y="39"/>
                </a:cxn>
                <a:cxn ang="0">
                  <a:pos x="1" y="37"/>
                </a:cxn>
                <a:cxn ang="0">
                  <a:pos x="0" y="32"/>
                </a:cxn>
                <a:cxn ang="0">
                  <a:pos x="2" y="28"/>
                </a:cxn>
                <a:cxn ang="0">
                  <a:pos x="4" y="26"/>
                </a:cxn>
                <a:cxn ang="0">
                  <a:pos x="11" y="25"/>
                </a:cxn>
                <a:cxn ang="0">
                  <a:pos x="17" y="27"/>
                </a:cxn>
                <a:cxn ang="0">
                  <a:pos x="21" y="27"/>
                </a:cxn>
                <a:cxn ang="0">
                  <a:pos x="22" y="21"/>
                </a:cxn>
                <a:cxn ang="0">
                  <a:pos x="17" y="19"/>
                </a:cxn>
                <a:cxn ang="0">
                  <a:pos x="17" y="17"/>
                </a:cxn>
                <a:cxn ang="0">
                  <a:pos x="21" y="14"/>
                </a:cxn>
                <a:cxn ang="0">
                  <a:pos x="15" y="13"/>
                </a:cxn>
                <a:cxn ang="0">
                  <a:pos x="14" y="9"/>
                </a:cxn>
                <a:cxn ang="0">
                  <a:pos x="16" y="7"/>
                </a:cxn>
                <a:cxn ang="0">
                  <a:pos x="28" y="0"/>
                </a:cxn>
                <a:cxn ang="0">
                  <a:pos x="36" y="0"/>
                </a:cxn>
                <a:cxn ang="0">
                  <a:pos x="38" y="12"/>
                </a:cxn>
                <a:cxn ang="0">
                  <a:pos x="38" y="24"/>
                </a:cxn>
                <a:cxn ang="0">
                  <a:pos x="37" y="35"/>
                </a:cxn>
              </a:cxnLst>
              <a:rect l="0" t="0" r="r" b="b"/>
              <a:pathLst>
                <a:path w="39" h="43">
                  <a:moveTo>
                    <a:pt x="37" y="35"/>
                  </a:moveTo>
                  <a:lnTo>
                    <a:pt x="28" y="40"/>
                  </a:lnTo>
                  <a:lnTo>
                    <a:pt x="18" y="42"/>
                  </a:lnTo>
                  <a:lnTo>
                    <a:pt x="6" y="39"/>
                  </a:lnTo>
                  <a:lnTo>
                    <a:pt x="1" y="37"/>
                  </a:lnTo>
                  <a:lnTo>
                    <a:pt x="0" y="32"/>
                  </a:lnTo>
                  <a:lnTo>
                    <a:pt x="2" y="28"/>
                  </a:lnTo>
                  <a:lnTo>
                    <a:pt x="4" y="26"/>
                  </a:lnTo>
                  <a:lnTo>
                    <a:pt x="11" y="25"/>
                  </a:lnTo>
                  <a:lnTo>
                    <a:pt x="17" y="27"/>
                  </a:lnTo>
                  <a:lnTo>
                    <a:pt x="21" y="27"/>
                  </a:lnTo>
                  <a:lnTo>
                    <a:pt x="22" y="21"/>
                  </a:lnTo>
                  <a:lnTo>
                    <a:pt x="17" y="19"/>
                  </a:lnTo>
                  <a:lnTo>
                    <a:pt x="17" y="17"/>
                  </a:lnTo>
                  <a:lnTo>
                    <a:pt x="21" y="14"/>
                  </a:lnTo>
                  <a:lnTo>
                    <a:pt x="15" y="13"/>
                  </a:lnTo>
                  <a:lnTo>
                    <a:pt x="14" y="9"/>
                  </a:lnTo>
                  <a:lnTo>
                    <a:pt x="16" y="7"/>
                  </a:lnTo>
                  <a:lnTo>
                    <a:pt x="28" y="0"/>
                  </a:lnTo>
                  <a:lnTo>
                    <a:pt x="36" y="0"/>
                  </a:lnTo>
                  <a:lnTo>
                    <a:pt x="38" y="12"/>
                  </a:lnTo>
                  <a:lnTo>
                    <a:pt x="38" y="24"/>
                  </a:lnTo>
                  <a:lnTo>
                    <a:pt x="37" y="35"/>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39" name="Freeform 271"/>
            <p:cNvSpPr>
              <a:spLocks/>
            </p:cNvSpPr>
            <p:nvPr/>
          </p:nvSpPr>
          <p:spPr bwMode="auto">
            <a:xfrm>
              <a:off x="1739" y="3407"/>
              <a:ext cx="87" cy="345"/>
            </a:xfrm>
            <a:custGeom>
              <a:avLst/>
              <a:gdLst/>
              <a:ahLst/>
              <a:cxnLst>
                <a:cxn ang="0">
                  <a:pos x="88" y="29"/>
                </a:cxn>
                <a:cxn ang="0">
                  <a:pos x="89" y="42"/>
                </a:cxn>
                <a:cxn ang="0">
                  <a:pos x="76" y="76"/>
                </a:cxn>
                <a:cxn ang="0">
                  <a:pos x="67" y="87"/>
                </a:cxn>
                <a:cxn ang="0">
                  <a:pos x="74" y="101"/>
                </a:cxn>
                <a:cxn ang="0">
                  <a:pos x="64" y="125"/>
                </a:cxn>
                <a:cxn ang="0">
                  <a:pos x="62" y="149"/>
                </a:cxn>
                <a:cxn ang="0">
                  <a:pos x="54" y="166"/>
                </a:cxn>
                <a:cxn ang="0">
                  <a:pos x="57" y="178"/>
                </a:cxn>
                <a:cxn ang="0">
                  <a:pos x="54" y="191"/>
                </a:cxn>
                <a:cxn ang="0">
                  <a:pos x="58" y="209"/>
                </a:cxn>
                <a:cxn ang="0">
                  <a:pos x="70" y="219"/>
                </a:cxn>
                <a:cxn ang="0">
                  <a:pos x="58" y="223"/>
                </a:cxn>
                <a:cxn ang="0">
                  <a:pos x="53" y="239"/>
                </a:cxn>
                <a:cxn ang="0">
                  <a:pos x="67" y="254"/>
                </a:cxn>
                <a:cxn ang="0">
                  <a:pos x="52" y="274"/>
                </a:cxn>
                <a:cxn ang="0">
                  <a:pos x="53" y="293"/>
                </a:cxn>
                <a:cxn ang="0">
                  <a:pos x="43" y="304"/>
                </a:cxn>
                <a:cxn ang="0">
                  <a:pos x="39" y="323"/>
                </a:cxn>
                <a:cxn ang="0">
                  <a:pos x="43" y="332"/>
                </a:cxn>
                <a:cxn ang="0">
                  <a:pos x="51" y="331"/>
                </a:cxn>
                <a:cxn ang="0">
                  <a:pos x="70" y="348"/>
                </a:cxn>
                <a:cxn ang="0">
                  <a:pos x="92" y="356"/>
                </a:cxn>
                <a:cxn ang="0">
                  <a:pos x="70" y="366"/>
                </a:cxn>
                <a:cxn ang="0">
                  <a:pos x="59" y="375"/>
                </a:cxn>
                <a:cxn ang="0">
                  <a:pos x="39" y="367"/>
                </a:cxn>
                <a:cxn ang="0">
                  <a:pos x="35" y="358"/>
                </a:cxn>
                <a:cxn ang="0">
                  <a:pos x="23" y="354"/>
                </a:cxn>
                <a:cxn ang="0">
                  <a:pos x="14" y="344"/>
                </a:cxn>
                <a:cxn ang="0">
                  <a:pos x="11" y="332"/>
                </a:cxn>
                <a:cxn ang="0">
                  <a:pos x="8" y="314"/>
                </a:cxn>
                <a:cxn ang="0">
                  <a:pos x="14" y="306"/>
                </a:cxn>
                <a:cxn ang="0">
                  <a:pos x="13" y="299"/>
                </a:cxn>
                <a:cxn ang="0">
                  <a:pos x="17" y="282"/>
                </a:cxn>
                <a:cxn ang="0">
                  <a:pos x="17" y="275"/>
                </a:cxn>
                <a:cxn ang="0">
                  <a:pos x="16" y="266"/>
                </a:cxn>
                <a:cxn ang="0">
                  <a:pos x="2" y="260"/>
                </a:cxn>
                <a:cxn ang="0">
                  <a:pos x="1" y="250"/>
                </a:cxn>
                <a:cxn ang="0">
                  <a:pos x="8" y="246"/>
                </a:cxn>
                <a:cxn ang="0">
                  <a:pos x="20" y="250"/>
                </a:cxn>
                <a:cxn ang="0">
                  <a:pos x="23" y="232"/>
                </a:cxn>
                <a:cxn ang="0">
                  <a:pos x="30" y="222"/>
                </a:cxn>
                <a:cxn ang="0">
                  <a:pos x="27" y="196"/>
                </a:cxn>
                <a:cxn ang="0">
                  <a:pos x="28" y="175"/>
                </a:cxn>
                <a:cxn ang="0">
                  <a:pos x="26" y="170"/>
                </a:cxn>
                <a:cxn ang="0">
                  <a:pos x="15" y="174"/>
                </a:cxn>
                <a:cxn ang="0">
                  <a:pos x="15" y="152"/>
                </a:cxn>
                <a:cxn ang="0">
                  <a:pos x="19" y="137"/>
                </a:cxn>
                <a:cxn ang="0">
                  <a:pos x="23" y="122"/>
                </a:cxn>
                <a:cxn ang="0">
                  <a:pos x="19" y="104"/>
                </a:cxn>
                <a:cxn ang="0">
                  <a:pos x="23" y="90"/>
                </a:cxn>
                <a:cxn ang="0">
                  <a:pos x="34" y="73"/>
                </a:cxn>
                <a:cxn ang="0">
                  <a:pos x="40" y="54"/>
                </a:cxn>
                <a:cxn ang="0">
                  <a:pos x="47" y="29"/>
                </a:cxn>
                <a:cxn ang="0">
                  <a:pos x="81" y="0"/>
                </a:cxn>
              </a:cxnLst>
              <a:rect l="0" t="0" r="r" b="b"/>
              <a:pathLst>
                <a:path w="94" h="376">
                  <a:moveTo>
                    <a:pt x="81" y="0"/>
                  </a:moveTo>
                  <a:lnTo>
                    <a:pt x="81" y="17"/>
                  </a:lnTo>
                  <a:lnTo>
                    <a:pt x="88" y="29"/>
                  </a:lnTo>
                  <a:lnTo>
                    <a:pt x="90" y="33"/>
                  </a:lnTo>
                  <a:lnTo>
                    <a:pt x="91" y="37"/>
                  </a:lnTo>
                  <a:lnTo>
                    <a:pt x="89" y="42"/>
                  </a:lnTo>
                  <a:lnTo>
                    <a:pt x="85" y="50"/>
                  </a:lnTo>
                  <a:lnTo>
                    <a:pt x="85" y="75"/>
                  </a:lnTo>
                  <a:lnTo>
                    <a:pt x="76" y="76"/>
                  </a:lnTo>
                  <a:lnTo>
                    <a:pt x="70" y="80"/>
                  </a:lnTo>
                  <a:lnTo>
                    <a:pt x="68" y="83"/>
                  </a:lnTo>
                  <a:lnTo>
                    <a:pt x="67" y="87"/>
                  </a:lnTo>
                  <a:lnTo>
                    <a:pt x="67" y="90"/>
                  </a:lnTo>
                  <a:lnTo>
                    <a:pt x="70" y="94"/>
                  </a:lnTo>
                  <a:lnTo>
                    <a:pt x="74" y="101"/>
                  </a:lnTo>
                  <a:lnTo>
                    <a:pt x="75" y="111"/>
                  </a:lnTo>
                  <a:lnTo>
                    <a:pt x="70" y="119"/>
                  </a:lnTo>
                  <a:lnTo>
                    <a:pt x="64" y="125"/>
                  </a:lnTo>
                  <a:lnTo>
                    <a:pt x="62" y="131"/>
                  </a:lnTo>
                  <a:lnTo>
                    <a:pt x="61" y="140"/>
                  </a:lnTo>
                  <a:lnTo>
                    <a:pt x="62" y="149"/>
                  </a:lnTo>
                  <a:lnTo>
                    <a:pt x="61" y="159"/>
                  </a:lnTo>
                  <a:lnTo>
                    <a:pt x="58" y="163"/>
                  </a:lnTo>
                  <a:lnTo>
                    <a:pt x="54" y="166"/>
                  </a:lnTo>
                  <a:lnTo>
                    <a:pt x="54" y="170"/>
                  </a:lnTo>
                  <a:lnTo>
                    <a:pt x="54" y="174"/>
                  </a:lnTo>
                  <a:lnTo>
                    <a:pt x="57" y="178"/>
                  </a:lnTo>
                  <a:lnTo>
                    <a:pt x="58" y="182"/>
                  </a:lnTo>
                  <a:lnTo>
                    <a:pt x="57" y="185"/>
                  </a:lnTo>
                  <a:lnTo>
                    <a:pt x="54" y="191"/>
                  </a:lnTo>
                  <a:lnTo>
                    <a:pt x="54" y="199"/>
                  </a:lnTo>
                  <a:lnTo>
                    <a:pt x="55" y="205"/>
                  </a:lnTo>
                  <a:lnTo>
                    <a:pt x="58" y="209"/>
                  </a:lnTo>
                  <a:lnTo>
                    <a:pt x="58" y="216"/>
                  </a:lnTo>
                  <a:lnTo>
                    <a:pt x="66" y="217"/>
                  </a:lnTo>
                  <a:lnTo>
                    <a:pt x="70" y="219"/>
                  </a:lnTo>
                  <a:lnTo>
                    <a:pt x="68" y="227"/>
                  </a:lnTo>
                  <a:lnTo>
                    <a:pt x="65" y="227"/>
                  </a:lnTo>
                  <a:lnTo>
                    <a:pt x="58" y="223"/>
                  </a:lnTo>
                  <a:lnTo>
                    <a:pt x="54" y="226"/>
                  </a:lnTo>
                  <a:lnTo>
                    <a:pt x="52" y="231"/>
                  </a:lnTo>
                  <a:lnTo>
                    <a:pt x="53" y="239"/>
                  </a:lnTo>
                  <a:lnTo>
                    <a:pt x="55" y="246"/>
                  </a:lnTo>
                  <a:lnTo>
                    <a:pt x="63" y="248"/>
                  </a:lnTo>
                  <a:lnTo>
                    <a:pt x="67" y="254"/>
                  </a:lnTo>
                  <a:lnTo>
                    <a:pt x="65" y="264"/>
                  </a:lnTo>
                  <a:lnTo>
                    <a:pt x="59" y="270"/>
                  </a:lnTo>
                  <a:lnTo>
                    <a:pt x="52" y="274"/>
                  </a:lnTo>
                  <a:lnTo>
                    <a:pt x="49" y="281"/>
                  </a:lnTo>
                  <a:lnTo>
                    <a:pt x="49" y="289"/>
                  </a:lnTo>
                  <a:lnTo>
                    <a:pt x="53" y="293"/>
                  </a:lnTo>
                  <a:lnTo>
                    <a:pt x="53" y="299"/>
                  </a:lnTo>
                  <a:lnTo>
                    <a:pt x="49" y="303"/>
                  </a:lnTo>
                  <a:lnTo>
                    <a:pt x="43" y="304"/>
                  </a:lnTo>
                  <a:lnTo>
                    <a:pt x="39" y="307"/>
                  </a:lnTo>
                  <a:lnTo>
                    <a:pt x="39" y="311"/>
                  </a:lnTo>
                  <a:lnTo>
                    <a:pt x="39" y="323"/>
                  </a:lnTo>
                  <a:lnTo>
                    <a:pt x="39" y="328"/>
                  </a:lnTo>
                  <a:lnTo>
                    <a:pt x="41" y="331"/>
                  </a:lnTo>
                  <a:lnTo>
                    <a:pt x="43" y="332"/>
                  </a:lnTo>
                  <a:lnTo>
                    <a:pt x="45" y="331"/>
                  </a:lnTo>
                  <a:lnTo>
                    <a:pt x="49" y="329"/>
                  </a:lnTo>
                  <a:lnTo>
                    <a:pt x="51" y="331"/>
                  </a:lnTo>
                  <a:lnTo>
                    <a:pt x="53" y="345"/>
                  </a:lnTo>
                  <a:lnTo>
                    <a:pt x="55" y="349"/>
                  </a:lnTo>
                  <a:lnTo>
                    <a:pt x="70" y="348"/>
                  </a:lnTo>
                  <a:lnTo>
                    <a:pt x="93" y="349"/>
                  </a:lnTo>
                  <a:lnTo>
                    <a:pt x="93" y="353"/>
                  </a:lnTo>
                  <a:lnTo>
                    <a:pt x="92" y="356"/>
                  </a:lnTo>
                  <a:lnTo>
                    <a:pt x="89" y="357"/>
                  </a:lnTo>
                  <a:lnTo>
                    <a:pt x="74" y="362"/>
                  </a:lnTo>
                  <a:lnTo>
                    <a:pt x="70" y="366"/>
                  </a:lnTo>
                  <a:lnTo>
                    <a:pt x="67" y="370"/>
                  </a:lnTo>
                  <a:lnTo>
                    <a:pt x="63" y="374"/>
                  </a:lnTo>
                  <a:lnTo>
                    <a:pt x="59" y="375"/>
                  </a:lnTo>
                  <a:lnTo>
                    <a:pt x="52" y="371"/>
                  </a:lnTo>
                  <a:lnTo>
                    <a:pt x="43" y="370"/>
                  </a:lnTo>
                  <a:lnTo>
                    <a:pt x="39" y="367"/>
                  </a:lnTo>
                  <a:lnTo>
                    <a:pt x="37" y="366"/>
                  </a:lnTo>
                  <a:lnTo>
                    <a:pt x="36" y="363"/>
                  </a:lnTo>
                  <a:lnTo>
                    <a:pt x="35" y="358"/>
                  </a:lnTo>
                  <a:lnTo>
                    <a:pt x="32" y="355"/>
                  </a:lnTo>
                  <a:lnTo>
                    <a:pt x="27" y="354"/>
                  </a:lnTo>
                  <a:lnTo>
                    <a:pt x="23" y="354"/>
                  </a:lnTo>
                  <a:lnTo>
                    <a:pt x="21" y="351"/>
                  </a:lnTo>
                  <a:lnTo>
                    <a:pt x="19" y="347"/>
                  </a:lnTo>
                  <a:lnTo>
                    <a:pt x="14" y="344"/>
                  </a:lnTo>
                  <a:lnTo>
                    <a:pt x="12" y="343"/>
                  </a:lnTo>
                  <a:lnTo>
                    <a:pt x="11" y="336"/>
                  </a:lnTo>
                  <a:lnTo>
                    <a:pt x="11" y="332"/>
                  </a:lnTo>
                  <a:lnTo>
                    <a:pt x="11" y="327"/>
                  </a:lnTo>
                  <a:lnTo>
                    <a:pt x="10" y="319"/>
                  </a:lnTo>
                  <a:lnTo>
                    <a:pt x="8" y="314"/>
                  </a:lnTo>
                  <a:lnTo>
                    <a:pt x="8" y="311"/>
                  </a:lnTo>
                  <a:lnTo>
                    <a:pt x="10" y="310"/>
                  </a:lnTo>
                  <a:lnTo>
                    <a:pt x="14" y="306"/>
                  </a:lnTo>
                  <a:lnTo>
                    <a:pt x="15" y="303"/>
                  </a:lnTo>
                  <a:lnTo>
                    <a:pt x="16" y="302"/>
                  </a:lnTo>
                  <a:lnTo>
                    <a:pt x="13" y="299"/>
                  </a:lnTo>
                  <a:lnTo>
                    <a:pt x="12" y="290"/>
                  </a:lnTo>
                  <a:lnTo>
                    <a:pt x="14" y="285"/>
                  </a:lnTo>
                  <a:lnTo>
                    <a:pt x="17" y="282"/>
                  </a:lnTo>
                  <a:lnTo>
                    <a:pt x="18" y="279"/>
                  </a:lnTo>
                  <a:lnTo>
                    <a:pt x="20" y="279"/>
                  </a:lnTo>
                  <a:lnTo>
                    <a:pt x="17" y="275"/>
                  </a:lnTo>
                  <a:lnTo>
                    <a:pt x="13" y="274"/>
                  </a:lnTo>
                  <a:lnTo>
                    <a:pt x="11" y="270"/>
                  </a:lnTo>
                  <a:lnTo>
                    <a:pt x="16" y="266"/>
                  </a:lnTo>
                  <a:lnTo>
                    <a:pt x="12" y="262"/>
                  </a:lnTo>
                  <a:lnTo>
                    <a:pt x="5" y="261"/>
                  </a:lnTo>
                  <a:lnTo>
                    <a:pt x="2" y="260"/>
                  </a:lnTo>
                  <a:lnTo>
                    <a:pt x="1" y="258"/>
                  </a:lnTo>
                  <a:lnTo>
                    <a:pt x="0" y="254"/>
                  </a:lnTo>
                  <a:lnTo>
                    <a:pt x="1" y="250"/>
                  </a:lnTo>
                  <a:lnTo>
                    <a:pt x="2" y="246"/>
                  </a:lnTo>
                  <a:lnTo>
                    <a:pt x="5" y="246"/>
                  </a:lnTo>
                  <a:lnTo>
                    <a:pt x="8" y="246"/>
                  </a:lnTo>
                  <a:lnTo>
                    <a:pt x="9" y="250"/>
                  </a:lnTo>
                  <a:lnTo>
                    <a:pt x="15" y="250"/>
                  </a:lnTo>
                  <a:lnTo>
                    <a:pt x="20" y="250"/>
                  </a:lnTo>
                  <a:lnTo>
                    <a:pt x="23" y="248"/>
                  </a:lnTo>
                  <a:lnTo>
                    <a:pt x="23" y="241"/>
                  </a:lnTo>
                  <a:lnTo>
                    <a:pt x="23" y="232"/>
                  </a:lnTo>
                  <a:lnTo>
                    <a:pt x="23" y="229"/>
                  </a:lnTo>
                  <a:lnTo>
                    <a:pt x="27" y="223"/>
                  </a:lnTo>
                  <a:lnTo>
                    <a:pt x="30" y="222"/>
                  </a:lnTo>
                  <a:lnTo>
                    <a:pt x="25" y="214"/>
                  </a:lnTo>
                  <a:lnTo>
                    <a:pt x="25" y="205"/>
                  </a:lnTo>
                  <a:lnTo>
                    <a:pt x="27" y="196"/>
                  </a:lnTo>
                  <a:lnTo>
                    <a:pt x="29" y="188"/>
                  </a:lnTo>
                  <a:lnTo>
                    <a:pt x="29" y="179"/>
                  </a:lnTo>
                  <a:lnTo>
                    <a:pt x="28" y="175"/>
                  </a:lnTo>
                  <a:lnTo>
                    <a:pt x="29" y="171"/>
                  </a:lnTo>
                  <a:lnTo>
                    <a:pt x="29" y="169"/>
                  </a:lnTo>
                  <a:lnTo>
                    <a:pt x="26" y="170"/>
                  </a:lnTo>
                  <a:lnTo>
                    <a:pt x="23" y="173"/>
                  </a:lnTo>
                  <a:lnTo>
                    <a:pt x="18" y="175"/>
                  </a:lnTo>
                  <a:lnTo>
                    <a:pt x="15" y="174"/>
                  </a:lnTo>
                  <a:lnTo>
                    <a:pt x="14" y="166"/>
                  </a:lnTo>
                  <a:lnTo>
                    <a:pt x="14" y="159"/>
                  </a:lnTo>
                  <a:lnTo>
                    <a:pt x="15" y="152"/>
                  </a:lnTo>
                  <a:lnTo>
                    <a:pt x="17" y="144"/>
                  </a:lnTo>
                  <a:lnTo>
                    <a:pt x="18" y="140"/>
                  </a:lnTo>
                  <a:lnTo>
                    <a:pt x="19" y="137"/>
                  </a:lnTo>
                  <a:lnTo>
                    <a:pt x="20" y="135"/>
                  </a:lnTo>
                  <a:lnTo>
                    <a:pt x="21" y="130"/>
                  </a:lnTo>
                  <a:lnTo>
                    <a:pt x="23" y="122"/>
                  </a:lnTo>
                  <a:lnTo>
                    <a:pt x="22" y="116"/>
                  </a:lnTo>
                  <a:lnTo>
                    <a:pt x="21" y="110"/>
                  </a:lnTo>
                  <a:lnTo>
                    <a:pt x="19" y="104"/>
                  </a:lnTo>
                  <a:lnTo>
                    <a:pt x="19" y="98"/>
                  </a:lnTo>
                  <a:lnTo>
                    <a:pt x="21" y="94"/>
                  </a:lnTo>
                  <a:lnTo>
                    <a:pt x="23" y="90"/>
                  </a:lnTo>
                  <a:lnTo>
                    <a:pt x="26" y="86"/>
                  </a:lnTo>
                  <a:lnTo>
                    <a:pt x="30" y="86"/>
                  </a:lnTo>
                  <a:lnTo>
                    <a:pt x="34" y="73"/>
                  </a:lnTo>
                  <a:lnTo>
                    <a:pt x="35" y="69"/>
                  </a:lnTo>
                  <a:lnTo>
                    <a:pt x="39" y="57"/>
                  </a:lnTo>
                  <a:lnTo>
                    <a:pt x="40" y="54"/>
                  </a:lnTo>
                  <a:lnTo>
                    <a:pt x="44" y="44"/>
                  </a:lnTo>
                  <a:lnTo>
                    <a:pt x="47" y="30"/>
                  </a:lnTo>
                  <a:lnTo>
                    <a:pt x="47" y="29"/>
                  </a:lnTo>
                  <a:lnTo>
                    <a:pt x="47" y="16"/>
                  </a:lnTo>
                  <a:lnTo>
                    <a:pt x="48" y="0"/>
                  </a:lnTo>
                  <a:lnTo>
                    <a:pt x="81"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0" name="Freeform 272"/>
            <p:cNvSpPr>
              <a:spLocks/>
            </p:cNvSpPr>
            <p:nvPr/>
          </p:nvSpPr>
          <p:spPr bwMode="auto">
            <a:xfrm>
              <a:off x="1782" y="3147"/>
              <a:ext cx="86" cy="255"/>
            </a:xfrm>
            <a:custGeom>
              <a:avLst/>
              <a:gdLst/>
              <a:ahLst/>
              <a:cxnLst>
                <a:cxn ang="0">
                  <a:pos x="3" y="261"/>
                </a:cxn>
                <a:cxn ang="0">
                  <a:pos x="3" y="242"/>
                </a:cxn>
                <a:cxn ang="0">
                  <a:pos x="5" y="233"/>
                </a:cxn>
                <a:cxn ang="0">
                  <a:pos x="6" y="226"/>
                </a:cxn>
                <a:cxn ang="0">
                  <a:pos x="6" y="217"/>
                </a:cxn>
                <a:cxn ang="0">
                  <a:pos x="0" y="209"/>
                </a:cxn>
                <a:cxn ang="0">
                  <a:pos x="3" y="203"/>
                </a:cxn>
                <a:cxn ang="0">
                  <a:pos x="7" y="193"/>
                </a:cxn>
                <a:cxn ang="0">
                  <a:pos x="17" y="114"/>
                </a:cxn>
                <a:cxn ang="0">
                  <a:pos x="21" y="78"/>
                </a:cxn>
                <a:cxn ang="0">
                  <a:pos x="23" y="31"/>
                </a:cxn>
                <a:cxn ang="0">
                  <a:pos x="38" y="0"/>
                </a:cxn>
                <a:cxn ang="0">
                  <a:pos x="49" y="16"/>
                </a:cxn>
                <a:cxn ang="0">
                  <a:pos x="56" y="30"/>
                </a:cxn>
                <a:cxn ang="0">
                  <a:pos x="65" y="45"/>
                </a:cxn>
                <a:cxn ang="0">
                  <a:pos x="61" y="57"/>
                </a:cxn>
                <a:cxn ang="0">
                  <a:pos x="75" y="78"/>
                </a:cxn>
                <a:cxn ang="0">
                  <a:pos x="86" y="97"/>
                </a:cxn>
                <a:cxn ang="0">
                  <a:pos x="90" y="97"/>
                </a:cxn>
                <a:cxn ang="0">
                  <a:pos x="92" y="120"/>
                </a:cxn>
                <a:cxn ang="0">
                  <a:pos x="89" y="125"/>
                </a:cxn>
                <a:cxn ang="0">
                  <a:pos x="70" y="132"/>
                </a:cxn>
                <a:cxn ang="0">
                  <a:pos x="66" y="138"/>
                </a:cxn>
                <a:cxn ang="0">
                  <a:pos x="71" y="148"/>
                </a:cxn>
                <a:cxn ang="0">
                  <a:pos x="70" y="152"/>
                </a:cxn>
                <a:cxn ang="0">
                  <a:pos x="69" y="165"/>
                </a:cxn>
                <a:cxn ang="0">
                  <a:pos x="71" y="174"/>
                </a:cxn>
                <a:cxn ang="0">
                  <a:pos x="69" y="186"/>
                </a:cxn>
                <a:cxn ang="0">
                  <a:pos x="53" y="194"/>
                </a:cxn>
                <a:cxn ang="0">
                  <a:pos x="56" y="202"/>
                </a:cxn>
                <a:cxn ang="0">
                  <a:pos x="53" y="209"/>
                </a:cxn>
                <a:cxn ang="0">
                  <a:pos x="44" y="215"/>
                </a:cxn>
                <a:cxn ang="0">
                  <a:pos x="43" y="245"/>
                </a:cxn>
                <a:cxn ang="0">
                  <a:pos x="36" y="278"/>
                </a:cxn>
              </a:cxnLst>
              <a:rect l="0" t="0" r="r" b="b"/>
              <a:pathLst>
                <a:path w="93" h="279">
                  <a:moveTo>
                    <a:pt x="4" y="278"/>
                  </a:moveTo>
                  <a:lnTo>
                    <a:pt x="3" y="261"/>
                  </a:lnTo>
                  <a:lnTo>
                    <a:pt x="1" y="253"/>
                  </a:lnTo>
                  <a:lnTo>
                    <a:pt x="3" y="242"/>
                  </a:lnTo>
                  <a:lnTo>
                    <a:pt x="2" y="242"/>
                  </a:lnTo>
                  <a:lnTo>
                    <a:pt x="5" y="233"/>
                  </a:lnTo>
                  <a:lnTo>
                    <a:pt x="6" y="230"/>
                  </a:lnTo>
                  <a:lnTo>
                    <a:pt x="6" y="226"/>
                  </a:lnTo>
                  <a:lnTo>
                    <a:pt x="6" y="221"/>
                  </a:lnTo>
                  <a:lnTo>
                    <a:pt x="6" y="217"/>
                  </a:lnTo>
                  <a:lnTo>
                    <a:pt x="3" y="212"/>
                  </a:lnTo>
                  <a:lnTo>
                    <a:pt x="0" y="209"/>
                  </a:lnTo>
                  <a:lnTo>
                    <a:pt x="2" y="205"/>
                  </a:lnTo>
                  <a:lnTo>
                    <a:pt x="3" y="203"/>
                  </a:lnTo>
                  <a:lnTo>
                    <a:pt x="5" y="198"/>
                  </a:lnTo>
                  <a:lnTo>
                    <a:pt x="7" y="193"/>
                  </a:lnTo>
                  <a:lnTo>
                    <a:pt x="18" y="136"/>
                  </a:lnTo>
                  <a:lnTo>
                    <a:pt x="17" y="114"/>
                  </a:lnTo>
                  <a:lnTo>
                    <a:pt x="20" y="96"/>
                  </a:lnTo>
                  <a:lnTo>
                    <a:pt x="21" y="78"/>
                  </a:lnTo>
                  <a:lnTo>
                    <a:pt x="23" y="50"/>
                  </a:lnTo>
                  <a:lnTo>
                    <a:pt x="23" y="31"/>
                  </a:lnTo>
                  <a:lnTo>
                    <a:pt x="19" y="15"/>
                  </a:lnTo>
                  <a:lnTo>
                    <a:pt x="38" y="0"/>
                  </a:lnTo>
                  <a:lnTo>
                    <a:pt x="45" y="8"/>
                  </a:lnTo>
                  <a:lnTo>
                    <a:pt x="49" y="16"/>
                  </a:lnTo>
                  <a:lnTo>
                    <a:pt x="51" y="25"/>
                  </a:lnTo>
                  <a:lnTo>
                    <a:pt x="56" y="30"/>
                  </a:lnTo>
                  <a:lnTo>
                    <a:pt x="63" y="35"/>
                  </a:lnTo>
                  <a:lnTo>
                    <a:pt x="65" y="45"/>
                  </a:lnTo>
                  <a:lnTo>
                    <a:pt x="62" y="49"/>
                  </a:lnTo>
                  <a:lnTo>
                    <a:pt x="61" y="57"/>
                  </a:lnTo>
                  <a:lnTo>
                    <a:pt x="70" y="69"/>
                  </a:lnTo>
                  <a:lnTo>
                    <a:pt x="75" y="78"/>
                  </a:lnTo>
                  <a:lnTo>
                    <a:pt x="80" y="94"/>
                  </a:lnTo>
                  <a:lnTo>
                    <a:pt x="86" y="97"/>
                  </a:lnTo>
                  <a:lnTo>
                    <a:pt x="90" y="94"/>
                  </a:lnTo>
                  <a:lnTo>
                    <a:pt x="90" y="97"/>
                  </a:lnTo>
                  <a:lnTo>
                    <a:pt x="90" y="109"/>
                  </a:lnTo>
                  <a:lnTo>
                    <a:pt x="92" y="120"/>
                  </a:lnTo>
                  <a:lnTo>
                    <a:pt x="91" y="122"/>
                  </a:lnTo>
                  <a:lnTo>
                    <a:pt x="89" y="125"/>
                  </a:lnTo>
                  <a:lnTo>
                    <a:pt x="84" y="128"/>
                  </a:lnTo>
                  <a:lnTo>
                    <a:pt x="70" y="132"/>
                  </a:lnTo>
                  <a:lnTo>
                    <a:pt x="68" y="134"/>
                  </a:lnTo>
                  <a:lnTo>
                    <a:pt x="66" y="138"/>
                  </a:lnTo>
                  <a:lnTo>
                    <a:pt x="69" y="144"/>
                  </a:lnTo>
                  <a:lnTo>
                    <a:pt x="71" y="148"/>
                  </a:lnTo>
                  <a:lnTo>
                    <a:pt x="71" y="150"/>
                  </a:lnTo>
                  <a:lnTo>
                    <a:pt x="70" y="152"/>
                  </a:lnTo>
                  <a:lnTo>
                    <a:pt x="66" y="161"/>
                  </a:lnTo>
                  <a:lnTo>
                    <a:pt x="69" y="165"/>
                  </a:lnTo>
                  <a:lnTo>
                    <a:pt x="75" y="169"/>
                  </a:lnTo>
                  <a:lnTo>
                    <a:pt x="71" y="174"/>
                  </a:lnTo>
                  <a:lnTo>
                    <a:pt x="66" y="177"/>
                  </a:lnTo>
                  <a:lnTo>
                    <a:pt x="69" y="186"/>
                  </a:lnTo>
                  <a:lnTo>
                    <a:pt x="55" y="185"/>
                  </a:lnTo>
                  <a:lnTo>
                    <a:pt x="53" y="194"/>
                  </a:lnTo>
                  <a:lnTo>
                    <a:pt x="54" y="198"/>
                  </a:lnTo>
                  <a:lnTo>
                    <a:pt x="56" y="202"/>
                  </a:lnTo>
                  <a:lnTo>
                    <a:pt x="56" y="205"/>
                  </a:lnTo>
                  <a:lnTo>
                    <a:pt x="53" y="209"/>
                  </a:lnTo>
                  <a:lnTo>
                    <a:pt x="49" y="211"/>
                  </a:lnTo>
                  <a:lnTo>
                    <a:pt x="44" y="215"/>
                  </a:lnTo>
                  <a:lnTo>
                    <a:pt x="41" y="228"/>
                  </a:lnTo>
                  <a:lnTo>
                    <a:pt x="43" y="245"/>
                  </a:lnTo>
                  <a:lnTo>
                    <a:pt x="39" y="257"/>
                  </a:lnTo>
                  <a:lnTo>
                    <a:pt x="36" y="278"/>
                  </a:lnTo>
                  <a:lnTo>
                    <a:pt x="4" y="278"/>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1" name="Freeform 273"/>
            <p:cNvSpPr>
              <a:spLocks/>
            </p:cNvSpPr>
            <p:nvPr/>
          </p:nvSpPr>
          <p:spPr bwMode="auto">
            <a:xfrm>
              <a:off x="1743" y="3407"/>
              <a:ext cx="92" cy="349"/>
            </a:xfrm>
            <a:custGeom>
              <a:avLst/>
              <a:gdLst/>
              <a:ahLst/>
              <a:cxnLst>
                <a:cxn ang="0">
                  <a:pos x="94" y="29"/>
                </a:cxn>
                <a:cxn ang="0">
                  <a:pos x="95" y="43"/>
                </a:cxn>
                <a:cxn ang="0">
                  <a:pos x="81" y="77"/>
                </a:cxn>
                <a:cxn ang="0">
                  <a:pos x="71" y="88"/>
                </a:cxn>
                <a:cxn ang="0">
                  <a:pos x="79" y="103"/>
                </a:cxn>
                <a:cxn ang="0">
                  <a:pos x="68" y="127"/>
                </a:cxn>
                <a:cxn ang="0">
                  <a:pos x="66" y="151"/>
                </a:cxn>
                <a:cxn ang="0">
                  <a:pos x="58" y="169"/>
                </a:cxn>
                <a:cxn ang="0">
                  <a:pos x="61" y="181"/>
                </a:cxn>
                <a:cxn ang="0">
                  <a:pos x="58" y="194"/>
                </a:cxn>
                <a:cxn ang="0">
                  <a:pos x="62" y="212"/>
                </a:cxn>
                <a:cxn ang="0">
                  <a:pos x="74" y="223"/>
                </a:cxn>
                <a:cxn ang="0">
                  <a:pos x="62" y="227"/>
                </a:cxn>
                <a:cxn ang="0">
                  <a:pos x="56" y="243"/>
                </a:cxn>
                <a:cxn ang="0">
                  <a:pos x="71" y="258"/>
                </a:cxn>
                <a:cxn ang="0">
                  <a:pos x="55" y="278"/>
                </a:cxn>
                <a:cxn ang="0">
                  <a:pos x="56" y="298"/>
                </a:cxn>
                <a:cxn ang="0">
                  <a:pos x="46" y="309"/>
                </a:cxn>
                <a:cxn ang="0">
                  <a:pos x="41" y="328"/>
                </a:cxn>
                <a:cxn ang="0">
                  <a:pos x="46" y="337"/>
                </a:cxn>
                <a:cxn ang="0">
                  <a:pos x="54" y="336"/>
                </a:cxn>
                <a:cxn ang="0">
                  <a:pos x="74" y="354"/>
                </a:cxn>
                <a:cxn ang="0">
                  <a:pos x="98" y="362"/>
                </a:cxn>
                <a:cxn ang="0">
                  <a:pos x="75" y="372"/>
                </a:cxn>
                <a:cxn ang="0">
                  <a:pos x="63" y="381"/>
                </a:cxn>
                <a:cxn ang="0">
                  <a:pos x="42" y="373"/>
                </a:cxn>
                <a:cxn ang="0">
                  <a:pos x="37" y="364"/>
                </a:cxn>
                <a:cxn ang="0">
                  <a:pos x="25" y="360"/>
                </a:cxn>
                <a:cxn ang="0">
                  <a:pos x="15" y="349"/>
                </a:cxn>
                <a:cxn ang="0">
                  <a:pos x="12" y="337"/>
                </a:cxn>
                <a:cxn ang="0">
                  <a:pos x="8" y="319"/>
                </a:cxn>
                <a:cxn ang="0">
                  <a:pos x="15" y="311"/>
                </a:cxn>
                <a:cxn ang="0">
                  <a:pos x="14" y="304"/>
                </a:cxn>
                <a:cxn ang="0">
                  <a:pos x="18" y="287"/>
                </a:cxn>
                <a:cxn ang="0">
                  <a:pos x="18" y="279"/>
                </a:cxn>
                <a:cxn ang="0">
                  <a:pos x="17" y="270"/>
                </a:cxn>
                <a:cxn ang="0">
                  <a:pos x="2" y="264"/>
                </a:cxn>
                <a:cxn ang="0">
                  <a:pos x="1" y="254"/>
                </a:cxn>
                <a:cxn ang="0">
                  <a:pos x="8" y="250"/>
                </a:cxn>
                <a:cxn ang="0">
                  <a:pos x="21" y="254"/>
                </a:cxn>
                <a:cxn ang="0">
                  <a:pos x="24" y="236"/>
                </a:cxn>
                <a:cxn ang="0">
                  <a:pos x="32" y="226"/>
                </a:cxn>
                <a:cxn ang="0">
                  <a:pos x="29" y="199"/>
                </a:cxn>
                <a:cxn ang="0">
                  <a:pos x="30" y="178"/>
                </a:cxn>
                <a:cxn ang="0">
                  <a:pos x="28" y="173"/>
                </a:cxn>
                <a:cxn ang="0">
                  <a:pos x="16" y="177"/>
                </a:cxn>
                <a:cxn ang="0">
                  <a:pos x="16" y="154"/>
                </a:cxn>
                <a:cxn ang="0">
                  <a:pos x="20" y="139"/>
                </a:cxn>
                <a:cxn ang="0">
                  <a:pos x="25" y="124"/>
                </a:cxn>
                <a:cxn ang="0">
                  <a:pos x="20" y="106"/>
                </a:cxn>
                <a:cxn ang="0">
                  <a:pos x="24" y="91"/>
                </a:cxn>
                <a:cxn ang="0">
                  <a:pos x="36" y="74"/>
                </a:cxn>
                <a:cxn ang="0">
                  <a:pos x="43" y="55"/>
                </a:cxn>
                <a:cxn ang="0">
                  <a:pos x="50" y="29"/>
                </a:cxn>
              </a:cxnLst>
              <a:rect l="0" t="0" r="r" b="b"/>
              <a:pathLst>
                <a:path w="100" h="382">
                  <a:moveTo>
                    <a:pt x="86" y="0"/>
                  </a:moveTo>
                  <a:lnTo>
                    <a:pt x="86" y="17"/>
                  </a:lnTo>
                  <a:lnTo>
                    <a:pt x="94" y="29"/>
                  </a:lnTo>
                  <a:lnTo>
                    <a:pt x="96" y="34"/>
                  </a:lnTo>
                  <a:lnTo>
                    <a:pt x="97" y="38"/>
                  </a:lnTo>
                  <a:lnTo>
                    <a:pt x="95" y="43"/>
                  </a:lnTo>
                  <a:lnTo>
                    <a:pt x="90" y="51"/>
                  </a:lnTo>
                  <a:lnTo>
                    <a:pt x="90" y="76"/>
                  </a:lnTo>
                  <a:lnTo>
                    <a:pt x="81" y="77"/>
                  </a:lnTo>
                  <a:lnTo>
                    <a:pt x="75" y="81"/>
                  </a:lnTo>
                  <a:lnTo>
                    <a:pt x="72" y="84"/>
                  </a:lnTo>
                  <a:lnTo>
                    <a:pt x="71" y="88"/>
                  </a:lnTo>
                  <a:lnTo>
                    <a:pt x="71" y="91"/>
                  </a:lnTo>
                  <a:lnTo>
                    <a:pt x="74" y="95"/>
                  </a:lnTo>
                  <a:lnTo>
                    <a:pt x="79" y="103"/>
                  </a:lnTo>
                  <a:lnTo>
                    <a:pt x="80" y="113"/>
                  </a:lnTo>
                  <a:lnTo>
                    <a:pt x="75" y="121"/>
                  </a:lnTo>
                  <a:lnTo>
                    <a:pt x="68" y="127"/>
                  </a:lnTo>
                  <a:lnTo>
                    <a:pt x="66" y="133"/>
                  </a:lnTo>
                  <a:lnTo>
                    <a:pt x="65" y="142"/>
                  </a:lnTo>
                  <a:lnTo>
                    <a:pt x="66" y="151"/>
                  </a:lnTo>
                  <a:lnTo>
                    <a:pt x="65" y="162"/>
                  </a:lnTo>
                  <a:lnTo>
                    <a:pt x="62" y="166"/>
                  </a:lnTo>
                  <a:lnTo>
                    <a:pt x="58" y="169"/>
                  </a:lnTo>
                  <a:lnTo>
                    <a:pt x="57" y="173"/>
                  </a:lnTo>
                  <a:lnTo>
                    <a:pt x="57" y="177"/>
                  </a:lnTo>
                  <a:lnTo>
                    <a:pt x="61" y="181"/>
                  </a:lnTo>
                  <a:lnTo>
                    <a:pt x="62" y="185"/>
                  </a:lnTo>
                  <a:lnTo>
                    <a:pt x="61" y="188"/>
                  </a:lnTo>
                  <a:lnTo>
                    <a:pt x="58" y="194"/>
                  </a:lnTo>
                  <a:lnTo>
                    <a:pt x="57" y="202"/>
                  </a:lnTo>
                  <a:lnTo>
                    <a:pt x="59" y="208"/>
                  </a:lnTo>
                  <a:lnTo>
                    <a:pt x="62" y="212"/>
                  </a:lnTo>
                  <a:lnTo>
                    <a:pt x="62" y="219"/>
                  </a:lnTo>
                  <a:lnTo>
                    <a:pt x="70" y="220"/>
                  </a:lnTo>
                  <a:lnTo>
                    <a:pt x="74" y="223"/>
                  </a:lnTo>
                  <a:lnTo>
                    <a:pt x="72" y="231"/>
                  </a:lnTo>
                  <a:lnTo>
                    <a:pt x="69" y="231"/>
                  </a:lnTo>
                  <a:lnTo>
                    <a:pt x="62" y="227"/>
                  </a:lnTo>
                  <a:lnTo>
                    <a:pt x="57" y="230"/>
                  </a:lnTo>
                  <a:lnTo>
                    <a:pt x="55" y="235"/>
                  </a:lnTo>
                  <a:lnTo>
                    <a:pt x="56" y="243"/>
                  </a:lnTo>
                  <a:lnTo>
                    <a:pt x="59" y="250"/>
                  </a:lnTo>
                  <a:lnTo>
                    <a:pt x="67" y="252"/>
                  </a:lnTo>
                  <a:lnTo>
                    <a:pt x="71" y="258"/>
                  </a:lnTo>
                  <a:lnTo>
                    <a:pt x="69" y="268"/>
                  </a:lnTo>
                  <a:lnTo>
                    <a:pt x="63" y="274"/>
                  </a:lnTo>
                  <a:lnTo>
                    <a:pt x="55" y="278"/>
                  </a:lnTo>
                  <a:lnTo>
                    <a:pt x="52" y="286"/>
                  </a:lnTo>
                  <a:lnTo>
                    <a:pt x="52" y="294"/>
                  </a:lnTo>
                  <a:lnTo>
                    <a:pt x="56" y="298"/>
                  </a:lnTo>
                  <a:lnTo>
                    <a:pt x="56" y="304"/>
                  </a:lnTo>
                  <a:lnTo>
                    <a:pt x="52" y="308"/>
                  </a:lnTo>
                  <a:lnTo>
                    <a:pt x="46" y="309"/>
                  </a:lnTo>
                  <a:lnTo>
                    <a:pt x="42" y="312"/>
                  </a:lnTo>
                  <a:lnTo>
                    <a:pt x="41" y="316"/>
                  </a:lnTo>
                  <a:lnTo>
                    <a:pt x="41" y="328"/>
                  </a:lnTo>
                  <a:lnTo>
                    <a:pt x="42" y="333"/>
                  </a:lnTo>
                  <a:lnTo>
                    <a:pt x="44" y="336"/>
                  </a:lnTo>
                  <a:lnTo>
                    <a:pt x="46" y="337"/>
                  </a:lnTo>
                  <a:lnTo>
                    <a:pt x="48" y="336"/>
                  </a:lnTo>
                  <a:lnTo>
                    <a:pt x="52" y="334"/>
                  </a:lnTo>
                  <a:lnTo>
                    <a:pt x="54" y="336"/>
                  </a:lnTo>
                  <a:lnTo>
                    <a:pt x="56" y="351"/>
                  </a:lnTo>
                  <a:lnTo>
                    <a:pt x="59" y="355"/>
                  </a:lnTo>
                  <a:lnTo>
                    <a:pt x="74" y="354"/>
                  </a:lnTo>
                  <a:lnTo>
                    <a:pt x="99" y="355"/>
                  </a:lnTo>
                  <a:lnTo>
                    <a:pt x="99" y="359"/>
                  </a:lnTo>
                  <a:lnTo>
                    <a:pt x="98" y="362"/>
                  </a:lnTo>
                  <a:lnTo>
                    <a:pt x="95" y="363"/>
                  </a:lnTo>
                  <a:lnTo>
                    <a:pt x="79" y="368"/>
                  </a:lnTo>
                  <a:lnTo>
                    <a:pt x="75" y="372"/>
                  </a:lnTo>
                  <a:lnTo>
                    <a:pt x="71" y="376"/>
                  </a:lnTo>
                  <a:lnTo>
                    <a:pt x="67" y="380"/>
                  </a:lnTo>
                  <a:lnTo>
                    <a:pt x="63" y="381"/>
                  </a:lnTo>
                  <a:lnTo>
                    <a:pt x="55" y="377"/>
                  </a:lnTo>
                  <a:lnTo>
                    <a:pt x="46" y="376"/>
                  </a:lnTo>
                  <a:lnTo>
                    <a:pt x="42" y="373"/>
                  </a:lnTo>
                  <a:lnTo>
                    <a:pt x="39" y="372"/>
                  </a:lnTo>
                  <a:lnTo>
                    <a:pt x="38" y="369"/>
                  </a:lnTo>
                  <a:lnTo>
                    <a:pt x="37" y="364"/>
                  </a:lnTo>
                  <a:lnTo>
                    <a:pt x="34" y="361"/>
                  </a:lnTo>
                  <a:lnTo>
                    <a:pt x="29" y="360"/>
                  </a:lnTo>
                  <a:lnTo>
                    <a:pt x="25" y="360"/>
                  </a:lnTo>
                  <a:lnTo>
                    <a:pt x="22" y="357"/>
                  </a:lnTo>
                  <a:lnTo>
                    <a:pt x="20" y="353"/>
                  </a:lnTo>
                  <a:lnTo>
                    <a:pt x="15" y="349"/>
                  </a:lnTo>
                  <a:lnTo>
                    <a:pt x="13" y="348"/>
                  </a:lnTo>
                  <a:lnTo>
                    <a:pt x="12" y="341"/>
                  </a:lnTo>
                  <a:lnTo>
                    <a:pt x="12" y="337"/>
                  </a:lnTo>
                  <a:lnTo>
                    <a:pt x="12" y="332"/>
                  </a:lnTo>
                  <a:lnTo>
                    <a:pt x="11" y="324"/>
                  </a:lnTo>
                  <a:lnTo>
                    <a:pt x="8" y="319"/>
                  </a:lnTo>
                  <a:lnTo>
                    <a:pt x="8" y="316"/>
                  </a:lnTo>
                  <a:lnTo>
                    <a:pt x="11" y="315"/>
                  </a:lnTo>
                  <a:lnTo>
                    <a:pt x="15" y="311"/>
                  </a:lnTo>
                  <a:lnTo>
                    <a:pt x="16" y="308"/>
                  </a:lnTo>
                  <a:lnTo>
                    <a:pt x="17" y="307"/>
                  </a:lnTo>
                  <a:lnTo>
                    <a:pt x="14" y="304"/>
                  </a:lnTo>
                  <a:lnTo>
                    <a:pt x="13" y="295"/>
                  </a:lnTo>
                  <a:lnTo>
                    <a:pt x="15" y="290"/>
                  </a:lnTo>
                  <a:lnTo>
                    <a:pt x="18" y="287"/>
                  </a:lnTo>
                  <a:lnTo>
                    <a:pt x="19" y="283"/>
                  </a:lnTo>
                  <a:lnTo>
                    <a:pt x="21" y="283"/>
                  </a:lnTo>
                  <a:lnTo>
                    <a:pt x="18" y="279"/>
                  </a:lnTo>
                  <a:lnTo>
                    <a:pt x="14" y="278"/>
                  </a:lnTo>
                  <a:lnTo>
                    <a:pt x="12" y="274"/>
                  </a:lnTo>
                  <a:lnTo>
                    <a:pt x="17" y="270"/>
                  </a:lnTo>
                  <a:lnTo>
                    <a:pt x="13" y="266"/>
                  </a:lnTo>
                  <a:lnTo>
                    <a:pt x="5" y="265"/>
                  </a:lnTo>
                  <a:lnTo>
                    <a:pt x="2" y="264"/>
                  </a:lnTo>
                  <a:lnTo>
                    <a:pt x="1" y="262"/>
                  </a:lnTo>
                  <a:lnTo>
                    <a:pt x="0" y="258"/>
                  </a:lnTo>
                  <a:lnTo>
                    <a:pt x="1" y="254"/>
                  </a:lnTo>
                  <a:lnTo>
                    <a:pt x="2" y="250"/>
                  </a:lnTo>
                  <a:lnTo>
                    <a:pt x="5" y="250"/>
                  </a:lnTo>
                  <a:lnTo>
                    <a:pt x="8" y="250"/>
                  </a:lnTo>
                  <a:lnTo>
                    <a:pt x="10" y="254"/>
                  </a:lnTo>
                  <a:lnTo>
                    <a:pt x="16" y="254"/>
                  </a:lnTo>
                  <a:lnTo>
                    <a:pt x="21" y="254"/>
                  </a:lnTo>
                  <a:lnTo>
                    <a:pt x="24" y="252"/>
                  </a:lnTo>
                  <a:lnTo>
                    <a:pt x="25" y="245"/>
                  </a:lnTo>
                  <a:lnTo>
                    <a:pt x="24" y="236"/>
                  </a:lnTo>
                  <a:lnTo>
                    <a:pt x="25" y="233"/>
                  </a:lnTo>
                  <a:lnTo>
                    <a:pt x="29" y="227"/>
                  </a:lnTo>
                  <a:lnTo>
                    <a:pt x="32" y="226"/>
                  </a:lnTo>
                  <a:lnTo>
                    <a:pt x="27" y="217"/>
                  </a:lnTo>
                  <a:lnTo>
                    <a:pt x="27" y="208"/>
                  </a:lnTo>
                  <a:lnTo>
                    <a:pt x="29" y="199"/>
                  </a:lnTo>
                  <a:lnTo>
                    <a:pt x="31" y="191"/>
                  </a:lnTo>
                  <a:lnTo>
                    <a:pt x="31" y="182"/>
                  </a:lnTo>
                  <a:lnTo>
                    <a:pt x="30" y="178"/>
                  </a:lnTo>
                  <a:lnTo>
                    <a:pt x="31" y="174"/>
                  </a:lnTo>
                  <a:lnTo>
                    <a:pt x="31" y="172"/>
                  </a:lnTo>
                  <a:lnTo>
                    <a:pt x="28" y="173"/>
                  </a:lnTo>
                  <a:lnTo>
                    <a:pt x="25" y="176"/>
                  </a:lnTo>
                  <a:lnTo>
                    <a:pt x="19" y="178"/>
                  </a:lnTo>
                  <a:lnTo>
                    <a:pt x="16" y="177"/>
                  </a:lnTo>
                  <a:lnTo>
                    <a:pt x="15" y="169"/>
                  </a:lnTo>
                  <a:lnTo>
                    <a:pt x="15" y="162"/>
                  </a:lnTo>
                  <a:lnTo>
                    <a:pt x="16" y="154"/>
                  </a:lnTo>
                  <a:lnTo>
                    <a:pt x="18" y="146"/>
                  </a:lnTo>
                  <a:lnTo>
                    <a:pt x="19" y="142"/>
                  </a:lnTo>
                  <a:lnTo>
                    <a:pt x="20" y="139"/>
                  </a:lnTo>
                  <a:lnTo>
                    <a:pt x="21" y="137"/>
                  </a:lnTo>
                  <a:lnTo>
                    <a:pt x="22" y="132"/>
                  </a:lnTo>
                  <a:lnTo>
                    <a:pt x="25" y="124"/>
                  </a:lnTo>
                  <a:lnTo>
                    <a:pt x="23" y="118"/>
                  </a:lnTo>
                  <a:lnTo>
                    <a:pt x="22" y="112"/>
                  </a:lnTo>
                  <a:lnTo>
                    <a:pt x="20" y="106"/>
                  </a:lnTo>
                  <a:lnTo>
                    <a:pt x="20" y="100"/>
                  </a:lnTo>
                  <a:lnTo>
                    <a:pt x="22" y="95"/>
                  </a:lnTo>
                  <a:lnTo>
                    <a:pt x="24" y="91"/>
                  </a:lnTo>
                  <a:lnTo>
                    <a:pt x="28" y="87"/>
                  </a:lnTo>
                  <a:lnTo>
                    <a:pt x="32" y="87"/>
                  </a:lnTo>
                  <a:lnTo>
                    <a:pt x="36" y="74"/>
                  </a:lnTo>
                  <a:lnTo>
                    <a:pt x="37" y="70"/>
                  </a:lnTo>
                  <a:lnTo>
                    <a:pt x="41" y="58"/>
                  </a:lnTo>
                  <a:lnTo>
                    <a:pt x="43" y="55"/>
                  </a:lnTo>
                  <a:lnTo>
                    <a:pt x="47" y="45"/>
                  </a:lnTo>
                  <a:lnTo>
                    <a:pt x="50" y="30"/>
                  </a:lnTo>
                  <a:lnTo>
                    <a:pt x="50" y="29"/>
                  </a:lnTo>
                  <a:lnTo>
                    <a:pt x="50" y="16"/>
                  </a:lnTo>
                  <a:lnTo>
                    <a:pt x="51"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2" name="Freeform 274"/>
            <p:cNvSpPr>
              <a:spLocks/>
            </p:cNvSpPr>
            <p:nvPr/>
          </p:nvSpPr>
          <p:spPr bwMode="auto">
            <a:xfrm>
              <a:off x="1786" y="3147"/>
              <a:ext cx="91" cy="261"/>
            </a:xfrm>
            <a:custGeom>
              <a:avLst/>
              <a:gdLst/>
              <a:ahLst/>
              <a:cxnLst>
                <a:cxn ang="0">
                  <a:pos x="3" y="267"/>
                </a:cxn>
                <a:cxn ang="0">
                  <a:pos x="3" y="247"/>
                </a:cxn>
                <a:cxn ang="0">
                  <a:pos x="5" y="238"/>
                </a:cxn>
                <a:cxn ang="0">
                  <a:pos x="6" y="231"/>
                </a:cxn>
                <a:cxn ang="0">
                  <a:pos x="6" y="222"/>
                </a:cxn>
                <a:cxn ang="0">
                  <a:pos x="0" y="214"/>
                </a:cxn>
                <a:cxn ang="0">
                  <a:pos x="3" y="207"/>
                </a:cxn>
                <a:cxn ang="0">
                  <a:pos x="7" y="197"/>
                </a:cxn>
                <a:cxn ang="0">
                  <a:pos x="18" y="116"/>
                </a:cxn>
                <a:cxn ang="0">
                  <a:pos x="22" y="80"/>
                </a:cxn>
                <a:cxn ang="0">
                  <a:pos x="24" y="32"/>
                </a:cxn>
                <a:cxn ang="0">
                  <a:pos x="41" y="0"/>
                </a:cxn>
                <a:cxn ang="0">
                  <a:pos x="52" y="16"/>
                </a:cxn>
                <a:cxn ang="0">
                  <a:pos x="60" y="31"/>
                </a:cxn>
                <a:cxn ang="0">
                  <a:pos x="69" y="46"/>
                </a:cxn>
                <a:cxn ang="0">
                  <a:pos x="65" y="58"/>
                </a:cxn>
                <a:cxn ang="0">
                  <a:pos x="80" y="80"/>
                </a:cxn>
                <a:cxn ang="0">
                  <a:pos x="92" y="99"/>
                </a:cxn>
                <a:cxn ang="0">
                  <a:pos x="96" y="99"/>
                </a:cxn>
                <a:cxn ang="0">
                  <a:pos x="98" y="123"/>
                </a:cxn>
                <a:cxn ang="0">
                  <a:pos x="95" y="128"/>
                </a:cxn>
                <a:cxn ang="0">
                  <a:pos x="75" y="135"/>
                </a:cxn>
                <a:cxn ang="0">
                  <a:pos x="70" y="141"/>
                </a:cxn>
                <a:cxn ang="0">
                  <a:pos x="76" y="151"/>
                </a:cxn>
                <a:cxn ang="0">
                  <a:pos x="75" y="155"/>
                </a:cxn>
                <a:cxn ang="0">
                  <a:pos x="74" y="169"/>
                </a:cxn>
                <a:cxn ang="0">
                  <a:pos x="76" y="178"/>
                </a:cxn>
                <a:cxn ang="0">
                  <a:pos x="74" y="190"/>
                </a:cxn>
                <a:cxn ang="0">
                  <a:pos x="56" y="198"/>
                </a:cxn>
                <a:cxn ang="0">
                  <a:pos x="60" y="206"/>
                </a:cxn>
                <a:cxn ang="0">
                  <a:pos x="56" y="213"/>
                </a:cxn>
                <a:cxn ang="0">
                  <a:pos x="47" y="220"/>
                </a:cxn>
                <a:cxn ang="0">
                  <a:pos x="46" y="250"/>
                </a:cxn>
                <a:cxn ang="0">
                  <a:pos x="38" y="284"/>
                </a:cxn>
              </a:cxnLst>
              <a:rect l="0" t="0" r="r" b="b"/>
              <a:pathLst>
                <a:path w="99" h="285">
                  <a:moveTo>
                    <a:pt x="4" y="284"/>
                  </a:moveTo>
                  <a:lnTo>
                    <a:pt x="3" y="267"/>
                  </a:lnTo>
                  <a:lnTo>
                    <a:pt x="1" y="258"/>
                  </a:lnTo>
                  <a:lnTo>
                    <a:pt x="3" y="247"/>
                  </a:lnTo>
                  <a:lnTo>
                    <a:pt x="2" y="247"/>
                  </a:lnTo>
                  <a:lnTo>
                    <a:pt x="5" y="238"/>
                  </a:lnTo>
                  <a:lnTo>
                    <a:pt x="6" y="235"/>
                  </a:lnTo>
                  <a:lnTo>
                    <a:pt x="6" y="231"/>
                  </a:lnTo>
                  <a:lnTo>
                    <a:pt x="6" y="226"/>
                  </a:lnTo>
                  <a:lnTo>
                    <a:pt x="6" y="222"/>
                  </a:lnTo>
                  <a:lnTo>
                    <a:pt x="3" y="217"/>
                  </a:lnTo>
                  <a:lnTo>
                    <a:pt x="0" y="214"/>
                  </a:lnTo>
                  <a:lnTo>
                    <a:pt x="2" y="209"/>
                  </a:lnTo>
                  <a:lnTo>
                    <a:pt x="3" y="207"/>
                  </a:lnTo>
                  <a:lnTo>
                    <a:pt x="5" y="202"/>
                  </a:lnTo>
                  <a:lnTo>
                    <a:pt x="7" y="197"/>
                  </a:lnTo>
                  <a:lnTo>
                    <a:pt x="19" y="139"/>
                  </a:lnTo>
                  <a:lnTo>
                    <a:pt x="18" y="116"/>
                  </a:lnTo>
                  <a:lnTo>
                    <a:pt x="21" y="98"/>
                  </a:lnTo>
                  <a:lnTo>
                    <a:pt x="22" y="80"/>
                  </a:lnTo>
                  <a:lnTo>
                    <a:pt x="24" y="51"/>
                  </a:lnTo>
                  <a:lnTo>
                    <a:pt x="24" y="32"/>
                  </a:lnTo>
                  <a:lnTo>
                    <a:pt x="20" y="15"/>
                  </a:lnTo>
                  <a:lnTo>
                    <a:pt x="41" y="0"/>
                  </a:lnTo>
                  <a:lnTo>
                    <a:pt x="48" y="8"/>
                  </a:lnTo>
                  <a:lnTo>
                    <a:pt x="52" y="16"/>
                  </a:lnTo>
                  <a:lnTo>
                    <a:pt x="54" y="26"/>
                  </a:lnTo>
                  <a:lnTo>
                    <a:pt x="60" y="31"/>
                  </a:lnTo>
                  <a:lnTo>
                    <a:pt x="67" y="36"/>
                  </a:lnTo>
                  <a:lnTo>
                    <a:pt x="69" y="46"/>
                  </a:lnTo>
                  <a:lnTo>
                    <a:pt x="66" y="50"/>
                  </a:lnTo>
                  <a:lnTo>
                    <a:pt x="65" y="58"/>
                  </a:lnTo>
                  <a:lnTo>
                    <a:pt x="75" y="70"/>
                  </a:lnTo>
                  <a:lnTo>
                    <a:pt x="80" y="80"/>
                  </a:lnTo>
                  <a:lnTo>
                    <a:pt x="85" y="96"/>
                  </a:lnTo>
                  <a:lnTo>
                    <a:pt x="92" y="99"/>
                  </a:lnTo>
                  <a:lnTo>
                    <a:pt x="96" y="96"/>
                  </a:lnTo>
                  <a:lnTo>
                    <a:pt x="96" y="99"/>
                  </a:lnTo>
                  <a:lnTo>
                    <a:pt x="96" y="111"/>
                  </a:lnTo>
                  <a:lnTo>
                    <a:pt x="98" y="123"/>
                  </a:lnTo>
                  <a:lnTo>
                    <a:pt x="97" y="125"/>
                  </a:lnTo>
                  <a:lnTo>
                    <a:pt x="95" y="128"/>
                  </a:lnTo>
                  <a:lnTo>
                    <a:pt x="89" y="131"/>
                  </a:lnTo>
                  <a:lnTo>
                    <a:pt x="75" y="135"/>
                  </a:lnTo>
                  <a:lnTo>
                    <a:pt x="72" y="137"/>
                  </a:lnTo>
                  <a:lnTo>
                    <a:pt x="70" y="141"/>
                  </a:lnTo>
                  <a:lnTo>
                    <a:pt x="74" y="147"/>
                  </a:lnTo>
                  <a:lnTo>
                    <a:pt x="76" y="151"/>
                  </a:lnTo>
                  <a:lnTo>
                    <a:pt x="76" y="153"/>
                  </a:lnTo>
                  <a:lnTo>
                    <a:pt x="75" y="155"/>
                  </a:lnTo>
                  <a:lnTo>
                    <a:pt x="70" y="164"/>
                  </a:lnTo>
                  <a:lnTo>
                    <a:pt x="74" y="169"/>
                  </a:lnTo>
                  <a:lnTo>
                    <a:pt x="80" y="173"/>
                  </a:lnTo>
                  <a:lnTo>
                    <a:pt x="76" y="178"/>
                  </a:lnTo>
                  <a:lnTo>
                    <a:pt x="70" y="181"/>
                  </a:lnTo>
                  <a:lnTo>
                    <a:pt x="74" y="190"/>
                  </a:lnTo>
                  <a:lnTo>
                    <a:pt x="59" y="189"/>
                  </a:lnTo>
                  <a:lnTo>
                    <a:pt x="56" y="198"/>
                  </a:lnTo>
                  <a:lnTo>
                    <a:pt x="58" y="202"/>
                  </a:lnTo>
                  <a:lnTo>
                    <a:pt x="60" y="206"/>
                  </a:lnTo>
                  <a:lnTo>
                    <a:pt x="60" y="209"/>
                  </a:lnTo>
                  <a:lnTo>
                    <a:pt x="56" y="213"/>
                  </a:lnTo>
                  <a:lnTo>
                    <a:pt x="52" y="216"/>
                  </a:lnTo>
                  <a:lnTo>
                    <a:pt x="47" y="220"/>
                  </a:lnTo>
                  <a:lnTo>
                    <a:pt x="44" y="233"/>
                  </a:lnTo>
                  <a:lnTo>
                    <a:pt x="46" y="250"/>
                  </a:lnTo>
                  <a:lnTo>
                    <a:pt x="42" y="263"/>
                  </a:lnTo>
                  <a:lnTo>
                    <a:pt x="38" y="284"/>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3" name="Freeform 275"/>
            <p:cNvSpPr>
              <a:spLocks/>
            </p:cNvSpPr>
            <p:nvPr/>
          </p:nvSpPr>
          <p:spPr bwMode="auto">
            <a:xfrm>
              <a:off x="1714" y="2588"/>
              <a:ext cx="258" cy="227"/>
            </a:xfrm>
            <a:custGeom>
              <a:avLst/>
              <a:gdLst/>
              <a:ahLst/>
              <a:cxnLst>
                <a:cxn ang="0">
                  <a:pos x="266" y="140"/>
                </a:cxn>
                <a:cxn ang="0">
                  <a:pos x="269" y="152"/>
                </a:cxn>
                <a:cxn ang="0">
                  <a:pos x="261" y="161"/>
                </a:cxn>
                <a:cxn ang="0">
                  <a:pos x="254" y="176"/>
                </a:cxn>
                <a:cxn ang="0">
                  <a:pos x="230" y="182"/>
                </a:cxn>
                <a:cxn ang="0">
                  <a:pos x="202" y="178"/>
                </a:cxn>
                <a:cxn ang="0">
                  <a:pos x="202" y="188"/>
                </a:cxn>
                <a:cxn ang="0">
                  <a:pos x="216" y="195"/>
                </a:cxn>
                <a:cxn ang="0">
                  <a:pos x="223" y="204"/>
                </a:cxn>
                <a:cxn ang="0">
                  <a:pos x="208" y="216"/>
                </a:cxn>
                <a:cxn ang="0">
                  <a:pos x="199" y="226"/>
                </a:cxn>
                <a:cxn ang="0">
                  <a:pos x="189" y="239"/>
                </a:cxn>
                <a:cxn ang="0">
                  <a:pos x="172" y="243"/>
                </a:cxn>
                <a:cxn ang="0">
                  <a:pos x="159" y="248"/>
                </a:cxn>
                <a:cxn ang="0">
                  <a:pos x="151" y="236"/>
                </a:cxn>
                <a:cxn ang="0">
                  <a:pos x="144" y="213"/>
                </a:cxn>
                <a:cxn ang="0">
                  <a:pos x="135" y="192"/>
                </a:cxn>
                <a:cxn ang="0">
                  <a:pos x="139" y="181"/>
                </a:cxn>
                <a:cxn ang="0">
                  <a:pos x="128" y="176"/>
                </a:cxn>
                <a:cxn ang="0">
                  <a:pos x="130" y="156"/>
                </a:cxn>
                <a:cxn ang="0">
                  <a:pos x="126" y="140"/>
                </a:cxn>
                <a:cxn ang="0">
                  <a:pos x="99" y="140"/>
                </a:cxn>
                <a:cxn ang="0">
                  <a:pos x="84" y="129"/>
                </a:cxn>
                <a:cxn ang="0">
                  <a:pos x="67" y="115"/>
                </a:cxn>
                <a:cxn ang="0">
                  <a:pos x="49" y="118"/>
                </a:cxn>
                <a:cxn ang="0">
                  <a:pos x="27" y="111"/>
                </a:cxn>
                <a:cxn ang="0">
                  <a:pos x="17" y="84"/>
                </a:cxn>
                <a:cxn ang="0">
                  <a:pos x="4" y="83"/>
                </a:cxn>
                <a:cxn ang="0">
                  <a:pos x="0" y="79"/>
                </a:cxn>
                <a:cxn ang="0">
                  <a:pos x="13" y="43"/>
                </a:cxn>
                <a:cxn ang="0">
                  <a:pos x="31" y="27"/>
                </a:cxn>
                <a:cxn ang="0">
                  <a:pos x="38" y="27"/>
                </a:cxn>
                <a:cxn ang="0">
                  <a:pos x="49" y="29"/>
                </a:cxn>
                <a:cxn ang="0">
                  <a:pos x="58" y="11"/>
                </a:cxn>
                <a:cxn ang="0">
                  <a:pos x="66" y="0"/>
                </a:cxn>
                <a:cxn ang="0">
                  <a:pos x="73" y="1"/>
                </a:cxn>
                <a:cxn ang="0">
                  <a:pos x="77" y="4"/>
                </a:cxn>
                <a:cxn ang="0">
                  <a:pos x="80" y="11"/>
                </a:cxn>
                <a:cxn ang="0">
                  <a:pos x="92" y="11"/>
                </a:cxn>
                <a:cxn ang="0">
                  <a:pos x="105" y="23"/>
                </a:cxn>
                <a:cxn ang="0">
                  <a:pos x="117" y="31"/>
                </a:cxn>
                <a:cxn ang="0">
                  <a:pos x="144" y="25"/>
                </a:cxn>
                <a:cxn ang="0">
                  <a:pos x="150" y="30"/>
                </a:cxn>
                <a:cxn ang="0">
                  <a:pos x="163" y="37"/>
                </a:cxn>
                <a:cxn ang="0">
                  <a:pos x="179" y="37"/>
                </a:cxn>
                <a:cxn ang="0">
                  <a:pos x="188" y="32"/>
                </a:cxn>
                <a:cxn ang="0">
                  <a:pos x="200" y="19"/>
                </a:cxn>
                <a:cxn ang="0">
                  <a:pos x="225" y="19"/>
                </a:cxn>
                <a:cxn ang="0">
                  <a:pos x="229" y="27"/>
                </a:cxn>
                <a:cxn ang="0">
                  <a:pos x="231" y="38"/>
                </a:cxn>
                <a:cxn ang="0">
                  <a:pos x="242" y="40"/>
                </a:cxn>
                <a:cxn ang="0">
                  <a:pos x="258" y="43"/>
                </a:cxn>
                <a:cxn ang="0">
                  <a:pos x="263" y="51"/>
                </a:cxn>
                <a:cxn ang="0">
                  <a:pos x="268" y="59"/>
                </a:cxn>
                <a:cxn ang="0">
                  <a:pos x="278" y="63"/>
                </a:cxn>
                <a:cxn ang="0">
                  <a:pos x="274" y="75"/>
                </a:cxn>
                <a:cxn ang="0">
                  <a:pos x="263" y="80"/>
                </a:cxn>
                <a:cxn ang="0">
                  <a:pos x="263" y="91"/>
                </a:cxn>
                <a:cxn ang="0">
                  <a:pos x="271" y="99"/>
                </a:cxn>
                <a:cxn ang="0">
                  <a:pos x="256" y="103"/>
                </a:cxn>
                <a:cxn ang="0">
                  <a:pos x="261" y="113"/>
                </a:cxn>
                <a:cxn ang="0">
                  <a:pos x="264" y="134"/>
                </a:cxn>
              </a:cxnLst>
              <a:rect l="0" t="0" r="r" b="b"/>
              <a:pathLst>
                <a:path w="280" h="249">
                  <a:moveTo>
                    <a:pt x="272" y="137"/>
                  </a:moveTo>
                  <a:lnTo>
                    <a:pt x="266" y="140"/>
                  </a:lnTo>
                  <a:lnTo>
                    <a:pt x="269" y="146"/>
                  </a:lnTo>
                  <a:lnTo>
                    <a:pt x="269" y="152"/>
                  </a:lnTo>
                  <a:lnTo>
                    <a:pt x="265" y="156"/>
                  </a:lnTo>
                  <a:lnTo>
                    <a:pt x="261" y="161"/>
                  </a:lnTo>
                  <a:lnTo>
                    <a:pt x="258" y="171"/>
                  </a:lnTo>
                  <a:lnTo>
                    <a:pt x="254" y="176"/>
                  </a:lnTo>
                  <a:lnTo>
                    <a:pt x="246" y="179"/>
                  </a:lnTo>
                  <a:lnTo>
                    <a:pt x="230" y="182"/>
                  </a:lnTo>
                  <a:lnTo>
                    <a:pt x="214" y="182"/>
                  </a:lnTo>
                  <a:lnTo>
                    <a:pt x="202" y="178"/>
                  </a:lnTo>
                  <a:lnTo>
                    <a:pt x="201" y="181"/>
                  </a:lnTo>
                  <a:lnTo>
                    <a:pt x="202" y="188"/>
                  </a:lnTo>
                  <a:lnTo>
                    <a:pt x="209" y="193"/>
                  </a:lnTo>
                  <a:lnTo>
                    <a:pt x="216" y="195"/>
                  </a:lnTo>
                  <a:lnTo>
                    <a:pt x="221" y="199"/>
                  </a:lnTo>
                  <a:lnTo>
                    <a:pt x="223" y="204"/>
                  </a:lnTo>
                  <a:lnTo>
                    <a:pt x="219" y="212"/>
                  </a:lnTo>
                  <a:lnTo>
                    <a:pt x="208" y="216"/>
                  </a:lnTo>
                  <a:lnTo>
                    <a:pt x="204" y="220"/>
                  </a:lnTo>
                  <a:lnTo>
                    <a:pt x="199" y="226"/>
                  </a:lnTo>
                  <a:lnTo>
                    <a:pt x="194" y="235"/>
                  </a:lnTo>
                  <a:lnTo>
                    <a:pt x="189" y="239"/>
                  </a:lnTo>
                  <a:lnTo>
                    <a:pt x="180" y="240"/>
                  </a:lnTo>
                  <a:lnTo>
                    <a:pt x="172" y="243"/>
                  </a:lnTo>
                  <a:lnTo>
                    <a:pt x="165" y="247"/>
                  </a:lnTo>
                  <a:lnTo>
                    <a:pt x="159" y="248"/>
                  </a:lnTo>
                  <a:lnTo>
                    <a:pt x="153" y="244"/>
                  </a:lnTo>
                  <a:lnTo>
                    <a:pt x="151" y="236"/>
                  </a:lnTo>
                  <a:lnTo>
                    <a:pt x="150" y="223"/>
                  </a:lnTo>
                  <a:lnTo>
                    <a:pt x="144" y="213"/>
                  </a:lnTo>
                  <a:lnTo>
                    <a:pt x="137" y="204"/>
                  </a:lnTo>
                  <a:lnTo>
                    <a:pt x="135" y="192"/>
                  </a:lnTo>
                  <a:lnTo>
                    <a:pt x="142" y="187"/>
                  </a:lnTo>
                  <a:lnTo>
                    <a:pt x="139" y="181"/>
                  </a:lnTo>
                  <a:lnTo>
                    <a:pt x="133" y="180"/>
                  </a:lnTo>
                  <a:lnTo>
                    <a:pt x="128" y="176"/>
                  </a:lnTo>
                  <a:lnTo>
                    <a:pt x="126" y="167"/>
                  </a:lnTo>
                  <a:lnTo>
                    <a:pt x="130" y="156"/>
                  </a:lnTo>
                  <a:lnTo>
                    <a:pt x="130" y="148"/>
                  </a:lnTo>
                  <a:lnTo>
                    <a:pt x="126" y="140"/>
                  </a:lnTo>
                  <a:lnTo>
                    <a:pt x="110" y="136"/>
                  </a:lnTo>
                  <a:lnTo>
                    <a:pt x="99" y="140"/>
                  </a:lnTo>
                  <a:lnTo>
                    <a:pt x="90" y="137"/>
                  </a:lnTo>
                  <a:lnTo>
                    <a:pt x="84" y="129"/>
                  </a:lnTo>
                  <a:lnTo>
                    <a:pt x="76" y="121"/>
                  </a:lnTo>
                  <a:lnTo>
                    <a:pt x="67" y="115"/>
                  </a:lnTo>
                  <a:lnTo>
                    <a:pt x="61" y="115"/>
                  </a:lnTo>
                  <a:lnTo>
                    <a:pt x="49" y="118"/>
                  </a:lnTo>
                  <a:lnTo>
                    <a:pt x="38" y="116"/>
                  </a:lnTo>
                  <a:lnTo>
                    <a:pt x="27" y="111"/>
                  </a:lnTo>
                  <a:lnTo>
                    <a:pt x="21" y="103"/>
                  </a:lnTo>
                  <a:lnTo>
                    <a:pt x="17" y="84"/>
                  </a:lnTo>
                  <a:lnTo>
                    <a:pt x="14" y="80"/>
                  </a:lnTo>
                  <a:lnTo>
                    <a:pt x="4" y="83"/>
                  </a:lnTo>
                  <a:lnTo>
                    <a:pt x="0" y="82"/>
                  </a:lnTo>
                  <a:lnTo>
                    <a:pt x="0" y="79"/>
                  </a:lnTo>
                  <a:lnTo>
                    <a:pt x="10" y="64"/>
                  </a:lnTo>
                  <a:lnTo>
                    <a:pt x="13" y="43"/>
                  </a:lnTo>
                  <a:lnTo>
                    <a:pt x="21" y="33"/>
                  </a:lnTo>
                  <a:lnTo>
                    <a:pt x="31" y="27"/>
                  </a:lnTo>
                  <a:lnTo>
                    <a:pt x="36" y="22"/>
                  </a:lnTo>
                  <a:lnTo>
                    <a:pt x="38" y="27"/>
                  </a:lnTo>
                  <a:lnTo>
                    <a:pt x="43" y="31"/>
                  </a:lnTo>
                  <a:lnTo>
                    <a:pt x="49" y="29"/>
                  </a:lnTo>
                  <a:lnTo>
                    <a:pt x="52" y="24"/>
                  </a:lnTo>
                  <a:lnTo>
                    <a:pt x="58" y="11"/>
                  </a:lnTo>
                  <a:lnTo>
                    <a:pt x="64" y="3"/>
                  </a:lnTo>
                  <a:lnTo>
                    <a:pt x="66" y="0"/>
                  </a:lnTo>
                  <a:lnTo>
                    <a:pt x="71" y="0"/>
                  </a:lnTo>
                  <a:lnTo>
                    <a:pt x="73" y="1"/>
                  </a:lnTo>
                  <a:lnTo>
                    <a:pt x="75" y="1"/>
                  </a:lnTo>
                  <a:lnTo>
                    <a:pt x="77" y="4"/>
                  </a:lnTo>
                  <a:lnTo>
                    <a:pt x="79" y="7"/>
                  </a:lnTo>
                  <a:lnTo>
                    <a:pt x="80" y="11"/>
                  </a:lnTo>
                  <a:lnTo>
                    <a:pt x="84" y="11"/>
                  </a:lnTo>
                  <a:lnTo>
                    <a:pt x="92" y="11"/>
                  </a:lnTo>
                  <a:lnTo>
                    <a:pt x="96" y="15"/>
                  </a:lnTo>
                  <a:lnTo>
                    <a:pt x="105" y="23"/>
                  </a:lnTo>
                  <a:lnTo>
                    <a:pt x="113" y="30"/>
                  </a:lnTo>
                  <a:lnTo>
                    <a:pt x="117" y="31"/>
                  </a:lnTo>
                  <a:lnTo>
                    <a:pt x="138" y="26"/>
                  </a:lnTo>
                  <a:lnTo>
                    <a:pt x="144" y="25"/>
                  </a:lnTo>
                  <a:lnTo>
                    <a:pt x="149" y="27"/>
                  </a:lnTo>
                  <a:lnTo>
                    <a:pt x="150" y="30"/>
                  </a:lnTo>
                  <a:lnTo>
                    <a:pt x="159" y="34"/>
                  </a:lnTo>
                  <a:lnTo>
                    <a:pt x="163" y="37"/>
                  </a:lnTo>
                  <a:lnTo>
                    <a:pt x="167" y="38"/>
                  </a:lnTo>
                  <a:lnTo>
                    <a:pt x="179" y="37"/>
                  </a:lnTo>
                  <a:lnTo>
                    <a:pt x="184" y="34"/>
                  </a:lnTo>
                  <a:lnTo>
                    <a:pt x="188" y="32"/>
                  </a:lnTo>
                  <a:lnTo>
                    <a:pt x="197" y="20"/>
                  </a:lnTo>
                  <a:lnTo>
                    <a:pt x="200" y="19"/>
                  </a:lnTo>
                  <a:lnTo>
                    <a:pt x="221" y="19"/>
                  </a:lnTo>
                  <a:lnTo>
                    <a:pt x="225" y="19"/>
                  </a:lnTo>
                  <a:lnTo>
                    <a:pt x="228" y="23"/>
                  </a:lnTo>
                  <a:lnTo>
                    <a:pt x="229" y="27"/>
                  </a:lnTo>
                  <a:lnTo>
                    <a:pt x="229" y="31"/>
                  </a:lnTo>
                  <a:lnTo>
                    <a:pt x="231" y="38"/>
                  </a:lnTo>
                  <a:lnTo>
                    <a:pt x="238" y="39"/>
                  </a:lnTo>
                  <a:lnTo>
                    <a:pt x="242" y="40"/>
                  </a:lnTo>
                  <a:lnTo>
                    <a:pt x="250" y="40"/>
                  </a:lnTo>
                  <a:lnTo>
                    <a:pt x="258" y="43"/>
                  </a:lnTo>
                  <a:lnTo>
                    <a:pt x="262" y="47"/>
                  </a:lnTo>
                  <a:lnTo>
                    <a:pt x="263" y="51"/>
                  </a:lnTo>
                  <a:lnTo>
                    <a:pt x="265" y="55"/>
                  </a:lnTo>
                  <a:lnTo>
                    <a:pt x="268" y="59"/>
                  </a:lnTo>
                  <a:lnTo>
                    <a:pt x="279" y="60"/>
                  </a:lnTo>
                  <a:lnTo>
                    <a:pt x="278" y="63"/>
                  </a:lnTo>
                  <a:lnTo>
                    <a:pt x="278" y="72"/>
                  </a:lnTo>
                  <a:lnTo>
                    <a:pt x="274" y="75"/>
                  </a:lnTo>
                  <a:lnTo>
                    <a:pt x="269" y="77"/>
                  </a:lnTo>
                  <a:lnTo>
                    <a:pt x="263" y="80"/>
                  </a:lnTo>
                  <a:lnTo>
                    <a:pt x="261" y="85"/>
                  </a:lnTo>
                  <a:lnTo>
                    <a:pt x="263" y="91"/>
                  </a:lnTo>
                  <a:lnTo>
                    <a:pt x="275" y="95"/>
                  </a:lnTo>
                  <a:lnTo>
                    <a:pt x="271" y="99"/>
                  </a:lnTo>
                  <a:lnTo>
                    <a:pt x="259" y="99"/>
                  </a:lnTo>
                  <a:lnTo>
                    <a:pt x="256" y="103"/>
                  </a:lnTo>
                  <a:lnTo>
                    <a:pt x="260" y="107"/>
                  </a:lnTo>
                  <a:lnTo>
                    <a:pt x="261" y="113"/>
                  </a:lnTo>
                  <a:lnTo>
                    <a:pt x="260" y="122"/>
                  </a:lnTo>
                  <a:lnTo>
                    <a:pt x="264" y="134"/>
                  </a:lnTo>
                  <a:lnTo>
                    <a:pt x="272" y="13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4" name="Freeform 276"/>
            <p:cNvSpPr>
              <a:spLocks/>
            </p:cNvSpPr>
            <p:nvPr/>
          </p:nvSpPr>
          <p:spPr bwMode="auto">
            <a:xfrm>
              <a:off x="1615" y="2581"/>
              <a:ext cx="240" cy="298"/>
            </a:xfrm>
            <a:custGeom>
              <a:avLst/>
              <a:gdLst/>
              <a:ahLst/>
              <a:cxnLst>
                <a:cxn ang="0">
                  <a:pos x="3" y="232"/>
                </a:cxn>
                <a:cxn ang="0">
                  <a:pos x="16" y="218"/>
                </a:cxn>
                <a:cxn ang="0">
                  <a:pos x="33" y="197"/>
                </a:cxn>
                <a:cxn ang="0">
                  <a:pos x="32" y="184"/>
                </a:cxn>
                <a:cxn ang="0">
                  <a:pos x="28" y="155"/>
                </a:cxn>
                <a:cxn ang="0">
                  <a:pos x="30" y="134"/>
                </a:cxn>
                <a:cxn ang="0">
                  <a:pos x="20" y="118"/>
                </a:cxn>
                <a:cxn ang="0">
                  <a:pos x="22" y="110"/>
                </a:cxn>
                <a:cxn ang="0">
                  <a:pos x="33" y="110"/>
                </a:cxn>
                <a:cxn ang="0">
                  <a:pos x="35" y="97"/>
                </a:cxn>
                <a:cxn ang="0">
                  <a:pos x="46" y="88"/>
                </a:cxn>
                <a:cxn ang="0">
                  <a:pos x="62" y="69"/>
                </a:cxn>
                <a:cxn ang="0">
                  <a:pos x="65" y="54"/>
                </a:cxn>
                <a:cxn ang="0">
                  <a:pos x="74" y="41"/>
                </a:cxn>
                <a:cxn ang="0">
                  <a:pos x="90" y="44"/>
                </a:cxn>
                <a:cxn ang="0">
                  <a:pos x="96" y="34"/>
                </a:cxn>
                <a:cxn ang="0">
                  <a:pos x="118" y="22"/>
                </a:cxn>
                <a:cxn ang="0">
                  <a:pos x="143" y="2"/>
                </a:cxn>
                <a:cxn ang="0">
                  <a:pos x="154" y="5"/>
                </a:cxn>
                <a:cxn ang="0">
                  <a:pos x="147" y="16"/>
                </a:cxn>
                <a:cxn ang="0">
                  <a:pos x="140" y="35"/>
                </a:cxn>
                <a:cxn ang="0">
                  <a:pos x="118" y="72"/>
                </a:cxn>
                <a:cxn ang="0">
                  <a:pos x="113" y="91"/>
                </a:cxn>
                <a:cxn ang="0">
                  <a:pos x="129" y="111"/>
                </a:cxn>
                <a:cxn ang="0">
                  <a:pos x="158" y="126"/>
                </a:cxn>
                <a:cxn ang="0">
                  <a:pos x="185" y="128"/>
                </a:cxn>
                <a:cxn ang="0">
                  <a:pos x="207" y="148"/>
                </a:cxn>
                <a:cxn ang="0">
                  <a:pos x="239" y="155"/>
                </a:cxn>
                <a:cxn ang="0">
                  <a:pos x="236" y="184"/>
                </a:cxn>
                <a:cxn ang="0">
                  <a:pos x="251" y="195"/>
                </a:cxn>
                <a:cxn ang="0">
                  <a:pos x="253" y="221"/>
                </a:cxn>
                <a:cxn ang="0">
                  <a:pos x="252" y="246"/>
                </a:cxn>
                <a:cxn ang="0">
                  <a:pos x="246" y="230"/>
                </a:cxn>
                <a:cxn ang="0">
                  <a:pos x="236" y="236"/>
                </a:cxn>
                <a:cxn ang="0">
                  <a:pos x="222" y="240"/>
                </a:cxn>
                <a:cxn ang="0">
                  <a:pos x="203" y="239"/>
                </a:cxn>
                <a:cxn ang="0">
                  <a:pos x="205" y="245"/>
                </a:cxn>
                <a:cxn ang="0">
                  <a:pos x="213" y="254"/>
                </a:cxn>
                <a:cxn ang="0">
                  <a:pos x="196" y="270"/>
                </a:cxn>
                <a:cxn ang="0">
                  <a:pos x="210" y="295"/>
                </a:cxn>
                <a:cxn ang="0">
                  <a:pos x="208" y="317"/>
                </a:cxn>
                <a:cxn ang="0">
                  <a:pos x="188" y="322"/>
                </a:cxn>
                <a:cxn ang="0">
                  <a:pos x="172" y="319"/>
                </a:cxn>
                <a:cxn ang="0">
                  <a:pos x="161" y="323"/>
                </a:cxn>
                <a:cxn ang="0">
                  <a:pos x="138" y="323"/>
                </a:cxn>
                <a:cxn ang="0">
                  <a:pos x="125" y="309"/>
                </a:cxn>
                <a:cxn ang="0">
                  <a:pos x="79" y="280"/>
                </a:cxn>
                <a:cxn ang="0">
                  <a:pos x="46" y="276"/>
                </a:cxn>
                <a:cxn ang="0">
                  <a:pos x="37" y="264"/>
                </a:cxn>
                <a:cxn ang="0">
                  <a:pos x="25" y="258"/>
                </a:cxn>
                <a:cxn ang="0">
                  <a:pos x="2" y="244"/>
                </a:cxn>
              </a:cxnLst>
              <a:rect l="0" t="0" r="r" b="b"/>
              <a:pathLst>
                <a:path w="261" h="327">
                  <a:moveTo>
                    <a:pt x="0" y="239"/>
                  </a:moveTo>
                  <a:lnTo>
                    <a:pt x="2" y="236"/>
                  </a:lnTo>
                  <a:lnTo>
                    <a:pt x="3" y="232"/>
                  </a:lnTo>
                  <a:lnTo>
                    <a:pt x="5" y="227"/>
                  </a:lnTo>
                  <a:lnTo>
                    <a:pt x="8" y="223"/>
                  </a:lnTo>
                  <a:lnTo>
                    <a:pt x="16" y="218"/>
                  </a:lnTo>
                  <a:lnTo>
                    <a:pt x="25" y="214"/>
                  </a:lnTo>
                  <a:lnTo>
                    <a:pt x="30" y="205"/>
                  </a:lnTo>
                  <a:lnTo>
                    <a:pt x="33" y="197"/>
                  </a:lnTo>
                  <a:lnTo>
                    <a:pt x="33" y="192"/>
                  </a:lnTo>
                  <a:lnTo>
                    <a:pt x="33" y="188"/>
                  </a:lnTo>
                  <a:lnTo>
                    <a:pt x="32" y="184"/>
                  </a:lnTo>
                  <a:lnTo>
                    <a:pt x="27" y="168"/>
                  </a:lnTo>
                  <a:lnTo>
                    <a:pt x="26" y="159"/>
                  </a:lnTo>
                  <a:lnTo>
                    <a:pt x="28" y="155"/>
                  </a:lnTo>
                  <a:lnTo>
                    <a:pt x="31" y="151"/>
                  </a:lnTo>
                  <a:lnTo>
                    <a:pt x="32" y="142"/>
                  </a:lnTo>
                  <a:lnTo>
                    <a:pt x="30" y="134"/>
                  </a:lnTo>
                  <a:lnTo>
                    <a:pt x="26" y="130"/>
                  </a:lnTo>
                  <a:lnTo>
                    <a:pt x="21" y="122"/>
                  </a:lnTo>
                  <a:lnTo>
                    <a:pt x="20" y="118"/>
                  </a:lnTo>
                  <a:lnTo>
                    <a:pt x="20" y="115"/>
                  </a:lnTo>
                  <a:lnTo>
                    <a:pt x="21" y="112"/>
                  </a:lnTo>
                  <a:lnTo>
                    <a:pt x="22" y="110"/>
                  </a:lnTo>
                  <a:lnTo>
                    <a:pt x="25" y="109"/>
                  </a:lnTo>
                  <a:lnTo>
                    <a:pt x="30" y="111"/>
                  </a:lnTo>
                  <a:lnTo>
                    <a:pt x="33" y="110"/>
                  </a:lnTo>
                  <a:lnTo>
                    <a:pt x="33" y="104"/>
                  </a:lnTo>
                  <a:lnTo>
                    <a:pt x="33" y="101"/>
                  </a:lnTo>
                  <a:lnTo>
                    <a:pt x="35" y="97"/>
                  </a:lnTo>
                  <a:lnTo>
                    <a:pt x="40" y="96"/>
                  </a:lnTo>
                  <a:lnTo>
                    <a:pt x="45" y="95"/>
                  </a:lnTo>
                  <a:lnTo>
                    <a:pt x="46" y="88"/>
                  </a:lnTo>
                  <a:lnTo>
                    <a:pt x="52" y="74"/>
                  </a:lnTo>
                  <a:lnTo>
                    <a:pt x="58" y="70"/>
                  </a:lnTo>
                  <a:lnTo>
                    <a:pt x="62" y="69"/>
                  </a:lnTo>
                  <a:lnTo>
                    <a:pt x="65" y="66"/>
                  </a:lnTo>
                  <a:lnTo>
                    <a:pt x="65" y="58"/>
                  </a:lnTo>
                  <a:lnTo>
                    <a:pt x="65" y="54"/>
                  </a:lnTo>
                  <a:lnTo>
                    <a:pt x="69" y="49"/>
                  </a:lnTo>
                  <a:lnTo>
                    <a:pt x="73" y="45"/>
                  </a:lnTo>
                  <a:lnTo>
                    <a:pt x="74" y="41"/>
                  </a:lnTo>
                  <a:lnTo>
                    <a:pt x="77" y="40"/>
                  </a:lnTo>
                  <a:lnTo>
                    <a:pt x="85" y="41"/>
                  </a:lnTo>
                  <a:lnTo>
                    <a:pt x="90" y="44"/>
                  </a:lnTo>
                  <a:lnTo>
                    <a:pt x="94" y="41"/>
                  </a:lnTo>
                  <a:lnTo>
                    <a:pt x="94" y="36"/>
                  </a:lnTo>
                  <a:lnTo>
                    <a:pt x="96" y="34"/>
                  </a:lnTo>
                  <a:lnTo>
                    <a:pt x="98" y="32"/>
                  </a:lnTo>
                  <a:lnTo>
                    <a:pt x="102" y="30"/>
                  </a:lnTo>
                  <a:lnTo>
                    <a:pt x="118" y="22"/>
                  </a:lnTo>
                  <a:lnTo>
                    <a:pt x="134" y="14"/>
                  </a:lnTo>
                  <a:lnTo>
                    <a:pt x="138" y="5"/>
                  </a:lnTo>
                  <a:lnTo>
                    <a:pt x="143" y="2"/>
                  </a:lnTo>
                  <a:lnTo>
                    <a:pt x="150" y="0"/>
                  </a:lnTo>
                  <a:lnTo>
                    <a:pt x="153" y="2"/>
                  </a:lnTo>
                  <a:lnTo>
                    <a:pt x="154" y="5"/>
                  </a:lnTo>
                  <a:lnTo>
                    <a:pt x="154" y="9"/>
                  </a:lnTo>
                  <a:lnTo>
                    <a:pt x="150" y="13"/>
                  </a:lnTo>
                  <a:lnTo>
                    <a:pt x="147" y="16"/>
                  </a:lnTo>
                  <a:lnTo>
                    <a:pt x="145" y="22"/>
                  </a:lnTo>
                  <a:lnTo>
                    <a:pt x="145" y="29"/>
                  </a:lnTo>
                  <a:lnTo>
                    <a:pt x="140" y="35"/>
                  </a:lnTo>
                  <a:lnTo>
                    <a:pt x="129" y="41"/>
                  </a:lnTo>
                  <a:lnTo>
                    <a:pt x="122" y="50"/>
                  </a:lnTo>
                  <a:lnTo>
                    <a:pt x="118" y="72"/>
                  </a:lnTo>
                  <a:lnTo>
                    <a:pt x="109" y="87"/>
                  </a:lnTo>
                  <a:lnTo>
                    <a:pt x="109" y="90"/>
                  </a:lnTo>
                  <a:lnTo>
                    <a:pt x="113" y="91"/>
                  </a:lnTo>
                  <a:lnTo>
                    <a:pt x="122" y="88"/>
                  </a:lnTo>
                  <a:lnTo>
                    <a:pt x="126" y="91"/>
                  </a:lnTo>
                  <a:lnTo>
                    <a:pt x="129" y="111"/>
                  </a:lnTo>
                  <a:lnTo>
                    <a:pt x="136" y="118"/>
                  </a:lnTo>
                  <a:lnTo>
                    <a:pt x="147" y="124"/>
                  </a:lnTo>
                  <a:lnTo>
                    <a:pt x="158" y="126"/>
                  </a:lnTo>
                  <a:lnTo>
                    <a:pt x="170" y="122"/>
                  </a:lnTo>
                  <a:lnTo>
                    <a:pt x="176" y="122"/>
                  </a:lnTo>
                  <a:lnTo>
                    <a:pt x="185" y="128"/>
                  </a:lnTo>
                  <a:lnTo>
                    <a:pt x="192" y="137"/>
                  </a:lnTo>
                  <a:lnTo>
                    <a:pt x="199" y="144"/>
                  </a:lnTo>
                  <a:lnTo>
                    <a:pt x="207" y="148"/>
                  </a:lnTo>
                  <a:lnTo>
                    <a:pt x="219" y="143"/>
                  </a:lnTo>
                  <a:lnTo>
                    <a:pt x="235" y="147"/>
                  </a:lnTo>
                  <a:lnTo>
                    <a:pt x="239" y="155"/>
                  </a:lnTo>
                  <a:lnTo>
                    <a:pt x="238" y="164"/>
                  </a:lnTo>
                  <a:lnTo>
                    <a:pt x="235" y="175"/>
                  </a:lnTo>
                  <a:lnTo>
                    <a:pt x="236" y="184"/>
                  </a:lnTo>
                  <a:lnTo>
                    <a:pt x="242" y="187"/>
                  </a:lnTo>
                  <a:lnTo>
                    <a:pt x="248" y="189"/>
                  </a:lnTo>
                  <a:lnTo>
                    <a:pt x="251" y="195"/>
                  </a:lnTo>
                  <a:lnTo>
                    <a:pt x="244" y="200"/>
                  </a:lnTo>
                  <a:lnTo>
                    <a:pt x="246" y="212"/>
                  </a:lnTo>
                  <a:lnTo>
                    <a:pt x="253" y="221"/>
                  </a:lnTo>
                  <a:lnTo>
                    <a:pt x="258" y="231"/>
                  </a:lnTo>
                  <a:lnTo>
                    <a:pt x="260" y="243"/>
                  </a:lnTo>
                  <a:lnTo>
                    <a:pt x="252" y="246"/>
                  </a:lnTo>
                  <a:lnTo>
                    <a:pt x="249" y="243"/>
                  </a:lnTo>
                  <a:lnTo>
                    <a:pt x="248" y="234"/>
                  </a:lnTo>
                  <a:lnTo>
                    <a:pt x="246" y="230"/>
                  </a:lnTo>
                  <a:lnTo>
                    <a:pt x="241" y="232"/>
                  </a:lnTo>
                  <a:lnTo>
                    <a:pt x="240" y="236"/>
                  </a:lnTo>
                  <a:lnTo>
                    <a:pt x="236" y="236"/>
                  </a:lnTo>
                  <a:lnTo>
                    <a:pt x="232" y="232"/>
                  </a:lnTo>
                  <a:lnTo>
                    <a:pt x="225" y="235"/>
                  </a:lnTo>
                  <a:lnTo>
                    <a:pt x="222" y="240"/>
                  </a:lnTo>
                  <a:lnTo>
                    <a:pt x="218" y="242"/>
                  </a:lnTo>
                  <a:lnTo>
                    <a:pt x="211" y="239"/>
                  </a:lnTo>
                  <a:lnTo>
                    <a:pt x="203" y="239"/>
                  </a:lnTo>
                  <a:lnTo>
                    <a:pt x="200" y="242"/>
                  </a:lnTo>
                  <a:lnTo>
                    <a:pt x="200" y="244"/>
                  </a:lnTo>
                  <a:lnTo>
                    <a:pt x="205" y="245"/>
                  </a:lnTo>
                  <a:lnTo>
                    <a:pt x="211" y="247"/>
                  </a:lnTo>
                  <a:lnTo>
                    <a:pt x="214" y="250"/>
                  </a:lnTo>
                  <a:lnTo>
                    <a:pt x="213" y="254"/>
                  </a:lnTo>
                  <a:lnTo>
                    <a:pt x="202" y="260"/>
                  </a:lnTo>
                  <a:lnTo>
                    <a:pt x="197" y="264"/>
                  </a:lnTo>
                  <a:lnTo>
                    <a:pt x="196" y="270"/>
                  </a:lnTo>
                  <a:lnTo>
                    <a:pt x="197" y="278"/>
                  </a:lnTo>
                  <a:lnTo>
                    <a:pt x="203" y="287"/>
                  </a:lnTo>
                  <a:lnTo>
                    <a:pt x="210" y="295"/>
                  </a:lnTo>
                  <a:lnTo>
                    <a:pt x="212" y="302"/>
                  </a:lnTo>
                  <a:lnTo>
                    <a:pt x="211" y="311"/>
                  </a:lnTo>
                  <a:lnTo>
                    <a:pt x="208" y="317"/>
                  </a:lnTo>
                  <a:lnTo>
                    <a:pt x="206" y="326"/>
                  </a:lnTo>
                  <a:lnTo>
                    <a:pt x="194" y="325"/>
                  </a:lnTo>
                  <a:lnTo>
                    <a:pt x="188" y="322"/>
                  </a:lnTo>
                  <a:lnTo>
                    <a:pt x="184" y="318"/>
                  </a:lnTo>
                  <a:lnTo>
                    <a:pt x="178" y="318"/>
                  </a:lnTo>
                  <a:lnTo>
                    <a:pt x="172" y="319"/>
                  </a:lnTo>
                  <a:lnTo>
                    <a:pt x="169" y="323"/>
                  </a:lnTo>
                  <a:lnTo>
                    <a:pt x="165" y="323"/>
                  </a:lnTo>
                  <a:lnTo>
                    <a:pt x="161" y="323"/>
                  </a:lnTo>
                  <a:lnTo>
                    <a:pt x="154" y="320"/>
                  </a:lnTo>
                  <a:lnTo>
                    <a:pt x="145" y="319"/>
                  </a:lnTo>
                  <a:lnTo>
                    <a:pt x="138" y="323"/>
                  </a:lnTo>
                  <a:lnTo>
                    <a:pt x="134" y="323"/>
                  </a:lnTo>
                  <a:lnTo>
                    <a:pt x="129" y="319"/>
                  </a:lnTo>
                  <a:lnTo>
                    <a:pt x="125" y="309"/>
                  </a:lnTo>
                  <a:lnTo>
                    <a:pt x="118" y="300"/>
                  </a:lnTo>
                  <a:lnTo>
                    <a:pt x="99" y="293"/>
                  </a:lnTo>
                  <a:lnTo>
                    <a:pt x="79" y="280"/>
                  </a:lnTo>
                  <a:lnTo>
                    <a:pt x="63" y="275"/>
                  </a:lnTo>
                  <a:lnTo>
                    <a:pt x="54" y="274"/>
                  </a:lnTo>
                  <a:lnTo>
                    <a:pt x="46" y="276"/>
                  </a:lnTo>
                  <a:lnTo>
                    <a:pt x="40" y="275"/>
                  </a:lnTo>
                  <a:lnTo>
                    <a:pt x="37" y="271"/>
                  </a:lnTo>
                  <a:lnTo>
                    <a:pt x="37" y="264"/>
                  </a:lnTo>
                  <a:lnTo>
                    <a:pt x="39" y="258"/>
                  </a:lnTo>
                  <a:lnTo>
                    <a:pt x="37" y="257"/>
                  </a:lnTo>
                  <a:lnTo>
                    <a:pt x="25" y="258"/>
                  </a:lnTo>
                  <a:lnTo>
                    <a:pt x="18" y="256"/>
                  </a:lnTo>
                  <a:lnTo>
                    <a:pt x="10" y="250"/>
                  </a:lnTo>
                  <a:lnTo>
                    <a:pt x="2" y="244"/>
                  </a:lnTo>
                  <a:lnTo>
                    <a:pt x="0" y="239"/>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5" name="Freeform 277"/>
            <p:cNvSpPr>
              <a:spLocks/>
            </p:cNvSpPr>
            <p:nvPr/>
          </p:nvSpPr>
          <p:spPr bwMode="auto">
            <a:xfrm>
              <a:off x="1586" y="2800"/>
              <a:ext cx="107" cy="133"/>
            </a:xfrm>
            <a:custGeom>
              <a:avLst/>
              <a:gdLst/>
              <a:ahLst/>
              <a:cxnLst>
                <a:cxn ang="0">
                  <a:pos x="9" y="97"/>
                </a:cxn>
                <a:cxn ang="0">
                  <a:pos x="18" y="88"/>
                </a:cxn>
                <a:cxn ang="0">
                  <a:pos x="17" y="80"/>
                </a:cxn>
                <a:cxn ang="0">
                  <a:pos x="10" y="83"/>
                </a:cxn>
                <a:cxn ang="0">
                  <a:pos x="4" y="84"/>
                </a:cxn>
                <a:cxn ang="0">
                  <a:pos x="1" y="81"/>
                </a:cxn>
                <a:cxn ang="0">
                  <a:pos x="0" y="72"/>
                </a:cxn>
                <a:cxn ang="0">
                  <a:pos x="3" y="56"/>
                </a:cxn>
                <a:cxn ang="0">
                  <a:pos x="13" y="25"/>
                </a:cxn>
                <a:cxn ang="0">
                  <a:pos x="18" y="11"/>
                </a:cxn>
                <a:cxn ang="0">
                  <a:pos x="26" y="4"/>
                </a:cxn>
                <a:cxn ang="0">
                  <a:pos x="33" y="4"/>
                </a:cxn>
                <a:cxn ang="0">
                  <a:pos x="49" y="16"/>
                </a:cxn>
                <a:cxn ang="0">
                  <a:pos x="67" y="17"/>
                </a:cxn>
                <a:cxn ang="0">
                  <a:pos x="68" y="24"/>
                </a:cxn>
                <a:cxn ang="0">
                  <a:pos x="71" y="35"/>
                </a:cxn>
                <a:cxn ang="0">
                  <a:pos x="85" y="35"/>
                </a:cxn>
                <a:cxn ang="0">
                  <a:pos x="109" y="40"/>
                </a:cxn>
                <a:cxn ang="0">
                  <a:pos x="112" y="54"/>
                </a:cxn>
                <a:cxn ang="0">
                  <a:pos x="114" y="67"/>
                </a:cxn>
                <a:cxn ang="0">
                  <a:pos x="104" y="78"/>
                </a:cxn>
                <a:cxn ang="0">
                  <a:pos x="98" y="88"/>
                </a:cxn>
                <a:cxn ang="0">
                  <a:pos x="77" y="95"/>
                </a:cxn>
                <a:cxn ang="0">
                  <a:pos x="57" y="104"/>
                </a:cxn>
                <a:cxn ang="0">
                  <a:pos x="52" y="121"/>
                </a:cxn>
                <a:cxn ang="0">
                  <a:pos x="43" y="140"/>
                </a:cxn>
                <a:cxn ang="0">
                  <a:pos x="30" y="143"/>
                </a:cxn>
                <a:cxn ang="0">
                  <a:pos x="25" y="134"/>
                </a:cxn>
                <a:cxn ang="0">
                  <a:pos x="15" y="135"/>
                </a:cxn>
                <a:cxn ang="0">
                  <a:pos x="12" y="129"/>
                </a:cxn>
                <a:cxn ang="0">
                  <a:pos x="10" y="111"/>
                </a:cxn>
                <a:cxn ang="0">
                  <a:pos x="2" y="106"/>
                </a:cxn>
              </a:cxnLst>
              <a:rect l="0" t="0" r="r" b="b"/>
              <a:pathLst>
                <a:path w="116" h="145">
                  <a:moveTo>
                    <a:pt x="2" y="106"/>
                  </a:moveTo>
                  <a:lnTo>
                    <a:pt x="9" y="97"/>
                  </a:lnTo>
                  <a:lnTo>
                    <a:pt x="14" y="92"/>
                  </a:lnTo>
                  <a:lnTo>
                    <a:pt x="18" y="88"/>
                  </a:lnTo>
                  <a:lnTo>
                    <a:pt x="19" y="84"/>
                  </a:lnTo>
                  <a:lnTo>
                    <a:pt x="17" y="80"/>
                  </a:lnTo>
                  <a:lnTo>
                    <a:pt x="14" y="80"/>
                  </a:lnTo>
                  <a:lnTo>
                    <a:pt x="10" y="83"/>
                  </a:lnTo>
                  <a:lnTo>
                    <a:pt x="8" y="85"/>
                  </a:lnTo>
                  <a:lnTo>
                    <a:pt x="4" y="84"/>
                  </a:lnTo>
                  <a:lnTo>
                    <a:pt x="3" y="82"/>
                  </a:lnTo>
                  <a:lnTo>
                    <a:pt x="1" y="81"/>
                  </a:lnTo>
                  <a:lnTo>
                    <a:pt x="0" y="76"/>
                  </a:lnTo>
                  <a:lnTo>
                    <a:pt x="0" y="72"/>
                  </a:lnTo>
                  <a:lnTo>
                    <a:pt x="0" y="68"/>
                  </a:lnTo>
                  <a:lnTo>
                    <a:pt x="3" y="56"/>
                  </a:lnTo>
                  <a:lnTo>
                    <a:pt x="7" y="42"/>
                  </a:lnTo>
                  <a:lnTo>
                    <a:pt x="13" y="25"/>
                  </a:lnTo>
                  <a:lnTo>
                    <a:pt x="15" y="17"/>
                  </a:lnTo>
                  <a:lnTo>
                    <a:pt x="18" y="11"/>
                  </a:lnTo>
                  <a:lnTo>
                    <a:pt x="20" y="9"/>
                  </a:lnTo>
                  <a:lnTo>
                    <a:pt x="26" y="4"/>
                  </a:lnTo>
                  <a:lnTo>
                    <a:pt x="31" y="0"/>
                  </a:lnTo>
                  <a:lnTo>
                    <a:pt x="33" y="4"/>
                  </a:lnTo>
                  <a:lnTo>
                    <a:pt x="41" y="11"/>
                  </a:lnTo>
                  <a:lnTo>
                    <a:pt x="49" y="16"/>
                  </a:lnTo>
                  <a:lnTo>
                    <a:pt x="56" y="18"/>
                  </a:lnTo>
                  <a:lnTo>
                    <a:pt x="67" y="17"/>
                  </a:lnTo>
                  <a:lnTo>
                    <a:pt x="70" y="19"/>
                  </a:lnTo>
                  <a:lnTo>
                    <a:pt x="68" y="24"/>
                  </a:lnTo>
                  <a:lnTo>
                    <a:pt x="68" y="31"/>
                  </a:lnTo>
                  <a:lnTo>
                    <a:pt x="71" y="35"/>
                  </a:lnTo>
                  <a:lnTo>
                    <a:pt x="77" y="36"/>
                  </a:lnTo>
                  <a:lnTo>
                    <a:pt x="85" y="35"/>
                  </a:lnTo>
                  <a:lnTo>
                    <a:pt x="94" y="36"/>
                  </a:lnTo>
                  <a:lnTo>
                    <a:pt x="109" y="40"/>
                  </a:lnTo>
                  <a:lnTo>
                    <a:pt x="107" y="47"/>
                  </a:lnTo>
                  <a:lnTo>
                    <a:pt x="112" y="54"/>
                  </a:lnTo>
                  <a:lnTo>
                    <a:pt x="115" y="62"/>
                  </a:lnTo>
                  <a:lnTo>
                    <a:pt x="114" y="67"/>
                  </a:lnTo>
                  <a:lnTo>
                    <a:pt x="111" y="74"/>
                  </a:lnTo>
                  <a:lnTo>
                    <a:pt x="104" y="78"/>
                  </a:lnTo>
                  <a:lnTo>
                    <a:pt x="100" y="81"/>
                  </a:lnTo>
                  <a:lnTo>
                    <a:pt x="98" y="88"/>
                  </a:lnTo>
                  <a:lnTo>
                    <a:pt x="93" y="92"/>
                  </a:lnTo>
                  <a:lnTo>
                    <a:pt x="77" y="95"/>
                  </a:lnTo>
                  <a:lnTo>
                    <a:pt x="61" y="101"/>
                  </a:lnTo>
                  <a:lnTo>
                    <a:pt x="57" y="104"/>
                  </a:lnTo>
                  <a:lnTo>
                    <a:pt x="54" y="109"/>
                  </a:lnTo>
                  <a:lnTo>
                    <a:pt x="52" y="121"/>
                  </a:lnTo>
                  <a:lnTo>
                    <a:pt x="49" y="133"/>
                  </a:lnTo>
                  <a:lnTo>
                    <a:pt x="43" y="140"/>
                  </a:lnTo>
                  <a:lnTo>
                    <a:pt x="35" y="144"/>
                  </a:lnTo>
                  <a:lnTo>
                    <a:pt x="30" y="143"/>
                  </a:lnTo>
                  <a:lnTo>
                    <a:pt x="28" y="137"/>
                  </a:lnTo>
                  <a:lnTo>
                    <a:pt x="25" y="134"/>
                  </a:lnTo>
                  <a:lnTo>
                    <a:pt x="20" y="133"/>
                  </a:lnTo>
                  <a:lnTo>
                    <a:pt x="15" y="135"/>
                  </a:lnTo>
                  <a:lnTo>
                    <a:pt x="12" y="133"/>
                  </a:lnTo>
                  <a:lnTo>
                    <a:pt x="12" y="129"/>
                  </a:lnTo>
                  <a:lnTo>
                    <a:pt x="13" y="119"/>
                  </a:lnTo>
                  <a:lnTo>
                    <a:pt x="10" y="111"/>
                  </a:lnTo>
                  <a:lnTo>
                    <a:pt x="4" y="106"/>
                  </a:lnTo>
                  <a:lnTo>
                    <a:pt x="2" y="10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6" name="Freeform 278"/>
            <p:cNvSpPr>
              <a:spLocks/>
            </p:cNvSpPr>
            <p:nvPr/>
          </p:nvSpPr>
          <p:spPr bwMode="auto">
            <a:xfrm>
              <a:off x="1950" y="2643"/>
              <a:ext cx="89" cy="145"/>
            </a:xfrm>
            <a:custGeom>
              <a:avLst/>
              <a:gdLst/>
              <a:ahLst/>
              <a:cxnLst>
                <a:cxn ang="0">
                  <a:pos x="24" y="0"/>
                </a:cxn>
                <a:cxn ang="0">
                  <a:pos x="37" y="1"/>
                </a:cxn>
                <a:cxn ang="0">
                  <a:pos x="41" y="1"/>
                </a:cxn>
                <a:cxn ang="0">
                  <a:pos x="47" y="3"/>
                </a:cxn>
                <a:cxn ang="0">
                  <a:pos x="49" y="5"/>
                </a:cxn>
                <a:cxn ang="0">
                  <a:pos x="58" y="18"/>
                </a:cxn>
                <a:cxn ang="0">
                  <a:pos x="62" y="22"/>
                </a:cxn>
                <a:cxn ang="0">
                  <a:pos x="67" y="27"/>
                </a:cxn>
                <a:cxn ang="0">
                  <a:pos x="69" y="31"/>
                </a:cxn>
                <a:cxn ang="0">
                  <a:pos x="72" y="37"/>
                </a:cxn>
                <a:cxn ang="0">
                  <a:pos x="76" y="43"/>
                </a:cxn>
                <a:cxn ang="0">
                  <a:pos x="77" y="44"/>
                </a:cxn>
                <a:cxn ang="0">
                  <a:pos x="80" y="46"/>
                </a:cxn>
                <a:cxn ang="0">
                  <a:pos x="84" y="50"/>
                </a:cxn>
                <a:cxn ang="0">
                  <a:pos x="82" y="51"/>
                </a:cxn>
                <a:cxn ang="0">
                  <a:pos x="79" y="64"/>
                </a:cxn>
                <a:cxn ang="0">
                  <a:pos x="77" y="69"/>
                </a:cxn>
                <a:cxn ang="0">
                  <a:pos x="73" y="73"/>
                </a:cxn>
                <a:cxn ang="0">
                  <a:pos x="70" y="75"/>
                </a:cxn>
                <a:cxn ang="0">
                  <a:pos x="66" y="75"/>
                </a:cxn>
                <a:cxn ang="0">
                  <a:pos x="64" y="79"/>
                </a:cxn>
                <a:cxn ang="0">
                  <a:pos x="66" y="84"/>
                </a:cxn>
                <a:cxn ang="0">
                  <a:pos x="68" y="90"/>
                </a:cxn>
                <a:cxn ang="0">
                  <a:pos x="68" y="98"/>
                </a:cxn>
                <a:cxn ang="0">
                  <a:pos x="74" y="106"/>
                </a:cxn>
                <a:cxn ang="0">
                  <a:pos x="83" y="113"/>
                </a:cxn>
                <a:cxn ang="0">
                  <a:pos x="88" y="120"/>
                </a:cxn>
                <a:cxn ang="0">
                  <a:pos x="90" y="130"/>
                </a:cxn>
                <a:cxn ang="0">
                  <a:pos x="96" y="134"/>
                </a:cxn>
                <a:cxn ang="0">
                  <a:pos x="83" y="142"/>
                </a:cxn>
                <a:cxn ang="0">
                  <a:pos x="72" y="154"/>
                </a:cxn>
                <a:cxn ang="0">
                  <a:pos x="65" y="157"/>
                </a:cxn>
                <a:cxn ang="0">
                  <a:pos x="52" y="157"/>
                </a:cxn>
                <a:cxn ang="0">
                  <a:pos x="40" y="154"/>
                </a:cxn>
                <a:cxn ang="0">
                  <a:pos x="36" y="149"/>
                </a:cxn>
                <a:cxn ang="0">
                  <a:pos x="32" y="135"/>
                </a:cxn>
                <a:cxn ang="0">
                  <a:pos x="29" y="127"/>
                </a:cxn>
                <a:cxn ang="0">
                  <a:pos x="25" y="123"/>
                </a:cxn>
                <a:cxn ang="0">
                  <a:pos x="25" y="118"/>
                </a:cxn>
                <a:cxn ang="0">
                  <a:pos x="28" y="110"/>
                </a:cxn>
                <a:cxn ang="0">
                  <a:pos x="30" y="101"/>
                </a:cxn>
                <a:cxn ang="0">
                  <a:pos x="27" y="91"/>
                </a:cxn>
                <a:cxn ang="0">
                  <a:pos x="26" y="83"/>
                </a:cxn>
                <a:cxn ang="0">
                  <a:pos x="22" y="77"/>
                </a:cxn>
                <a:cxn ang="0">
                  <a:pos x="16" y="77"/>
                </a:cxn>
                <a:cxn ang="0">
                  <a:pos x="9" y="73"/>
                </a:cxn>
                <a:cxn ang="0">
                  <a:pos x="5" y="61"/>
                </a:cxn>
                <a:cxn ang="0">
                  <a:pos x="5" y="53"/>
                </a:cxn>
                <a:cxn ang="0">
                  <a:pos x="4" y="46"/>
                </a:cxn>
                <a:cxn ang="0">
                  <a:pos x="0" y="43"/>
                </a:cxn>
                <a:cxn ang="0">
                  <a:pos x="4" y="39"/>
                </a:cxn>
                <a:cxn ang="0">
                  <a:pos x="16" y="38"/>
                </a:cxn>
                <a:cxn ang="0">
                  <a:pos x="20" y="34"/>
                </a:cxn>
                <a:cxn ang="0">
                  <a:pos x="8" y="31"/>
                </a:cxn>
                <a:cxn ang="0">
                  <a:pos x="5" y="24"/>
                </a:cxn>
                <a:cxn ang="0">
                  <a:pos x="7" y="19"/>
                </a:cxn>
                <a:cxn ang="0">
                  <a:pos x="13" y="16"/>
                </a:cxn>
                <a:cxn ang="0">
                  <a:pos x="19" y="15"/>
                </a:cxn>
                <a:cxn ang="0">
                  <a:pos x="22" y="12"/>
                </a:cxn>
                <a:cxn ang="0">
                  <a:pos x="23" y="3"/>
                </a:cxn>
                <a:cxn ang="0">
                  <a:pos x="24" y="0"/>
                </a:cxn>
              </a:cxnLst>
              <a:rect l="0" t="0" r="r" b="b"/>
              <a:pathLst>
                <a:path w="97" h="158">
                  <a:moveTo>
                    <a:pt x="24" y="0"/>
                  </a:moveTo>
                  <a:lnTo>
                    <a:pt x="37" y="1"/>
                  </a:lnTo>
                  <a:lnTo>
                    <a:pt x="41" y="1"/>
                  </a:lnTo>
                  <a:lnTo>
                    <a:pt x="47" y="3"/>
                  </a:lnTo>
                  <a:lnTo>
                    <a:pt x="49" y="5"/>
                  </a:lnTo>
                  <a:lnTo>
                    <a:pt x="58" y="18"/>
                  </a:lnTo>
                  <a:lnTo>
                    <a:pt x="62" y="22"/>
                  </a:lnTo>
                  <a:lnTo>
                    <a:pt x="67" y="27"/>
                  </a:lnTo>
                  <a:lnTo>
                    <a:pt x="69" y="31"/>
                  </a:lnTo>
                  <a:lnTo>
                    <a:pt x="72" y="37"/>
                  </a:lnTo>
                  <a:lnTo>
                    <a:pt x="76" y="43"/>
                  </a:lnTo>
                  <a:lnTo>
                    <a:pt x="77" y="44"/>
                  </a:lnTo>
                  <a:lnTo>
                    <a:pt x="80" y="46"/>
                  </a:lnTo>
                  <a:lnTo>
                    <a:pt x="84" y="50"/>
                  </a:lnTo>
                  <a:lnTo>
                    <a:pt x="82" y="51"/>
                  </a:lnTo>
                  <a:lnTo>
                    <a:pt x="79" y="64"/>
                  </a:lnTo>
                  <a:lnTo>
                    <a:pt x="77" y="69"/>
                  </a:lnTo>
                  <a:lnTo>
                    <a:pt x="73" y="73"/>
                  </a:lnTo>
                  <a:lnTo>
                    <a:pt x="70" y="75"/>
                  </a:lnTo>
                  <a:lnTo>
                    <a:pt x="66" y="75"/>
                  </a:lnTo>
                  <a:lnTo>
                    <a:pt x="64" y="79"/>
                  </a:lnTo>
                  <a:lnTo>
                    <a:pt x="66" y="84"/>
                  </a:lnTo>
                  <a:lnTo>
                    <a:pt x="68" y="90"/>
                  </a:lnTo>
                  <a:lnTo>
                    <a:pt x="68" y="98"/>
                  </a:lnTo>
                  <a:lnTo>
                    <a:pt x="74" y="106"/>
                  </a:lnTo>
                  <a:lnTo>
                    <a:pt x="83" y="113"/>
                  </a:lnTo>
                  <a:lnTo>
                    <a:pt x="88" y="120"/>
                  </a:lnTo>
                  <a:lnTo>
                    <a:pt x="90" y="130"/>
                  </a:lnTo>
                  <a:lnTo>
                    <a:pt x="96" y="134"/>
                  </a:lnTo>
                  <a:lnTo>
                    <a:pt x="83" y="142"/>
                  </a:lnTo>
                  <a:lnTo>
                    <a:pt x="72" y="154"/>
                  </a:lnTo>
                  <a:lnTo>
                    <a:pt x="65" y="157"/>
                  </a:lnTo>
                  <a:lnTo>
                    <a:pt x="52" y="157"/>
                  </a:lnTo>
                  <a:lnTo>
                    <a:pt x="40" y="154"/>
                  </a:lnTo>
                  <a:lnTo>
                    <a:pt x="36" y="149"/>
                  </a:lnTo>
                  <a:lnTo>
                    <a:pt x="32" y="135"/>
                  </a:lnTo>
                  <a:lnTo>
                    <a:pt x="29" y="127"/>
                  </a:lnTo>
                  <a:lnTo>
                    <a:pt x="25" y="123"/>
                  </a:lnTo>
                  <a:lnTo>
                    <a:pt x="25" y="118"/>
                  </a:lnTo>
                  <a:lnTo>
                    <a:pt x="28" y="110"/>
                  </a:lnTo>
                  <a:lnTo>
                    <a:pt x="30" y="101"/>
                  </a:lnTo>
                  <a:lnTo>
                    <a:pt x="27" y="91"/>
                  </a:lnTo>
                  <a:lnTo>
                    <a:pt x="26" y="83"/>
                  </a:lnTo>
                  <a:lnTo>
                    <a:pt x="22" y="77"/>
                  </a:lnTo>
                  <a:lnTo>
                    <a:pt x="16" y="77"/>
                  </a:lnTo>
                  <a:lnTo>
                    <a:pt x="9" y="73"/>
                  </a:lnTo>
                  <a:lnTo>
                    <a:pt x="5" y="61"/>
                  </a:lnTo>
                  <a:lnTo>
                    <a:pt x="5" y="53"/>
                  </a:lnTo>
                  <a:lnTo>
                    <a:pt x="4" y="46"/>
                  </a:lnTo>
                  <a:lnTo>
                    <a:pt x="0" y="43"/>
                  </a:lnTo>
                  <a:lnTo>
                    <a:pt x="4" y="39"/>
                  </a:lnTo>
                  <a:lnTo>
                    <a:pt x="16" y="38"/>
                  </a:lnTo>
                  <a:lnTo>
                    <a:pt x="20" y="34"/>
                  </a:lnTo>
                  <a:lnTo>
                    <a:pt x="8" y="31"/>
                  </a:lnTo>
                  <a:lnTo>
                    <a:pt x="5" y="24"/>
                  </a:lnTo>
                  <a:lnTo>
                    <a:pt x="7" y="19"/>
                  </a:lnTo>
                  <a:lnTo>
                    <a:pt x="13" y="16"/>
                  </a:lnTo>
                  <a:lnTo>
                    <a:pt x="19" y="15"/>
                  </a:lnTo>
                  <a:lnTo>
                    <a:pt x="22" y="12"/>
                  </a:lnTo>
                  <a:lnTo>
                    <a:pt x="23" y="3"/>
                  </a:lnTo>
                  <a:lnTo>
                    <a:pt x="24"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7" name="Freeform 279"/>
            <p:cNvSpPr>
              <a:spLocks/>
            </p:cNvSpPr>
            <p:nvPr/>
          </p:nvSpPr>
          <p:spPr bwMode="auto">
            <a:xfrm>
              <a:off x="2008" y="2682"/>
              <a:ext cx="83" cy="84"/>
            </a:xfrm>
            <a:custGeom>
              <a:avLst/>
              <a:gdLst/>
              <a:ahLst/>
              <a:cxnLst>
                <a:cxn ang="0">
                  <a:pos x="20" y="7"/>
                </a:cxn>
                <a:cxn ang="0">
                  <a:pos x="29" y="8"/>
                </a:cxn>
                <a:cxn ang="0">
                  <a:pos x="41" y="4"/>
                </a:cxn>
                <a:cxn ang="0">
                  <a:pos x="46" y="4"/>
                </a:cxn>
                <a:cxn ang="0">
                  <a:pos x="58" y="3"/>
                </a:cxn>
                <a:cxn ang="0">
                  <a:pos x="70" y="0"/>
                </a:cxn>
                <a:cxn ang="0">
                  <a:pos x="87" y="0"/>
                </a:cxn>
                <a:cxn ang="0">
                  <a:pos x="84" y="0"/>
                </a:cxn>
                <a:cxn ang="0">
                  <a:pos x="80" y="4"/>
                </a:cxn>
                <a:cxn ang="0">
                  <a:pos x="75" y="16"/>
                </a:cxn>
                <a:cxn ang="0">
                  <a:pos x="73" y="19"/>
                </a:cxn>
                <a:cxn ang="0">
                  <a:pos x="73" y="23"/>
                </a:cxn>
                <a:cxn ang="0">
                  <a:pos x="73" y="27"/>
                </a:cxn>
                <a:cxn ang="0">
                  <a:pos x="76" y="32"/>
                </a:cxn>
                <a:cxn ang="0">
                  <a:pos x="80" y="41"/>
                </a:cxn>
                <a:cxn ang="0">
                  <a:pos x="83" y="48"/>
                </a:cxn>
                <a:cxn ang="0">
                  <a:pos x="83" y="55"/>
                </a:cxn>
                <a:cxn ang="0">
                  <a:pos x="79" y="62"/>
                </a:cxn>
                <a:cxn ang="0">
                  <a:pos x="70" y="74"/>
                </a:cxn>
                <a:cxn ang="0">
                  <a:pos x="69" y="70"/>
                </a:cxn>
                <a:cxn ang="0">
                  <a:pos x="65" y="71"/>
                </a:cxn>
                <a:cxn ang="0">
                  <a:pos x="61" y="71"/>
                </a:cxn>
                <a:cxn ang="0">
                  <a:pos x="60" y="78"/>
                </a:cxn>
                <a:cxn ang="0">
                  <a:pos x="55" y="80"/>
                </a:cxn>
                <a:cxn ang="0">
                  <a:pos x="51" y="75"/>
                </a:cxn>
                <a:cxn ang="0">
                  <a:pos x="46" y="75"/>
                </a:cxn>
                <a:cxn ang="0">
                  <a:pos x="42" y="83"/>
                </a:cxn>
                <a:cxn ang="0">
                  <a:pos x="39" y="89"/>
                </a:cxn>
                <a:cxn ang="0">
                  <a:pos x="33" y="91"/>
                </a:cxn>
                <a:cxn ang="0">
                  <a:pos x="27" y="87"/>
                </a:cxn>
                <a:cxn ang="0">
                  <a:pos x="25" y="78"/>
                </a:cxn>
                <a:cxn ang="0">
                  <a:pos x="20" y="70"/>
                </a:cxn>
                <a:cxn ang="0">
                  <a:pos x="11" y="64"/>
                </a:cxn>
                <a:cxn ang="0">
                  <a:pos x="5" y="55"/>
                </a:cxn>
                <a:cxn ang="0">
                  <a:pos x="5" y="48"/>
                </a:cxn>
                <a:cxn ang="0">
                  <a:pos x="2" y="41"/>
                </a:cxn>
                <a:cxn ang="0">
                  <a:pos x="0" y="37"/>
                </a:cxn>
                <a:cxn ang="0">
                  <a:pos x="2" y="33"/>
                </a:cxn>
                <a:cxn ang="0">
                  <a:pos x="7" y="32"/>
                </a:cxn>
                <a:cxn ang="0">
                  <a:pos x="10" y="31"/>
                </a:cxn>
                <a:cxn ang="0">
                  <a:pos x="14" y="26"/>
                </a:cxn>
                <a:cxn ang="0">
                  <a:pos x="15" y="21"/>
                </a:cxn>
                <a:cxn ang="0">
                  <a:pos x="19" y="8"/>
                </a:cxn>
                <a:cxn ang="0">
                  <a:pos x="20" y="7"/>
                </a:cxn>
              </a:cxnLst>
              <a:rect l="0" t="0" r="r" b="b"/>
              <a:pathLst>
                <a:path w="88" h="92">
                  <a:moveTo>
                    <a:pt x="20" y="7"/>
                  </a:moveTo>
                  <a:lnTo>
                    <a:pt x="29" y="8"/>
                  </a:lnTo>
                  <a:lnTo>
                    <a:pt x="41" y="4"/>
                  </a:lnTo>
                  <a:lnTo>
                    <a:pt x="46" y="4"/>
                  </a:lnTo>
                  <a:lnTo>
                    <a:pt x="58" y="3"/>
                  </a:lnTo>
                  <a:lnTo>
                    <a:pt x="70" y="0"/>
                  </a:lnTo>
                  <a:lnTo>
                    <a:pt x="87" y="0"/>
                  </a:lnTo>
                  <a:lnTo>
                    <a:pt x="84" y="0"/>
                  </a:lnTo>
                  <a:lnTo>
                    <a:pt x="80" y="4"/>
                  </a:lnTo>
                  <a:lnTo>
                    <a:pt x="75" y="16"/>
                  </a:lnTo>
                  <a:lnTo>
                    <a:pt x="73" y="19"/>
                  </a:lnTo>
                  <a:lnTo>
                    <a:pt x="73" y="23"/>
                  </a:lnTo>
                  <a:lnTo>
                    <a:pt x="73" y="27"/>
                  </a:lnTo>
                  <a:lnTo>
                    <a:pt x="76" y="32"/>
                  </a:lnTo>
                  <a:lnTo>
                    <a:pt x="80" y="41"/>
                  </a:lnTo>
                  <a:lnTo>
                    <a:pt x="83" y="48"/>
                  </a:lnTo>
                  <a:lnTo>
                    <a:pt x="83" y="55"/>
                  </a:lnTo>
                  <a:lnTo>
                    <a:pt x="79" y="62"/>
                  </a:lnTo>
                  <a:lnTo>
                    <a:pt x="70" y="74"/>
                  </a:lnTo>
                  <a:lnTo>
                    <a:pt x="69" y="70"/>
                  </a:lnTo>
                  <a:lnTo>
                    <a:pt x="65" y="71"/>
                  </a:lnTo>
                  <a:lnTo>
                    <a:pt x="61" y="71"/>
                  </a:lnTo>
                  <a:lnTo>
                    <a:pt x="60" y="78"/>
                  </a:lnTo>
                  <a:lnTo>
                    <a:pt x="55" y="80"/>
                  </a:lnTo>
                  <a:lnTo>
                    <a:pt x="51" y="75"/>
                  </a:lnTo>
                  <a:lnTo>
                    <a:pt x="46" y="75"/>
                  </a:lnTo>
                  <a:lnTo>
                    <a:pt x="42" y="83"/>
                  </a:lnTo>
                  <a:lnTo>
                    <a:pt x="39" y="89"/>
                  </a:lnTo>
                  <a:lnTo>
                    <a:pt x="33" y="91"/>
                  </a:lnTo>
                  <a:lnTo>
                    <a:pt x="27" y="87"/>
                  </a:lnTo>
                  <a:lnTo>
                    <a:pt x="25" y="78"/>
                  </a:lnTo>
                  <a:lnTo>
                    <a:pt x="20" y="70"/>
                  </a:lnTo>
                  <a:lnTo>
                    <a:pt x="11" y="64"/>
                  </a:lnTo>
                  <a:lnTo>
                    <a:pt x="5" y="55"/>
                  </a:lnTo>
                  <a:lnTo>
                    <a:pt x="5" y="48"/>
                  </a:lnTo>
                  <a:lnTo>
                    <a:pt x="2" y="41"/>
                  </a:lnTo>
                  <a:lnTo>
                    <a:pt x="0" y="37"/>
                  </a:lnTo>
                  <a:lnTo>
                    <a:pt x="2" y="33"/>
                  </a:lnTo>
                  <a:lnTo>
                    <a:pt x="7" y="32"/>
                  </a:lnTo>
                  <a:lnTo>
                    <a:pt x="10" y="31"/>
                  </a:lnTo>
                  <a:lnTo>
                    <a:pt x="14" y="26"/>
                  </a:lnTo>
                  <a:lnTo>
                    <a:pt x="15" y="21"/>
                  </a:lnTo>
                  <a:lnTo>
                    <a:pt x="19" y="8"/>
                  </a:lnTo>
                  <a:lnTo>
                    <a:pt x="20" y="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8" name="Freeform 280"/>
            <p:cNvSpPr>
              <a:spLocks/>
            </p:cNvSpPr>
            <p:nvPr/>
          </p:nvSpPr>
          <p:spPr bwMode="auto">
            <a:xfrm>
              <a:off x="2071" y="2682"/>
              <a:ext cx="65" cy="82"/>
            </a:xfrm>
            <a:custGeom>
              <a:avLst/>
              <a:gdLst/>
              <a:ahLst/>
              <a:cxnLst>
                <a:cxn ang="0">
                  <a:pos x="19" y="0"/>
                </a:cxn>
                <a:cxn ang="0">
                  <a:pos x="43" y="1"/>
                </a:cxn>
                <a:cxn ang="0">
                  <a:pos x="48" y="1"/>
                </a:cxn>
                <a:cxn ang="0">
                  <a:pos x="52" y="4"/>
                </a:cxn>
                <a:cxn ang="0">
                  <a:pos x="60" y="12"/>
                </a:cxn>
                <a:cxn ang="0">
                  <a:pos x="64" y="13"/>
                </a:cxn>
                <a:cxn ang="0">
                  <a:pos x="68" y="16"/>
                </a:cxn>
                <a:cxn ang="0">
                  <a:pos x="69" y="19"/>
                </a:cxn>
                <a:cxn ang="0">
                  <a:pos x="64" y="29"/>
                </a:cxn>
                <a:cxn ang="0">
                  <a:pos x="54" y="39"/>
                </a:cxn>
                <a:cxn ang="0">
                  <a:pos x="52" y="48"/>
                </a:cxn>
                <a:cxn ang="0">
                  <a:pos x="52" y="62"/>
                </a:cxn>
                <a:cxn ang="0">
                  <a:pos x="48" y="75"/>
                </a:cxn>
                <a:cxn ang="0">
                  <a:pos x="39" y="89"/>
                </a:cxn>
                <a:cxn ang="0">
                  <a:pos x="34" y="89"/>
                </a:cxn>
                <a:cxn ang="0">
                  <a:pos x="30" y="83"/>
                </a:cxn>
                <a:cxn ang="0">
                  <a:pos x="23" y="78"/>
                </a:cxn>
                <a:cxn ang="0">
                  <a:pos x="19" y="80"/>
                </a:cxn>
                <a:cxn ang="0">
                  <a:pos x="11" y="85"/>
                </a:cxn>
                <a:cxn ang="0">
                  <a:pos x="4" y="87"/>
                </a:cxn>
                <a:cxn ang="0">
                  <a:pos x="0" y="84"/>
                </a:cxn>
                <a:cxn ang="0">
                  <a:pos x="3" y="74"/>
                </a:cxn>
                <a:cxn ang="0">
                  <a:pos x="11" y="62"/>
                </a:cxn>
                <a:cxn ang="0">
                  <a:pos x="15" y="56"/>
                </a:cxn>
                <a:cxn ang="0">
                  <a:pos x="16" y="48"/>
                </a:cxn>
                <a:cxn ang="0">
                  <a:pos x="12" y="41"/>
                </a:cxn>
                <a:cxn ang="0">
                  <a:pos x="8" y="33"/>
                </a:cxn>
                <a:cxn ang="0">
                  <a:pos x="6" y="28"/>
                </a:cxn>
                <a:cxn ang="0">
                  <a:pos x="5" y="24"/>
                </a:cxn>
                <a:cxn ang="0">
                  <a:pos x="5" y="20"/>
                </a:cxn>
                <a:cxn ang="0">
                  <a:pos x="7" y="16"/>
                </a:cxn>
                <a:cxn ang="0">
                  <a:pos x="12" y="5"/>
                </a:cxn>
                <a:cxn ang="0">
                  <a:pos x="16" y="0"/>
                </a:cxn>
                <a:cxn ang="0">
                  <a:pos x="19" y="0"/>
                </a:cxn>
              </a:cxnLst>
              <a:rect l="0" t="0" r="r" b="b"/>
              <a:pathLst>
                <a:path w="70" h="90">
                  <a:moveTo>
                    <a:pt x="19" y="0"/>
                  </a:moveTo>
                  <a:lnTo>
                    <a:pt x="43" y="1"/>
                  </a:lnTo>
                  <a:lnTo>
                    <a:pt x="48" y="1"/>
                  </a:lnTo>
                  <a:lnTo>
                    <a:pt x="52" y="4"/>
                  </a:lnTo>
                  <a:lnTo>
                    <a:pt x="60" y="12"/>
                  </a:lnTo>
                  <a:lnTo>
                    <a:pt x="64" y="13"/>
                  </a:lnTo>
                  <a:lnTo>
                    <a:pt x="68" y="16"/>
                  </a:lnTo>
                  <a:lnTo>
                    <a:pt x="69" y="19"/>
                  </a:lnTo>
                  <a:lnTo>
                    <a:pt x="64" y="29"/>
                  </a:lnTo>
                  <a:lnTo>
                    <a:pt x="54" y="39"/>
                  </a:lnTo>
                  <a:lnTo>
                    <a:pt x="52" y="48"/>
                  </a:lnTo>
                  <a:lnTo>
                    <a:pt x="52" y="62"/>
                  </a:lnTo>
                  <a:lnTo>
                    <a:pt x="48" y="75"/>
                  </a:lnTo>
                  <a:lnTo>
                    <a:pt x="39" y="89"/>
                  </a:lnTo>
                  <a:lnTo>
                    <a:pt x="34" y="89"/>
                  </a:lnTo>
                  <a:lnTo>
                    <a:pt x="30" y="83"/>
                  </a:lnTo>
                  <a:lnTo>
                    <a:pt x="23" y="78"/>
                  </a:lnTo>
                  <a:lnTo>
                    <a:pt x="19" y="80"/>
                  </a:lnTo>
                  <a:lnTo>
                    <a:pt x="11" y="85"/>
                  </a:lnTo>
                  <a:lnTo>
                    <a:pt x="4" y="87"/>
                  </a:lnTo>
                  <a:lnTo>
                    <a:pt x="0" y="84"/>
                  </a:lnTo>
                  <a:lnTo>
                    <a:pt x="3" y="74"/>
                  </a:lnTo>
                  <a:lnTo>
                    <a:pt x="11" y="62"/>
                  </a:lnTo>
                  <a:lnTo>
                    <a:pt x="15" y="56"/>
                  </a:lnTo>
                  <a:lnTo>
                    <a:pt x="16" y="48"/>
                  </a:lnTo>
                  <a:lnTo>
                    <a:pt x="12" y="41"/>
                  </a:lnTo>
                  <a:lnTo>
                    <a:pt x="8" y="33"/>
                  </a:lnTo>
                  <a:lnTo>
                    <a:pt x="6" y="28"/>
                  </a:lnTo>
                  <a:lnTo>
                    <a:pt x="5" y="24"/>
                  </a:lnTo>
                  <a:lnTo>
                    <a:pt x="5" y="20"/>
                  </a:lnTo>
                  <a:lnTo>
                    <a:pt x="7" y="16"/>
                  </a:lnTo>
                  <a:lnTo>
                    <a:pt x="12" y="5"/>
                  </a:lnTo>
                  <a:lnTo>
                    <a:pt x="16" y="0"/>
                  </a:lnTo>
                  <a:lnTo>
                    <a:pt x="19"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49" name="Freeform 281"/>
            <p:cNvSpPr>
              <a:spLocks/>
            </p:cNvSpPr>
            <p:nvPr/>
          </p:nvSpPr>
          <p:spPr bwMode="auto">
            <a:xfrm>
              <a:off x="2031" y="3351"/>
              <a:ext cx="96" cy="82"/>
            </a:xfrm>
            <a:custGeom>
              <a:avLst/>
              <a:gdLst/>
              <a:ahLst/>
              <a:cxnLst>
                <a:cxn ang="0">
                  <a:pos x="0" y="82"/>
                </a:cxn>
                <a:cxn ang="0">
                  <a:pos x="2" y="81"/>
                </a:cxn>
                <a:cxn ang="0">
                  <a:pos x="7" y="81"/>
                </a:cxn>
                <a:cxn ang="0">
                  <a:pos x="15" y="83"/>
                </a:cxn>
                <a:cxn ang="0">
                  <a:pos x="23" y="84"/>
                </a:cxn>
                <a:cxn ang="0">
                  <a:pos x="31" y="86"/>
                </a:cxn>
                <a:cxn ang="0">
                  <a:pos x="48" y="87"/>
                </a:cxn>
                <a:cxn ang="0">
                  <a:pos x="57" y="88"/>
                </a:cxn>
                <a:cxn ang="0">
                  <a:pos x="69" y="87"/>
                </a:cxn>
                <a:cxn ang="0">
                  <a:pos x="81" y="83"/>
                </a:cxn>
                <a:cxn ang="0">
                  <a:pos x="90" y="78"/>
                </a:cxn>
                <a:cxn ang="0">
                  <a:pos x="98" y="74"/>
                </a:cxn>
                <a:cxn ang="0">
                  <a:pos x="104" y="70"/>
                </a:cxn>
                <a:cxn ang="0">
                  <a:pos x="98" y="54"/>
                </a:cxn>
                <a:cxn ang="0">
                  <a:pos x="100" y="42"/>
                </a:cxn>
                <a:cxn ang="0">
                  <a:pos x="98" y="36"/>
                </a:cxn>
                <a:cxn ang="0">
                  <a:pos x="90" y="36"/>
                </a:cxn>
                <a:cxn ang="0">
                  <a:pos x="86" y="32"/>
                </a:cxn>
                <a:cxn ang="0">
                  <a:pos x="85" y="26"/>
                </a:cxn>
                <a:cxn ang="0">
                  <a:pos x="79" y="19"/>
                </a:cxn>
                <a:cxn ang="0">
                  <a:pos x="71" y="15"/>
                </a:cxn>
                <a:cxn ang="0">
                  <a:pos x="58" y="15"/>
                </a:cxn>
                <a:cxn ang="0">
                  <a:pos x="52" y="12"/>
                </a:cxn>
                <a:cxn ang="0">
                  <a:pos x="46" y="2"/>
                </a:cxn>
                <a:cxn ang="0">
                  <a:pos x="38" y="0"/>
                </a:cxn>
                <a:cxn ang="0">
                  <a:pos x="20" y="1"/>
                </a:cxn>
                <a:cxn ang="0">
                  <a:pos x="23" y="1"/>
                </a:cxn>
                <a:cxn ang="0">
                  <a:pos x="12" y="20"/>
                </a:cxn>
                <a:cxn ang="0">
                  <a:pos x="9" y="36"/>
                </a:cxn>
                <a:cxn ang="0">
                  <a:pos x="12" y="51"/>
                </a:cxn>
                <a:cxn ang="0">
                  <a:pos x="8" y="55"/>
                </a:cxn>
                <a:cxn ang="0">
                  <a:pos x="0" y="55"/>
                </a:cxn>
                <a:cxn ang="0">
                  <a:pos x="4" y="61"/>
                </a:cxn>
                <a:cxn ang="0">
                  <a:pos x="4" y="71"/>
                </a:cxn>
                <a:cxn ang="0">
                  <a:pos x="1" y="82"/>
                </a:cxn>
                <a:cxn ang="0">
                  <a:pos x="0" y="82"/>
                </a:cxn>
              </a:cxnLst>
              <a:rect l="0" t="0" r="r" b="b"/>
              <a:pathLst>
                <a:path w="105" h="89">
                  <a:moveTo>
                    <a:pt x="0" y="82"/>
                  </a:moveTo>
                  <a:lnTo>
                    <a:pt x="2" y="81"/>
                  </a:lnTo>
                  <a:lnTo>
                    <a:pt x="7" y="81"/>
                  </a:lnTo>
                  <a:lnTo>
                    <a:pt x="15" y="83"/>
                  </a:lnTo>
                  <a:lnTo>
                    <a:pt x="23" y="84"/>
                  </a:lnTo>
                  <a:lnTo>
                    <a:pt x="31" y="86"/>
                  </a:lnTo>
                  <a:lnTo>
                    <a:pt x="48" y="87"/>
                  </a:lnTo>
                  <a:lnTo>
                    <a:pt x="57" y="88"/>
                  </a:lnTo>
                  <a:lnTo>
                    <a:pt x="69" y="87"/>
                  </a:lnTo>
                  <a:lnTo>
                    <a:pt x="81" y="83"/>
                  </a:lnTo>
                  <a:lnTo>
                    <a:pt x="90" y="78"/>
                  </a:lnTo>
                  <a:lnTo>
                    <a:pt x="98" y="74"/>
                  </a:lnTo>
                  <a:lnTo>
                    <a:pt x="104" y="70"/>
                  </a:lnTo>
                  <a:lnTo>
                    <a:pt x="98" y="54"/>
                  </a:lnTo>
                  <a:lnTo>
                    <a:pt x="100" y="42"/>
                  </a:lnTo>
                  <a:lnTo>
                    <a:pt x="98" y="36"/>
                  </a:lnTo>
                  <a:lnTo>
                    <a:pt x="90" y="36"/>
                  </a:lnTo>
                  <a:lnTo>
                    <a:pt x="86" y="32"/>
                  </a:lnTo>
                  <a:lnTo>
                    <a:pt x="85" y="26"/>
                  </a:lnTo>
                  <a:lnTo>
                    <a:pt x="79" y="19"/>
                  </a:lnTo>
                  <a:lnTo>
                    <a:pt x="71" y="15"/>
                  </a:lnTo>
                  <a:lnTo>
                    <a:pt x="58" y="15"/>
                  </a:lnTo>
                  <a:lnTo>
                    <a:pt x="52" y="12"/>
                  </a:lnTo>
                  <a:lnTo>
                    <a:pt x="46" y="2"/>
                  </a:lnTo>
                  <a:lnTo>
                    <a:pt x="38" y="0"/>
                  </a:lnTo>
                  <a:lnTo>
                    <a:pt x="20" y="1"/>
                  </a:lnTo>
                  <a:lnTo>
                    <a:pt x="23" y="1"/>
                  </a:lnTo>
                  <a:lnTo>
                    <a:pt x="12" y="20"/>
                  </a:lnTo>
                  <a:lnTo>
                    <a:pt x="9" y="36"/>
                  </a:lnTo>
                  <a:lnTo>
                    <a:pt x="12" y="51"/>
                  </a:lnTo>
                  <a:lnTo>
                    <a:pt x="8" y="55"/>
                  </a:lnTo>
                  <a:lnTo>
                    <a:pt x="0" y="55"/>
                  </a:lnTo>
                  <a:lnTo>
                    <a:pt x="4" y="61"/>
                  </a:lnTo>
                  <a:lnTo>
                    <a:pt x="4" y="71"/>
                  </a:lnTo>
                  <a:lnTo>
                    <a:pt x="1" y="82"/>
                  </a:lnTo>
                  <a:lnTo>
                    <a:pt x="0" y="8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50" name="Freeform 282"/>
            <p:cNvSpPr>
              <a:spLocks/>
            </p:cNvSpPr>
            <p:nvPr/>
          </p:nvSpPr>
          <p:spPr bwMode="auto">
            <a:xfrm>
              <a:off x="1962" y="3163"/>
              <a:ext cx="143" cy="141"/>
            </a:xfrm>
            <a:custGeom>
              <a:avLst/>
              <a:gdLst/>
              <a:ahLst/>
              <a:cxnLst>
                <a:cxn ang="0">
                  <a:pos x="147" y="117"/>
                </a:cxn>
                <a:cxn ang="0">
                  <a:pos x="144" y="124"/>
                </a:cxn>
                <a:cxn ang="0">
                  <a:pos x="145" y="141"/>
                </a:cxn>
                <a:cxn ang="0">
                  <a:pos x="143" y="144"/>
                </a:cxn>
                <a:cxn ang="0">
                  <a:pos x="124" y="149"/>
                </a:cxn>
                <a:cxn ang="0">
                  <a:pos x="116" y="154"/>
                </a:cxn>
                <a:cxn ang="0">
                  <a:pos x="108" y="154"/>
                </a:cxn>
                <a:cxn ang="0">
                  <a:pos x="95" y="153"/>
                </a:cxn>
                <a:cxn ang="0">
                  <a:pos x="74" y="153"/>
                </a:cxn>
                <a:cxn ang="0">
                  <a:pos x="74" y="145"/>
                </a:cxn>
                <a:cxn ang="0">
                  <a:pos x="78" y="138"/>
                </a:cxn>
                <a:cxn ang="0">
                  <a:pos x="90" y="122"/>
                </a:cxn>
                <a:cxn ang="0">
                  <a:pos x="89" y="114"/>
                </a:cxn>
                <a:cxn ang="0">
                  <a:pos x="82" y="108"/>
                </a:cxn>
                <a:cxn ang="0">
                  <a:pos x="63" y="107"/>
                </a:cxn>
                <a:cxn ang="0">
                  <a:pos x="52" y="102"/>
                </a:cxn>
                <a:cxn ang="0">
                  <a:pos x="43" y="92"/>
                </a:cxn>
                <a:cxn ang="0">
                  <a:pos x="36" y="88"/>
                </a:cxn>
                <a:cxn ang="0">
                  <a:pos x="23" y="90"/>
                </a:cxn>
                <a:cxn ang="0">
                  <a:pos x="19" y="86"/>
                </a:cxn>
                <a:cxn ang="0">
                  <a:pos x="15" y="78"/>
                </a:cxn>
                <a:cxn ang="0">
                  <a:pos x="7" y="74"/>
                </a:cxn>
                <a:cxn ang="0">
                  <a:pos x="4" y="69"/>
                </a:cxn>
                <a:cxn ang="0">
                  <a:pos x="4" y="58"/>
                </a:cxn>
                <a:cxn ang="0">
                  <a:pos x="0" y="41"/>
                </a:cxn>
                <a:cxn ang="0">
                  <a:pos x="0" y="35"/>
                </a:cxn>
                <a:cxn ang="0">
                  <a:pos x="8" y="31"/>
                </a:cxn>
                <a:cxn ang="0">
                  <a:pos x="11" y="23"/>
                </a:cxn>
                <a:cxn ang="0">
                  <a:pos x="11" y="8"/>
                </a:cxn>
                <a:cxn ang="0">
                  <a:pos x="15" y="5"/>
                </a:cxn>
                <a:cxn ang="0">
                  <a:pos x="34" y="3"/>
                </a:cxn>
                <a:cxn ang="0">
                  <a:pos x="55" y="0"/>
                </a:cxn>
                <a:cxn ang="0">
                  <a:pos x="71" y="2"/>
                </a:cxn>
                <a:cxn ang="0">
                  <a:pos x="83" y="11"/>
                </a:cxn>
                <a:cxn ang="0">
                  <a:pos x="85" y="27"/>
                </a:cxn>
                <a:cxn ang="0">
                  <a:pos x="85" y="45"/>
                </a:cxn>
                <a:cxn ang="0">
                  <a:pos x="89" y="57"/>
                </a:cxn>
                <a:cxn ang="0">
                  <a:pos x="97" y="61"/>
                </a:cxn>
                <a:cxn ang="0">
                  <a:pos x="104" y="56"/>
                </a:cxn>
                <a:cxn ang="0">
                  <a:pos x="115" y="53"/>
                </a:cxn>
                <a:cxn ang="0">
                  <a:pos x="124" y="52"/>
                </a:cxn>
                <a:cxn ang="0">
                  <a:pos x="126" y="54"/>
                </a:cxn>
                <a:cxn ang="0">
                  <a:pos x="129" y="57"/>
                </a:cxn>
                <a:cxn ang="0">
                  <a:pos x="129" y="61"/>
                </a:cxn>
                <a:cxn ang="0">
                  <a:pos x="129" y="64"/>
                </a:cxn>
                <a:cxn ang="0">
                  <a:pos x="127" y="71"/>
                </a:cxn>
                <a:cxn ang="0">
                  <a:pos x="126" y="74"/>
                </a:cxn>
                <a:cxn ang="0">
                  <a:pos x="126" y="78"/>
                </a:cxn>
                <a:cxn ang="0">
                  <a:pos x="128" y="81"/>
                </a:cxn>
                <a:cxn ang="0">
                  <a:pos x="130" y="83"/>
                </a:cxn>
                <a:cxn ang="0">
                  <a:pos x="140" y="81"/>
                </a:cxn>
                <a:cxn ang="0">
                  <a:pos x="142" y="81"/>
                </a:cxn>
                <a:cxn ang="0">
                  <a:pos x="144" y="81"/>
                </a:cxn>
                <a:cxn ang="0">
                  <a:pos x="149" y="83"/>
                </a:cxn>
                <a:cxn ang="0">
                  <a:pos x="153" y="90"/>
                </a:cxn>
                <a:cxn ang="0">
                  <a:pos x="154" y="98"/>
                </a:cxn>
                <a:cxn ang="0">
                  <a:pos x="152" y="110"/>
                </a:cxn>
                <a:cxn ang="0">
                  <a:pos x="147" y="117"/>
                </a:cxn>
              </a:cxnLst>
              <a:rect l="0" t="0" r="r" b="b"/>
              <a:pathLst>
                <a:path w="155" h="155">
                  <a:moveTo>
                    <a:pt x="147" y="117"/>
                  </a:moveTo>
                  <a:lnTo>
                    <a:pt x="144" y="124"/>
                  </a:lnTo>
                  <a:lnTo>
                    <a:pt x="145" y="141"/>
                  </a:lnTo>
                  <a:lnTo>
                    <a:pt x="143" y="144"/>
                  </a:lnTo>
                  <a:lnTo>
                    <a:pt x="124" y="149"/>
                  </a:lnTo>
                  <a:lnTo>
                    <a:pt x="116" y="154"/>
                  </a:lnTo>
                  <a:lnTo>
                    <a:pt x="108" y="154"/>
                  </a:lnTo>
                  <a:lnTo>
                    <a:pt x="95" y="153"/>
                  </a:lnTo>
                  <a:lnTo>
                    <a:pt x="74" y="153"/>
                  </a:lnTo>
                  <a:lnTo>
                    <a:pt x="74" y="145"/>
                  </a:lnTo>
                  <a:lnTo>
                    <a:pt x="78" y="138"/>
                  </a:lnTo>
                  <a:lnTo>
                    <a:pt x="90" y="122"/>
                  </a:lnTo>
                  <a:lnTo>
                    <a:pt x="89" y="114"/>
                  </a:lnTo>
                  <a:lnTo>
                    <a:pt x="82" y="108"/>
                  </a:lnTo>
                  <a:lnTo>
                    <a:pt x="63" y="107"/>
                  </a:lnTo>
                  <a:lnTo>
                    <a:pt x="52" y="102"/>
                  </a:lnTo>
                  <a:lnTo>
                    <a:pt x="43" y="92"/>
                  </a:lnTo>
                  <a:lnTo>
                    <a:pt x="36" y="88"/>
                  </a:lnTo>
                  <a:lnTo>
                    <a:pt x="23" y="90"/>
                  </a:lnTo>
                  <a:lnTo>
                    <a:pt x="19" y="86"/>
                  </a:lnTo>
                  <a:lnTo>
                    <a:pt x="15" y="78"/>
                  </a:lnTo>
                  <a:lnTo>
                    <a:pt x="7" y="74"/>
                  </a:lnTo>
                  <a:lnTo>
                    <a:pt x="4" y="69"/>
                  </a:lnTo>
                  <a:lnTo>
                    <a:pt x="4" y="58"/>
                  </a:lnTo>
                  <a:lnTo>
                    <a:pt x="0" y="41"/>
                  </a:lnTo>
                  <a:lnTo>
                    <a:pt x="0" y="35"/>
                  </a:lnTo>
                  <a:lnTo>
                    <a:pt x="8" y="31"/>
                  </a:lnTo>
                  <a:lnTo>
                    <a:pt x="11" y="23"/>
                  </a:lnTo>
                  <a:lnTo>
                    <a:pt x="11" y="8"/>
                  </a:lnTo>
                  <a:lnTo>
                    <a:pt x="15" y="5"/>
                  </a:lnTo>
                  <a:lnTo>
                    <a:pt x="34" y="3"/>
                  </a:lnTo>
                  <a:lnTo>
                    <a:pt x="55" y="0"/>
                  </a:lnTo>
                  <a:lnTo>
                    <a:pt x="71" y="2"/>
                  </a:lnTo>
                  <a:lnTo>
                    <a:pt x="83" y="11"/>
                  </a:lnTo>
                  <a:lnTo>
                    <a:pt x="85" y="27"/>
                  </a:lnTo>
                  <a:lnTo>
                    <a:pt x="85" y="45"/>
                  </a:lnTo>
                  <a:lnTo>
                    <a:pt x="89" y="57"/>
                  </a:lnTo>
                  <a:lnTo>
                    <a:pt x="97" y="61"/>
                  </a:lnTo>
                  <a:lnTo>
                    <a:pt x="104" y="56"/>
                  </a:lnTo>
                  <a:lnTo>
                    <a:pt x="115" y="53"/>
                  </a:lnTo>
                  <a:lnTo>
                    <a:pt x="124" y="52"/>
                  </a:lnTo>
                  <a:lnTo>
                    <a:pt x="126" y="54"/>
                  </a:lnTo>
                  <a:lnTo>
                    <a:pt x="129" y="57"/>
                  </a:lnTo>
                  <a:lnTo>
                    <a:pt x="129" y="61"/>
                  </a:lnTo>
                  <a:lnTo>
                    <a:pt x="129" y="64"/>
                  </a:lnTo>
                  <a:lnTo>
                    <a:pt x="127" y="71"/>
                  </a:lnTo>
                  <a:lnTo>
                    <a:pt x="126" y="74"/>
                  </a:lnTo>
                  <a:lnTo>
                    <a:pt x="126" y="78"/>
                  </a:lnTo>
                  <a:lnTo>
                    <a:pt x="128" y="81"/>
                  </a:lnTo>
                  <a:lnTo>
                    <a:pt x="130" y="83"/>
                  </a:lnTo>
                  <a:lnTo>
                    <a:pt x="140" y="81"/>
                  </a:lnTo>
                  <a:lnTo>
                    <a:pt x="142" y="81"/>
                  </a:lnTo>
                  <a:lnTo>
                    <a:pt x="144" y="81"/>
                  </a:lnTo>
                  <a:lnTo>
                    <a:pt x="149" y="83"/>
                  </a:lnTo>
                  <a:lnTo>
                    <a:pt x="153" y="90"/>
                  </a:lnTo>
                  <a:lnTo>
                    <a:pt x="154" y="98"/>
                  </a:lnTo>
                  <a:lnTo>
                    <a:pt x="152" y="110"/>
                  </a:lnTo>
                  <a:lnTo>
                    <a:pt x="147" y="117"/>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51" name="Freeform 283"/>
            <p:cNvSpPr>
              <a:spLocks/>
            </p:cNvSpPr>
            <p:nvPr/>
          </p:nvSpPr>
          <p:spPr bwMode="auto">
            <a:xfrm>
              <a:off x="1811" y="2974"/>
              <a:ext cx="241" cy="289"/>
            </a:xfrm>
            <a:custGeom>
              <a:avLst/>
              <a:gdLst/>
              <a:ahLst/>
              <a:cxnLst>
                <a:cxn ang="0">
                  <a:pos x="252" y="199"/>
                </a:cxn>
                <a:cxn ang="0">
                  <a:pos x="260" y="174"/>
                </a:cxn>
                <a:cxn ang="0">
                  <a:pos x="247" y="167"/>
                </a:cxn>
                <a:cxn ang="0">
                  <a:pos x="243" y="141"/>
                </a:cxn>
                <a:cxn ang="0">
                  <a:pos x="227" y="142"/>
                </a:cxn>
                <a:cxn ang="0">
                  <a:pos x="205" y="138"/>
                </a:cxn>
                <a:cxn ang="0">
                  <a:pos x="189" y="115"/>
                </a:cxn>
                <a:cxn ang="0">
                  <a:pos x="200" y="110"/>
                </a:cxn>
                <a:cxn ang="0">
                  <a:pos x="195" y="97"/>
                </a:cxn>
                <a:cxn ang="0">
                  <a:pos x="180" y="83"/>
                </a:cxn>
                <a:cxn ang="0">
                  <a:pos x="168" y="80"/>
                </a:cxn>
                <a:cxn ang="0">
                  <a:pos x="154" y="82"/>
                </a:cxn>
                <a:cxn ang="0">
                  <a:pos x="140" y="63"/>
                </a:cxn>
                <a:cxn ang="0">
                  <a:pos x="122" y="66"/>
                </a:cxn>
                <a:cxn ang="0">
                  <a:pos x="114" y="53"/>
                </a:cxn>
                <a:cxn ang="0">
                  <a:pos x="87" y="43"/>
                </a:cxn>
                <a:cxn ang="0">
                  <a:pos x="91" y="11"/>
                </a:cxn>
                <a:cxn ang="0">
                  <a:pos x="82" y="0"/>
                </a:cxn>
                <a:cxn ang="0">
                  <a:pos x="57" y="14"/>
                </a:cxn>
                <a:cxn ang="0">
                  <a:pos x="53" y="37"/>
                </a:cxn>
                <a:cxn ang="0">
                  <a:pos x="48" y="40"/>
                </a:cxn>
                <a:cxn ang="0">
                  <a:pos x="36" y="36"/>
                </a:cxn>
                <a:cxn ang="0">
                  <a:pos x="33" y="47"/>
                </a:cxn>
                <a:cxn ang="0">
                  <a:pos x="28" y="52"/>
                </a:cxn>
                <a:cxn ang="0">
                  <a:pos x="19" y="50"/>
                </a:cxn>
                <a:cxn ang="0">
                  <a:pos x="0" y="47"/>
                </a:cxn>
                <a:cxn ang="0">
                  <a:pos x="15" y="74"/>
                </a:cxn>
                <a:cxn ang="0">
                  <a:pos x="14" y="89"/>
                </a:cxn>
                <a:cxn ang="0">
                  <a:pos x="14" y="112"/>
                </a:cxn>
                <a:cxn ang="0">
                  <a:pos x="9" y="132"/>
                </a:cxn>
                <a:cxn ang="0">
                  <a:pos x="11" y="152"/>
                </a:cxn>
                <a:cxn ang="0">
                  <a:pos x="20" y="165"/>
                </a:cxn>
                <a:cxn ang="0">
                  <a:pos x="21" y="178"/>
                </a:cxn>
                <a:cxn ang="0">
                  <a:pos x="17" y="180"/>
                </a:cxn>
                <a:cxn ang="0">
                  <a:pos x="6" y="196"/>
                </a:cxn>
                <a:cxn ang="0">
                  <a:pos x="18" y="213"/>
                </a:cxn>
                <a:cxn ang="0">
                  <a:pos x="27" y="231"/>
                </a:cxn>
                <a:cxn ang="0">
                  <a:pos x="36" y="248"/>
                </a:cxn>
                <a:cxn ang="0">
                  <a:pos x="32" y="263"/>
                </a:cxn>
                <a:cxn ang="0">
                  <a:pos x="46" y="289"/>
                </a:cxn>
                <a:cxn ang="0">
                  <a:pos x="59" y="311"/>
                </a:cxn>
                <a:cxn ang="0">
                  <a:pos x="66" y="294"/>
                </a:cxn>
                <a:cxn ang="0">
                  <a:pos x="83" y="289"/>
                </a:cxn>
                <a:cxn ang="0">
                  <a:pos x="94" y="297"/>
                </a:cxn>
                <a:cxn ang="0">
                  <a:pos x="106" y="288"/>
                </a:cxn>
                <a:cxn ang="0">
                  <a:pos x="120" y="311"/>
                </a:cxn>
                <a:cxn ang="0">
                  <a:pos x="122" y="306"/>
                </a:cxn>
                <a:cxn ang="0">
                  <a:pos x="125" y="288"/>
                </a:cxn>
                <a:cxn ang="0">
                  <a:pos x="129" y="299"/>
                </a:cxn>
                <a:cxn ang="0">
                  <a:pos x="135" y="292"/>
                </a:cxn>
                <a:cxn ang="0">
                  <a:pos x="147" y="283"/>
                </a:cxn>
                <a:cxn ang="0">
                  <a:pos x="156" y="292"/>
                </a:cxn>
                <a:cxn ang="0">
                  <a:pos x="168" y="292"/>
                </a:cxn>
                <a:cxn ang="0">
                  <a:pos x="163" y="259"/>
                </a:cxn>
                <a:cxn ang="0">
                  <a:pos x="171" y="247"/>
                </a:cxn>
                <a:cxn ang="0">
                  <a:pos x="174" y="220"/>
                </a:cxn>
                <a:cxn ang="0">
                  <a:pos x="198" y="214"/>
                </a:cxn>
                <a:cxn ang="0">
                  <a:pos x="237" y="213"/>
                </a:cxn>
              </a:cxnLst>
              <a:rect l="0" t="0" r="r" b="b"/>
              <a:pathLst>
                <a:path w="261" h="316">
                  <a:moveTo>
                    <a:pt x="249" y="222"/>
                  </a:moveTo>
                  <a:lnTo>
                    <a:pt x="252" y="199"/>
                  </a:lnTo>
                  <a:lnTo>
                    <a:pt x="258" y="186"/>
                  </a:lnTo>
                  <a:lnTo>
                    <a:pt x="260" y="174"/>
                  </a:lnTo>
                  <a:lnTo>
                    <a:pt x="255" y="167"/>
                  </a:lnTo>
                  <a:lnTo>
                    <a:pt x="247" y="167"/>
                  </a:lnTo>
                  <a:lnTo>
                    <a:pt x="244" y="159"/>
                  </a:lnTo>
                  <a:lnTo>
                    <a:pt x="243" y="141"/>
                  </a:lnTo>
                  <a:lnTo>
                    <a:pt x="240" y="136"/>
                  </a:lnTo>
                  <a:lnTo>
                    <a:pt x="227" y="142"/>
                  </a:lnTo>
                  <a:lnTo>
                    <a:pt x="212" y="142"/>
                  </a:lnTo>
                  <a:lnTo>
                    <a:pt x="205" y="138"/>
                  </a:lnTo>
                  <a:lnTo>
                    <a:pt x="201" y="124"/>
                  </a:lnTo>
                  <a:lnTo>
                    <a:pt x="189" y="115"/>
                  </a:lnTo>
                  <a:lnTo>
                    <a:pt x="190" y="114"/>
                  </a:lnTo>
                  <a:lnTo>
                    <a:pt x="200" y="110"/>
                  </a:lnTo>
                  <a:lnTo>
                    <a:pt x="201" y="104"/>
                  </a:lnTo>
                  <a:lnTo>
                    <a:pt x="195" y="97"/>
                  </a:lnTo>
                  <a:lnTo>
                    <a:pt x="193" y="82"/>
                  </a:lnTo>
                  <a:lnTo>
                    <a:pt x="180" y="83"/>
                  </a:lnTo>
                  <a:lnTo>
                    <a:pt x="176" y="80"/>
                  </a:lnTo>
                  <a:lnTo>
                    <a:pt x="168" y="80"/>
                  </a:lnTo>
                  <a:lnTo>
                    <a:pt x="157" y="83"/>
                  </a:lnTo>
                  <a:lnTo>
                    <a:pt x="154" y="82"/>
                  </a:lnTo>
                  <a:lnTo>
                    <a:pt x="146" y="68"/>
                  </a:lnTo>
                  <a:lnTo>
                    <a:pt x="140" y="63"/>
                  </a:lnTo>
                  <a:lnTo>
                    <a:pt x="126" y="67"/>
                  </a:lnTo>
                  <a:lnTo>
                    <a:pt x="122" y="66"/>
                  </a:lnTo>
                  <a:lnTo>
                    <a:pt x="118" y="56"/>
                  </a:lnTo>
                  <a:lnTo>
                    <a:pt x="114" y="53"/>
                  </a:lnTo>
                  <a:lnTo>
                    <a:pt x="93" y="50"/>
                  </a:lnTo>
                  <a:lnTo>
                    <a:pt x="87" y="43"/>
                  </a:lnTo>
                  <a:lnTo>
                    <a:pt x="86" y="32"/>
                  </a:lnTo>
                  <a:lnTo>
                    <a:pt x="91" y="11"/>
                  </a:lnTo>
                  <a:lnTo>
                    <a:pt x="89" y="4"/>
                  </a:lnTo>
                  <a:lnTo>
                    <a:pt x="82" y="0"/>
                  </a:lnTo>
                  <a:lnTo>
                    <a:pt x="70" y="4"/>
                  </a:lnTo>
                  <a:lnTo>
                    <a:pt x="57" y="14"/>
                  </a:lnTo>
                  <a:lnTo>
                    <a:pt x="54" y="32"/>
                  </a:lnTo>
                  <a:lnTo>
                    <a:pt x="53" y="37"/>
                  </a:lnTo>
                  <a:lnTo>
                    <a:pt x="51" y="41"/>
                  </a:lnTo>
                  <a:lnTo>
                    <a:pt x="48" y="40"/>
                  </a:lnTo>
                  <a:lnTo>
                    <a:pt x="40" y="36"/>
                  </a:lnTo>
                  <a:lnTo>
                    <a:pt x="36" y="36"/>
                  </a:lnTo>
                  <a:lnTo>
                    <a:pt x="34" y="43"/>
                  </a:lnTo>
                  <a:lnTo>
                    <a:pt x="33" y="47"/>
                  </a:lnTo>
                  <a:lnTo>
                    <a:pt x="32" y="50"/>
                  </a:lnTo>
                  <a:lnTo>
                    <a:pt x="28" y="52"/>
                  </a:lnTo>
                  <a:lnTo>
                    <a:pt x="23" y="52"/>
                  </a:lnTo>
                  <a:lnTo>
                    <a:pt x="19" y="50"/>
                  </a:lnTo>
                  <a:lnTo>
                    <a:pt x="12" y="46"/>
                  </a:lnTo>
                  <a:lnTo>
                    <a:pt x="0" y="47"/>
                  </a:lnTo>
                  <a:lnTo>
                    <a:pt x="8" y="55"/>
                  </a:lnTo>
                  <a:lnTo>
                    <a:pt x="15" y="74"/>
                  </a:lnTo>
                  <a:lnTo>
                    <a:pt x="16" y="82"/>
                  </a:lnTo>
                  <a:lnTo>
                    <a:pt x="14" y="89"/>
                  </a:lnTo>
                  <a:lnTo>
                    <a:pt x="10" y="96"/>
                  </a:lnTo>
                  <a:lnTo>
                    <a:pt x="14" y="112"/>
                  </a:lnTo>
                  <a:lnTo>
                    <a:pt x="15" y="121"/>
                  </a:lnTo>
                  <a:lnTo>
                    <a:pt x="9" y="132"/>
                  </a:lnTo>
                  <a:lnTo>
                    <a:pt x="8" y="142"/>
                  </a:lnTo>
                  <a:lnTo>
                    <a:pt x="11" y="152"/>
                  </a:lnTo>
                  <a:lnTo>
                    <a:pt x="15" y="157"/>
                  </a:lnTo>
                  <a:lnTo>
                    <a:pt x="20" y="165"/>
                  </a:lnTo>
                  <a:lnTo>
                    <a:pt x="22" y="172"/>
                  </a:lnTo>
                  <a:lnTo>
                    <a:pt x="21" y="178"/>
                  </a:lnTo>
                  <a:lnTo>
                    <a:pt x="20" y="179"/>
                  </a:lnTo>
                  <a:lnTo>
                    <a:pt x="17" y="180"/>
                  </a:lnTo>
                  <a:lnTo>
                    <a:pt x="6" y="182"/>
                  </a:lnTo>
                  <a:lnTo>
                    <a:pt x="6" y="196"/>
                  </a:lnTo>
                  <a:lnTo>
                    <a:pt x="14" y="204"/>
                  </a:lnTo>
                  <a:lnTo>
                    <a:pt x="18" y="213"/>
                  </a:lnTo>
                  <a:lnTo>
                    <a:pt x="19" y="226"/>
                  </a:lnTo>
                  <a:lnTo>
                    <a:pt x="27" y="231"/>
                  </a:lnTo>
                  <a:lnTo>
                    <a:pt x="34" y="238"/>
                  </a:lnTo>
                  <a:lnTo>
                    <a:pt x="36" y="248"/>
                  </a:lnTo>
                  <a:lnTo>
                    <a:pt x="32" y="253"/>
                  </a:lnTo>
                  <a:lnTo>
                    <a:pt x="32" y="263"/>
                  </a:lnTo>
                  <a:lnTo>
                    <a:pt x="41" y="278"/>
                  </a:lnTo>
                  <a:lnTo>
                    <a:pt x="46" y="289"/>
                  </a:lnTo>
                  <a:lnTo>
                    <a:pt x="51" y="308"/>
                  </a:lnTo>
                  <a:lnTo>
                    <a:pt x="59" y="311"/>
                  </a:lnTo>
                  <a:lnTo>
                    <a:pt x="63" y="308"/>
                  </a:lnTo>
                  <a:lnTo>
                    <a:pt x="66" y="294"/>
                  </a:lnTo>
                  <a:lnTo>
                    <a:pt x="76" y="288"/>
                  </a:lnTo>
                  <a:lnTo>
                    <a:pt x="83" y="289"/>
                  </a:lnTo>
                  <a:lnTo>
                    <a:pt x="88" y="296"/>
                  </a:lnTo>
                  <a:lnTo>
                    <a:pt x="94" y="297"/>
                  </a:lnTo>
                  <a:lnTo>
                    <a:pt x="99" y="289"/>
                  </a:lnTo>
                  <a:lnTo>
                    <a:pt x="106" y="288"/>
                  </a:lnTo>
                  <a:lnTo>
                    <a:pt x="118" y="302"/>
                  </a:lnTo>
                  <a:lnTo>
                    <a:pt x="120" y="311"/>
                  </a:lnTo>
                  <a:lnTo>
                    <a:pt x="122" y="315"/>
                  </a:lnTo>
                  <a:lnTo>
                    <a:pt x="122" y="306"/>
                  </a:lnTo>
                  <a:lnTo>
                    <a:pt x="122" y="292"/>
                  </a:lnTo>
                  <a:lnTo>
                    <a:pt x="125" y="288"/>
                  </a:lnTo>
                  <a:lnTo>
                    <a:pt x="128" y="293"/>
                  </a:lnTo>
                  <a:lnTo>
                    <a:pt x="129" y="299"/>
                  </a:lnTo>
                  <a:lnTo>
                    <a:pt x="134" y="297"/>
                  </a:lnTo>
                  <a:lnTo>
                    <a:pt x="135" y="292"/>
                  </a:lnTo>
                  <a:lnTo>
                    <a:pt x="138" y="286"/>
                  </a:lnTo>
                  <a:lnTo>
                    <a:pt x="147" y="283"/>
                  </a:lnTo>
                  <a:lnTo>
                    <a:pt x="152" y="287"/>
                  </a:lnTo>
                  <a:lnTo>
                    <a:pt x="156" y="292"/>
                  </a:lnTo>
                  <a:lnTo>
                    <a:pt x="160" y="293"/>
                  </a:lnTo>
                  <a:lnTo>
                    <a:pt x="168" y="292"/>
                  </a:lnTo>
                  <a:lnTo>
                    <a:pt x="167" y="278"/>
                  </a:lnTo>
                  <a:lnTo>
                    <a:pt x="163" y="259"/>
                  </a:lnTo>
                  <a:lnTo>
                    <a:pt x="164" y="252"/>
                  </a:lnTo>
                  <a:lnTo>
                    <a:pt x="171" y="247"/>
                  </a:lnTo>
                  <a:lnTo>
                    <a:pt x="175" y="238"/>
                  </a:lnTo>
                  <a:lnTo>
                    <a:pt x="174" y="220"/>
                  </a:lnTo>
                  <a:lnTo>
                    <a:pt x="178" y="217"/>
                  </a:lnTo>
                  <a:lnTo>
                    <a:pt x="198" y="214"/>
                  </a:lnTo>
                  <a:lnTo>
                    <a:pt x="220" y="211"/>
                  </a:lnTo>
                  <a:lnTo>
                    <a:pt x="237" y="213"/>
                  </a:lnTo>
                  <a:lnTo>
                    <a:pt x="249" y="22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52" name="Freeform 284"/>
            <p:cNvSpPr>
              <a:spLocks/>
            </p:cNvSpPr>
            <p:nvPr/>
          </p:nvSpPr>
          <p:spPr bwMode="auto">
            <a:xfrm>
              <a:off x="1837" y="3752"/>
              <a:ext cx="40" cy="39"/>
            </a:xfrm>
            <a:custGeom>
              <a:avLst/>
              <a:gdLst/>
              <a:ahLst/>
              <a:cxnLst>
                <a:cxn ang="0">
                  <a:pos x="0" y="0"/>
                </a:cxn>
                <a:cxn ang="0">
                  <a:pos x="5" y="3"/>
                </a:cxn>
                <a:cxn ang="0">
                  <a:pos x="9" y="11"/>
                </a:cxn>
                <a:cxn ang="0">
                  <a:pos x="16" y="19"/>
                </a:cxn>
                <a:cxn ang="0">
                  <a:pos x="25" y="25"/>
                </a:cxn>
                <a:cxn ang="0">
                  <a:pos x="37" y="35"/>
                </a:cxn>
                <a:cxn ang="0">
                  <a:pos x="43" y="42"/>
                </a:cxn>
                <a:cxn ang="0">
                  <a:pos x="36" y="42"/>
                </a:cxn>
                <a:cxn ang="0">
                  <a:pos x="25" y="41"/>
                </a:cxn>
                <a:cxn ang="0">
                  <a:pos x="15" y="39"/>
                </a:cxn>
                <a:cxn ang="0">
                  <a:pos x="7" y="36"/>
                </a:cxn>
                <a:cxn ang="0">
                  <a:pos x="1" y="35"/>
                </a:cxn>
                <a:cxn ang="0">
                  <a:pos x="2" y="24"/>
                </a:cxn>
                <a:cxn ang="0">
                  <a:pos x="2" y="12"/>
                </a:cxn>
                <a:cxn ang="0">
                  <a:pos x="0" y="0"/>
                </a:cxn>
              </a:cxnLst>
              <a:rect l="0" t="0" r="r" b="b"/>
              <a:pathLst>
                <a:path w="44" h="43">
                  <a:moveTo>
                    <a:pt x="0" y="0"/>
                  </a:moveTo>
                  <a:lnTo>
                    <a:pt x="5" y="3"/>
                  </a:lnTo>
                  <a:lnTo>
                    <a:pt x="9" y="11"/>
                  </a:lnTo>
                  <a:lnTo>
                    <a:pt x="16" y="19"/>
                  </a:lnTo>
                  <a:lnTo>
                    <a:pt x="25" y="25"/>
                  </a:lnTo>
                  <a:lnTo>
                    <a:pt x="37" y="35"/>
                  </a:lnTo>
                  <a:lnTo>
                    <a:pt x="43" y="42"/>
                  </a:lnTo>
                  <a:lnTo>
                    <a:pt x="36" y="42"/>
                  </a:lnTo>
                  <a:lnTo>
                    <a:pt x="25" y="41"/>
                  </a:lnTo>
                  <a:lnTo>
                    <a:pt x="15" y="39"/>
                  </a:lnTo>
                  <a:lnTo>
                    <a:pt x="7" y="36"/>
                  </a:lnTo>
                  <a:lnTo>
                    <a:pt x="1" y="35"/>
                  </a:lnTo>
                  <a:lnTo>
                    <a:pt x="2" y="24"/>
                  </a:lnTo>
                  <a:lnTo>
                    <a:pt x="2" y="12"/>
                  </a:lnTo>
                  <a:lnTo>
                    <a:pt x="0" y="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53" name="Freeform 285"/>
            <p:cNvSpPr>
              <a:spLocks/>
            </p:cNvSpPr>
            <p:nvPr/>
          </p:nvSpPr>
          <p:spPr bwMode="auto">
            <a:xfrm>
              <a:off x="1780" y="3219"/>
              <a:ext cx="344" cy="515"/>
            </a:xfrm>
            <a:custGeom>
              <a:avLst/>
              <a:gdLst/>
              <a:ahLst/>
              <a:cxnLst>
                <a:cxn ang="0">
                  <a:pos x="284" y="248"/>
                </a:cxn>
                <a:cxn ang="0">
                  <a:pos x="295" y="272"/>
                </a:cxn>
                <a:cxn ang="0">
                  <a:pos x="290" y="294"/>
                </a:cxn>
                <a:cxn ang="0">
                  <a:pos x="258" y="315"/>
                </a:cxn>
                <a:cxn ang="0">
                  <a:pos x="209" y="332"/>
                </a:cxn>
                <a:cxn ang="0">
                  <a:pos x="183" y="339"/>
                </a:cxn>
                <a:cxn ang="0">
                  <a:pos x="179" y="367"/>
                </a:cxn>
                <a:cxn ang="0">
                  <a:pos x="147" y="366"/>
                </a:cxn>
                <a:cxn ang="0">
                  <a:pos x="135" y="386"/>
                </a:cxn>
                <a:cxn ang="0">
                  <a:pos x="153" y="398"/>
                </a:cxn>
                <a:cxn ang="0">
                  <a:pos x="136" y="407"/>
                </a:cxn>
                <a:cxn ang="0">
                  <a:pos x="128" y="428"/>
                </a:cxn>
                <a:cxn ang="0">
                  <a:pos x="121" y="443"/>
                </a:cxn>
                <a:cxn ang="0">
                  <a:pos x="96" y="446"/>
                </a:cxn>
                <a:cxn ang="0">
                  <a:pos x="93" y="470"/>
                </a:cxn>
                <a:cxn ang="0">
                  <a:pos x="110" y="490"/>
                </a:cxn>
                <a:cxn ang="0">
                  <a:pos x="87" y="513"/>
                </a:cxn>
                <a:cxn ang="0">
                  <a:pos x="74" y="524"/>
                </a:cxn>
                <a:cxn ang="0">
                  <a:pos x="62" y="542"/>
                </a:cxn>
                <a:cxn ang="0">
                  <a:pos x="58" y="563"/>
                </a:cxn>
                <a:cxn ang="0">
                  <a:pos x="11" y="543"/>
                </a:cxn>
                <a:cxn ang="0">
                  <a:pos x="0" y="536"/>
                </a:cxn>
                <a:cxn ang="0">
                  <a:pos x="15" y="513"/>
                </a:cxn>
                <a:cxn ang="0">
                  <a:pos x="22" y="482"/>
                </a:cxn>
                <a:cxn ang="0">
                  <a:pos x="15" y="452"/>
                </a:cxn>
                <a:cxn ang="0">
                  <a:pos x="31" y="439"/>
                </a:cxn>
                <a:cxn ang="0">
                  <a:pos x="18" y="417"/>
                </a:cxn>
                <a:cxn ang="0">
                  <a:pos x="21" y="390"/>
                </a:cxn>
                <a:cxn ang="0">
                  <a:pos x="25" y="371"/>
                </a:cxn>
                <a:cxn ang="0">
                  <a:pos x="35" y="329"/>
                </a:cxn>
                <a:cxn ang="0">
                  <a:pos x="31" y="296"/>
                </a:cxn>
                <a:cxn ang="0">
                  <a:pos x="50" y="260"/>
                </a:cxn>
                <a:cxn ang="0">
                  <a:pos x="46" y="226"/>
                </a:cxn>
                <a:cxn ang="0">
                  <a:pos x="54" y="145"/>
                </a:cxn>
                <a:cxn ang="0">
                  <a:pos x="65" y="127"/>
                </a:cxn>
                <a:cxn ang="0">
                  <a:pos x="83" y="102"/>
                </a:cxn>
                <a:cxn ang="0">
                  <a:pos x="83" y="78"/>
                </a:cxn>
                <a:cxn ang="0">
                  <a:pos x="82" y="60"/>
                </a:cxn>
                <a:cxn ang="0">
                  <a:pos x="103" y="36"/>
                </a:cxn>
                <a:cxn ang="0">
                  <a:pos x="122" y="5"/>
                </a:cxn>
                <a:cxn ang="0">
                  <a:pos x="157" y="16"/>
                </a:cxn>
                <a:cxn ang="0">
                  <a:pos x="165" y="4"/>
                </a:cxn>
                <a:cxn ang="0">
                  <a:pos x="177" y="2"/>
                </a:cxn>
                <a:cxn ang="0">
                  <a:pos x="206" y="7"/>
                </a:cxn>
                <a:cxn ang="0">
                  <a:pos x="238" y="26"/>
                </a:cxn>
                <a:cxn ang="0">
                  <a:pos x="291" y="52"/>
                </a:cxn>
                <a:cxn ang="0">
                  <a:pos x="297" y="90"/>
                </a:cxn>
                <a:cxn ang="0">
                  <a:pos x="347" y="78"/>
                </a:cxn>
                <a:cxn ang="0">
                  <a:pos x="372" y="70"/>
                </a:cxn>
                <a:cxn ang="0">
                  <a:pos x="336" y="101"/>
                </a:cxn>
                <a:cxn ang="0">
                  <a:pos x="281" y="184"/>
                </a:cxn>
                <a:cxn ang="0">
                  <a:pos x="276" y="219"/>
                </a:cxn>
              </a:cxnLst>
              <a:rect l="0" t="0" r="r" b="b"/>
              <a:pathLst>
                <a:path w="373" h="564">
                  <a:moveTo>
                    <a:pt x="273" y="230"/>
                  </a:moveTo>
                  <a:lnTo>
                    <a:pt x="271" y="230"/>
                  </a:lnTo>
                  <a:lnTo>
                    <a:pt x="273" y="236"/>
                  </a:lnTo>
                  <a:lnTo>
                    <a:pt x="280" y="244"/>
                  </a:lnTo>
                  <a:lnTo>
                    <a:pt x="284" y="248"/>
                  </a:lnTo>
                  <a:lnTo>
                    <a:pt x="288" y="252"/>
                  </a:lnTo>
                  <a:lnTo>
                    <a:pt x="292" y="256"/>
                  </a:lnTo>
                  <a:lnTo>
                    <a:pt x="293" y="260"/>
                  </a:lnTo>
                  <a:lnTo>
                    <a:pt x="294" y="264"/>
                  </a:lnTo>
                  <a:lnTo>
                    <a:pt x="295" y="272"/>
                  </a:lnTo>
                  <a:lnTo>
                    <a:pt x="295" y="277"/>
                  </a:lnTo>
                  <a:lnTo>
                    <a:pt x="293" y="281"/>
                  </a:lnTo>
                  <a:lnTo>
                    <a:pt x="293" y="285"/>
                  </a:lnTo>
                  <a:lnTo>
                    <a:pt x="292" y="290"/>
                  </a:lnTo>
                  <a:lnTo>
                    <a:pt x="290" y="294"/>
                  </a:lnTo>
                  <a:lnTo>
                    <a:pt x="287" y="298"/>
                  </a:lnTo>
                  <a:lnTo>
                    <a:pt x="284" y="302"/>
                  </a:lnTo>
                  <a:lnTo>
                    <a:pt x="277" y="306"/>
                  </a:lnTo>
                  <a:lnTo>
                    <a:pt x="266" y="311"/>
                  </a:lnTo>
                  <a:lnTo>
                    <a:pt x="258" y="315"/>
                  </a:lnTo>
                  <a:lnTo>
                    <a:pt x="245" y="320"/>
                  </a:lnTo>
                  <a:lnTo>
                    <a:pt x="237" y="324"/>
                  </a:lnTo>
                  <a:lnTo>
                    <a:pt x="229" y="328"/>
                  </a:lnTo>
                  <a:lnTo>
                    <a:pt x="217" y="330"/>
                  </a:lnTo>
                  <a:lnTo>
                    <a:pt x="209" y="332"/>
                  </a:lnTo>
                  <a:lnTo>
                    <a:pt x="196" y="334"/>
                  </a:lnTo>
                  <a:lnTo>
                    <a:pt x="192" y="333"/>
                  </a:lnTo>
                  <a:lnTo>
                    <a:pt x="188" y="330"/>
                  </a:lnTo>
                  <a:lnTo>
                    <a:pt x="184" y="332"/>
                  </a:lnTo>
                  <a:lnTo>
                    <a:pt x="183" y="339"/>
                  </a:lnTo>
                  <a:lnTo>
                    <a:pt x="183" y="343"/>
                  </a:lnTo>
                  <a:lnTo>
                    <a:pt x="183" y="347"/>
                  </a:lnTo>
                  <a:lnTo>
                    <a:pt x="180" y="351"/>
                  </a:lnTo>
                  <a:lnTo>
                    <a:pt x="180" y="363"/>
                  </a:lnTo>
                  <a:lnTo>
                    <a:pt x="179" y="367"/>
                  </a:lnTo>
                  <a:lnTo>
                    <a:pt x="177" y="367"/>
                  </a:lnTo>
                  <a:lnTo>
                    <a:pt x="169" y="369"/>
                  </a:lnTo>
                  <a:lnTo>
                    <a:pt x="160" y="369"/>
                  </a:lnTo>
                  <a:lnTo>
                    <a:pt x="153" y="368"/>
                  </a:lnTo>
                  <a:lnTo>
                    <a:pt x="147" y="366"/>
                  </a:lnTo>
                  <a:lnTo>
                    <a:pt x="139" y="365"/>
                  </a:lnTo>
                  <a:lnTo>
                    <a:pt x="135" y="366"/>
                  </a:lnTo>
                  <a:lnTo>
                    <a:pt x="132" y="367"/>
                  </a:lnTo>
                  <a:lnTo>
                    <a:pt x="131" y="370"/>
                  </a:lnTo>
                  <a:lnTo>
                    <a:pt x="135" y="386"/>
                  </a:lnTo>
                  <a:lnTo>
                    <a:pt x="137" y="389"/>
                  </a:lnTo>
                  <a:lnTo>
                    <a:pt x="140" y="390"/>
                  </a:lnTo>
                  <a:lnTo>
                    <a:pt x="149" y="390"/>
                  </a:lnTo>
                  <a:lnTo>
                    <a:pt x="152" y="394"/>
                  </a:lnTo>
                  <a:lnTo>
                    <a:pt x="153" y="398"/>
                  </a:lnTo>
                  <a:lnTo>
                    <a:pt x="152" y="401"/>
                  </a:lnTo>
                  <a:lnTo>
                    <a:pt x="149" y="403"/>
                  </a:lnTo>
                  <a:lnTo>
                    <a:pt x="144" y="402"/>
                  </a:lnTo>
                  <a:lnTo>
                    <a:pt x="141" y="403"/>
                  </a:lnTo>
                  <a:lnTo>
                    <a:pt x="136" y="407"/>
                  </a:lnTo>
                  <a:lnTo>
                    <a:pt x="135" y="415"/>
                  </a:lnTo>
                  <a:lnTo>
                    <a:pt x="132" y="419"/>
                  </a:lnTo>
                  <a:lnTo>
                    <a:pt x="132" y="422"/>
                  </a:lnTo>
                  <a:lnTo>
                    <a:pt x="130" y="425"/>
                  </a:lnTo>
                  <a:lnTo>
                    <a:pt x="128" y="428"/>
                  </a:lnTo>
                  <a:lnTo>
                    <a:pt x="128" y="432"/>
                  </a:lnTo>
                  <a:lnTo>
                    <a:pt x="129" y="436"/>
                  </a:lnTo>
                  <a:lnTo>
                    <a:pt x="125" y="440"/>
                  </a:lnTo>
                  <a:lnTo>
                    <a:pt x="123" y="442"/>
                  </a:lnTo>
                  <a:lnTo>
                    <a:pt x="121" y="443"/>
                  </a:lnTo>
                  <a:lnTo>
                    <a:pt x="117" y="445"/>
                  </a:lnTo>
                  <a:lnTo>
                    <a:pt x="113" y="445"/>
                  </a:lnTo>
                  <a:lnTo>
                    <a:pt x="109" y="445"/>
                  </a:lnTo>
                  <a:lnTo>
                    <a:pt x="100" y="445"/>
                  </a:lnTo>
                  <a:lnTo>
                    <a:pt x="96" y="446"/>
                  </a:lnTo>
                  <a:lnTo>
                    <a:pt x="92" y="450"/>
                  </a:lnTo>
                  <a:lnTo>
                    <a:pt x="89" y="457"/>
                  </a:lnTo>
                  <a:lnTo>
                    <a:pt x="89" y="463"/>
                  </a:lnTo>
                  <a:lnTo>
                    <a:pt x="91" y="466"/>
                  </a:lnTo>
                  <a:lnTo>
                    <a:pt x="93" y="470"/>
                  </a:lnTo>
                  <a:lnTo>
                    <a:pt x="102" y="474"/>
                  </a:lnTo>
                  <a:lnTo>
                    <a:pt x="106" y="477"/>
                  </a:lnTo>
                  <a:lnTo>
                    <a:pt x="110" y="479"/>
                  </a:lnTo>
                  <a:lnTo>
                    <a:pt x="110" y="482"/>
                  </a:lnTo>
                  <a:lnTo>
                    <a:pt x="110" y="490"/>
                  </a:lnTo>
                  <a:lnTo>
                    <a:pt x="107" y="492"/>
                  </a:lnTo>
                  <a:lnTo>
                    <a:pt x="102" y="499"/>
                  </a:lnTo>
                  <a:lnTo>
                    <a:pt x="94" y="508"/>
                  </a:lnTo>
                  <a:lnTo>
                    <a:pt x="91" y="512"/>
                  </a:lnTo>
                  <a:lnTo>
                    <a:pt x="87" y="513"/>
                  </a:lnTo>
                  <a:lnTo>
                    <a:pt x="86" y="516"/>
                  </a:lnTo>
                  <a:lnTo>
                    <a:pt x="83" y="520"/>
                  </a:lnTo>
                  <a:lnTo>
                    <a:pt x="82" y="524"/>
                  </a:lnTo>
                  <a:lnTo>
                    <a:pt x="78" y="525"/>
                  </a:lnTo>
                  <a:lnTo>
                    <a:pt x="74" y="524"/>
                  </a:lnTo>
                  <a:lnTo>
                    <a:pt x="71" y="526"/>
                  </a:lnTo>
                  <a:lnTo>
                    <a:pt x="70" y="529"/>
                  </a:lnTo>
                  <a:lnTo>
                    <a:pt x="66" y="538"/>
                  </a:lnTo>
                  <a:lnTo>
                    <a:pt x="64" y="539"/>
                  </a:lnTo>
                  <a:lnTo>
                    <a:pt x="62" y="542"/>
                  </a:lnTo>
                  <a:lnTo>
                    <a:pt x="58" y="547"/>
                  </a:lnTo>
                  <a:lnTo>
                    <a:pt x="58" y="551"/>
                  </a:lnTo>
                  <a:lnTo>
                    <a:pt x="56" y="555"/>
                  </a:lnTo>
                  <a:lnTo>
                    <a:pt x="58" y="559"/>
                  </a:lnTo>
                  <a:lnTo>
                    <a:pt x="58" y="563"/>
                  </a:lnTo>
                  <a:lnTo>
                    <a:pt x="33" y="563"/>
                  </a:lnTo>
                  <a:lnTo>
                    <a:pt x="18" y="563"/>
                  </a:lnTo>
                  <a:lnTo>
                    <a:pt x="15" y="560"/>
                  </a:lnTo>
                  <a:lnTo>
                    <a:pt x="13" y="544"/>
                  </a:lnTo>
                  <a:lnTo>
                    <a:pt x="11" y="543"/>
                  </a:lnTo>
                  <a:lnTo>
                    <a:pt x="7" y="544"/>
                  </a:lnTo>
                  <a:lnTo>
                    <a:pt x="6" y="545"/>
                  </a:lnTo>
                  <a:lnTo>
                    <a:pt x="3" y="544"/>
                  </a:lnTo>
                  <a:lnTo>
                    <a:pt x="1" y="541"/>
                  </a:lnTo>
                  <a:lnTo>
                    <a:pt x="0" y="536"/>
                  </a:lnTo>
                  <a:lnTo>
                    <a:pt x="0" y="525"/>
                  </a:lnTo>
                  <a:lnTo>
                    <a:pt x="2" y="520"/>
                  </a:lnTo>
                  <a:lnTo>
                    <a:pt x="5" y="517"/>
                  </a:lnTo>
                  <a:lnTo>
                    <a:pt x="11" y="517"/>
                  </a:lnTo>
                  <a:lnTo>
                    <a:pt x="15" y="513"/>
                  </a:lnTo>
                  <a:lnTo>
                    <a:pt x="15" y="506"/>
                  </a:lnTo>
                  <a:lnTo>
                    <a:pt x="11" y="502"/>
                  </a:lnTo>
                  <a:lnTo>
                    <a:pt x="11" y="494"/>
                  </a:lnTo>
                  <a:lnTo>
                    <a:pt x="15" y="486"/>
                  </a:lnTo>
                  <a:lnTo>
                    <a:pt x="22" y="482"/>
                  </a:lnTo>
                  <a:lnTo>
                    <a:pt x="28" y="476"/>
                  </a:lnTo>
                  <a:lnTo>
                    <a:pt x="30" y="466"/>
                  </a:lnTo>
                  <a:lnTo>
                    <a:pt x="26" y="461"/>
                  </a:lnTo>
                  <a:lnTo>
                    <a:pt x="18" y="459"/>
                  </a:lnTo>
                  <a:lnTo>
                    <a:pt x="15" y="452"/>
                  </a:lnTo>
                  <a:lnTo>
                    <a:pt x="14" y="443"/>
                  </a:lnTo>
                  <a:lnTo>
                    <a:pt x="17" y="438"/>
                  </a:lnTo>
                  <a:lnTo>
                    <a:pt x="21" y="436"/>
                  </a:lnTo>
                  <a:lnTo>
                    <a:pt x="28" y="439"/>
                  </a:lnTo>
                  <a:lnTo>
                    <a:pt x="31" y="439"/>
                  </a:lnTo>
                  <a:lnTo>
                    <a:pt x="34" y="432"/>
                  </a:lnTo>
                  <a:lnTo>
                    <a:pt x="29" y="429"/>
                  </a:lnTo>
                  <a:lnTo>
                    <a:pt x="21" y="428"/>
                  </a:lnTo>
                  <a:lnTo>
                    <a:pt x="21" y="420"/>
                  </a:lnTo>
                  <a:lnTo>
                    <a:pt x="18" y="417"/>
                  </a:lnTo>
                  <a:lnTo>
                    <a:pt x="17" y="410"/>
                  </a:lnTo>
                  <a:lnTo>
                    <a:pt x="17" y="403"/>
                  </a:lnTo>
                  <a:lnTo>
                    <a:pt x="21" y="397"/>
                  </a:lnTo>
                  <a:lnTo>
                    <a:pt x="22" y="394"/>
                  </a:lnTo>
                  <a:lnTo>
                    <a:pt x="21" y="390"/>
                  </a:lnTo>
                  <a:lnTo>
                    <a:pt x="17" y="385"/>
                  </a:lnTo>
                  <a:lnTo>
                    <a:pt x="17" y="381"/>
                  </a:lnTo>
                  <a:lnTo>
                    <a:pt x="17" y="378"/>
                  </a:lnTo>
                  <a:lnTo>
                    <a:pt x="21" y="374"/>
                  </a:lnTo>
                  <a:lnTo>
                    <a:pt x="25" y="371"/>
                  </a:lnTo>
                  <a:lnTo>
                    <a:pt x="25" y="360"/>
                  </a:lnTo>
                  <a:lnTo>
                    <a:pt x="24" y="351"/>
                  </a:lnTo>
                  <a:lnTo>
                    <a:pt x="25" y="341"/>
                  </a:lnTo>
                  <a:lnTo>
                    <a:pt x="28" y="335"/>
                  </a:lnTo>
                  <a:lnTo>
                    <a:pt x="35" y="329"/>
                  </a:lnTo>
                  <a:lnTo>
                    <a:pt x="39" y="321"/>
                  </a:lnTo>
                  <a:lnTo>
                    <a:pt x="38" y="311"/>
                  </a:lnTo>
                  <a:lnTo>
                    <a:pt x="33" y="304"/>
                  </a:lnTo>
                  <a:lnTo>
                    <a:pt x="31" y="300"/>
                  </a:lnTo>
                  <a:lnTo>
                    <a:pt x="31" y="296"/>
                  </a:lnTo>
                  <a:lnTo>
                    <a:pt x="31" y="292"/>
                  </a:lnTo>
                  <a:lnTo>
                    <a:pt x="34" y="290"/>
                  </a:lnTo>
                  <a:lnTo>
                    <a:pt x="41" y="286"/>
                  </a:lnTo>
                  <a:lnTo>
                    <a:pt x="50" y="284"/>
                  </a:lnTo>
                  <a:lnTo>
                    <a:pt x="50" y="260"/>
                  </a:lnTo>
                  <a:lnTo>
                    <a:pt x="54" y="252"/>
                  </a:lnTo>
                  <a:lnTo>
                    <a:pt x="56" y="246"/>
                  </a:lnTo>
                  <a:lnTo>
                    <a:pt x="55" y="242"/>
                  </a:lnTo>
                  <a:lnTo>
                    <a:pt x="53" y="238"/>
                  </a:lnTo>
                  <a:lnTo>
                    <a:pt x="46" y="226"/>
                  </a:lnTo>
                  <a:lnTo>
                    <a:pt x="45" y="207"/>
                  </a:lnTo>
                  <a:lnTo>
                    <a:pt x="48" y="187"/>
                  </a:lnTo>
                  <a:lnTo>
                    <a:pt x="53" y="175"/>
                  </a:lnTo>
                  <a:lnTo>
                    <a:pt x="50" y="157"/>
                  </a:lnTo>
                  <a:lnTo>
                    <a:pt x="54" y="145"/>
                  </a:lnTo>
                  <a:lnTo>
                    <a:pt x="59" y="141"/>
                  </a:lnTo>
                  <a:lnTo>
                    <a:pt x="63" y="138"/>
                  </a:lnTo>
                  <a:lnTo>
                    <a:pt x="66" y="133"/>
                  </a:lnTo>
                  <a:lnTo>
                    <a:pt x="67" y="130"/>
                  </a:lnTo>
                  <a:lnTo>
                    <a:pt x="65" y="127"/>
                  </a:lnTo>
                  <a:lnTo>
                    <a:pt x="63" y="123"/>
                  </a:lnTo>
                  <a:lnTo>
                    <a:pt x="66" y="114"/>
                  </a:lnTo>
                  <a:lnTo>
                    <a:pt x="81" y="115"/>
                  </a:lnTo>
                  <a:lnTo>
                    <a:pt x="77" y="106"/>
                  </a:lnTo>
                  <a:lnTo>
                    <a:pt x="83" y="102"/>
                  </a:lnTo>
                  <a:lnTo>
                    <a:pt x="87" y="98"/>
                  </a:lnTo>
                  <a:lnTo>
                    <a:pt x="81" y="94"/>
                  </a:lnTo>
                  <a:lnTo>
                    <a:pt x="77" y="88"/>
                  </a:lnTo>
                  <a:lnTo>
                    <a:pt x="82" y="80"/>
                  </a:lnTo>
                  <a:lnTo>
                    <a:pt x="83" y="78"/>
                  </a:lnTo>
                  <a:lnTo>
                    <a:pt x="82" y="76"/>
                  </a:lnTo>
                  <a:lnTo>
                    <a:pt x="81" y="72"/>
                  </a:lnTo>
                  <a:lnTo>
                    <a:pt x="77" y="66"/>
                  </a:lnTo>
                  <a:lnTo>
                    <a:pt x="79" y="61"/>
                  </a:lnTo>
                  <a:lnTo>
                    <a:pt x="82" y="60"/>
                  </a:lnTo>
                  <a:lnTo>
                    <a:pt x="96" y="55"/>
                  </a:lnTo>
                  <a:lnTo>
                    <a:pt x="102" y="53"/>
                  </a:lnTo>
                  <a:lnTo>
                    <a:pt x="104" y="49"/>
                  </a:lnTo>
                  <a:lnTo>
                    <a:pt x="105" y="47"/>
                  </a:lnTo>
                  <a:lnTo>
                    <a:pt x="103" y="36"/>
                  </a:lnTo>
                  <a:lnTo>
                    <a:pt x="103" y="24"/>
                  </a:lnTo>
                  <a:lnTo>
                    <a:pt x="103" y="21"/>
                  </a:lnTo>
                  <a:lnTo>
                    <a:pt x="107" y="9"/>
                  </a:lnTo>
                  <a:lnTo>
                    <a:pt x="116" y="4"/>
                  </a:lnTo>
                  <a:lnTo>
                    <a:pt x="122" y="5"/>
                  </a:lnTo>
                  <a:lnTo>
                    <a:pt x="128" y="11"/>
                  </a:lnTo>
                  <a:lnTo>
                    <a:pt x="134" y="12"/>
                  </a:lnTo>
                  <a:lnTo>
                    <a:pt x="139" y="5"/>
                  </a:lnTo>
                  <a:lnTo>
                    <a:pt x="145" y="4"/>
                  </a:lnTo>
                  <a:lnTo>
                    <a:pt x="157" y="16"/>
                  </a:lnTo>
                  <a:lnTo>
                    <a:pt x="159" y="24"/>
                  </a:lnTo>
                  <a:lnTo>
                    <a:pt x="161" y="27"/>
                  </a:lnTo>
                  <a:lnTo>
                    <a:pt x="162" y="19"/>
                  </a:lnTo>
                  <a:lnTo>
                    <a:pt x="162" y="7"/>
                  </a:lnTo>
                  <a:lnTo>
                    <a:pt x="165" y="4"/>
                  </a:lnTo>
                  <a:lnTo>
                    <a:pt x="167" y="8"/>
                  </a:lnTo>
                  <a:lnTo>
                    <a:pt x="169" y="13"/>
                  </a:lnTo>
                  <a:lnTo>
                    <a:pt x="173" y="12"/>
                  </a:lnTo>
                  <a:lnTo>
                    <a:pt x="173" y="7"/>
                  </a:lnTo>
                  <a:lnTo>
                    <a:pt x="177" y="2"/>
                  </a:lnTo>
                  <a:lnTo>
                    <a:pt x="185" y="0"/>
                  </a:lnTo>
                  <a:lnTo>
                    <a:pt x="191" y="3"/>
                  </a:lnTo>
                  <a:lnTo>
                    <a:pt x="194" y="7"/>
                  </a:lnTo>
                  <a:lnTo>
                    <a:pt x="198" y="8"/>
                  </a:lnTo>
                  <a:lnTo>
                    <a:pt x="206" y="7"/>
                  </a:lnTo>
                  <a:lnTo>
                    <a:pt x="209" y="12"/>
                  </a:lnTo>
                  <a:lnTo>
                    <a:pt x="217" y="16"/>
                  </a:lnTo>
                  <a:lnTo>
                    <a:pt x="221" y="24"/>
                  </a:lnTo>
                  <a:lnTo>
                    <a:pt x="225" y="28"/>
                  </a:lnTo>
                  <a:lnTo>
                    <a:pt x="238" y="26"/>
                  </a:lnTo>
                  <a:lnTo>
                    <a:pt x="245" y="29"/>
                  </a:lnTo>
                  <a:lnTo>
                    <a:pt x="254" y="40"/>
                  </a:lnTo>
                  <a:lnTo>
                    <a:pt x="265" y="44"/>
                  </a:lnTo>
                  <a:lnTo>
                    <a:pt x="284" y="45"/>
                  </a:lnTo>
                  <a:lnTo>
                    <a:pt x="291" y="52"/>
                  </a:lnTo>
                  <a:lnTo>
                    <a:pt x="292" y="60"/>
                  </a:lnTo>
                  <a:lnTo>
                    <a:pt x="280" y="75"/>
                  </a:lnTo>
                  <a:lnTo>
                    <a:pt x="276" y="83"/>
                  </a:lnTo>
                  <a:lnTo>
                    <a:pt x="276" y="91"/>
                  </a:lnTo>
                  <a:lnTo>
                    <a:pt x="297" y="90"/>
                  </a:lnTo>
                  <a:lnTo>
                    <a:pt x="309" y="92"/>
                  </a:lnTo>
                  <a:lnTo>
                    <a:pt x="318" y="91"/>
                  </a:lnTo>
                  <a:lnTo>
                    <a:pt x="326" y="86"/>
                  </a:lnTo>
                  <a:lnTo>
                    <a:pt x="345" y="82"/>
                  </a:lnTo>
                  <a:lnTo>
                    <a:pt x="347" y="78"/>
                  </a:lnTo>
                  <a:lnTo>
                    <a:pt x="346" y="62"/>
                  </a:lnTo>
                  <a:lnTo>
                    <a:pt x="349" y="55"/>
                  </a:lnTo>
                  <a:lnTo>
                    <a:pt x="368" y="58"/>
                  </a:lnTo>
                  <a:lnTo>
                    <a:pt x="371" y="64"/>
                  </a:lnTo>
                  <a:lnTo>
                    <a:pt x="372" y="70"/>
                  </a:lnTo>
                  <a:lnTo>
                    <a:pt x="369" y="78"/>
                  </a:lnTo>
                  <a:lnTo>
                    <a:pt x="369" y="85"/>
                  </a:lnTo>
                  <a:lnTo>
                    <a:pt x="367" y="87"/>
                  </a:lnTo>
                  <a:lnTo>
                    <a:pt x="353" y="90"/>
                  </a:lnTo>
                  <a:lnTo>
                    <a:pt x="336" y="101"/>
                  </a:lnTo>
                  <a:lnTo>
                    <a:pt x="314" y="122"/>
                  </a:lnTo>
                  <a:lnTo>
                    <a:pt x="292" y="149"/>
                  </a:lnTo>
                  <a:lnTo>
                    <a:pt x="295" y="149"/>
                  </a:lnTo>
                  <a:lnTo>
                    <a:pt x="284" y="168"/>
                  </a:lnTo>
                  <a:lnTo>
                    <a:pt x="281" y="184"/>
                  </a:lnTo>
                  <a:lnTo>
                    <a:pt x="284" y="199"/>
                  </a:lnTo>
                  <a:lnTo>
                    <a:pt x="280" y="203"/>
                  </a:lnTo>
                  <a:lnTo>
                    <a:pt x="272" y="203"/>
                  </a:lnTo>
                  <a:lnTo>
                    <a:pt x="276" y="209"/>
                  </a:lnTo>
                  <a:lnTo>
                    <a:pt x="276" y="219"/>
                  </a:lnTo>
                  <a:lnTo>
                    <a:pt x="273" y="230"/>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54" name="Freeform 286"/>
            <p:cNvSpPr>
              <a:spLocks/>
            </p:cNvSpPr>
            <p:nvPr/>
          </p:nvSpPr>
          <p:spPr bwMode="auto">
            <a:xfrm>
              <a:off x="1950" y="3723"/>
              <a:ext cx="21" cy="21"/>
            </a:xfrm>
            <a:custGeom>
              <a:avLst/>
              <a:gdLst/>
              <a:ahLst/>
              <a:cxnLst>
                <a:cxn ang="0">
                  <a:pos x="3" y="22"/>
                </a:cxn>
                <a:cxn ang="0">
                  <a:pos x="0" y="20"/>
                </a:cxn>
                <a:cxn ang="0">
                  <a:pos x="0" y="14"/>
                </a:cxn>
                <a:cxn ang="0">
                  <a:pos x="4" y="11"/>
                </a:cxn>
                <a:cxn ang="0">
                  <a:pos x="7" y="6"/>
                </a:cxn>
                <a:cxn ang="0">
                  <a:pos x="9" y="2"/>
                </a:cxn>
                <a:cxn ang="0">
                  <a:pos x="19" y="0"/>
                </a:cxn>
                <a:cxn ang="0">
                  <a:pos x="22" y="2"/>
                </a:cxn>
                <a:cxn ang="0">
                  <a:pos x="22" y="6"/>
                </a:cxn>
                <a:cxn ang="0">
                  <a:pos x="17" y="11"/>
                </a:cxn>
                <a:cxn ang="0">
                  <a:pos x="13" y="14"/>
                </a:cxn>
                <a:cxn ang="0">
                  <a:pos x="10" y="18"/>
                </a:cxn>
                <a:cxn ang="0">
                  <a:pos x="8" y="21"/>
                </a:cxn>
                <a:cxn ang="0">
                  <a:pos x="3" y="22"/>
                </a:cxn>
              </a:cxnLst>
              <a:rect l="0" t="0" r="r" b="b"/>
              <a:pathLst>
                <a:path w="23" h="23">
                  <a:moveTo>
                    <a:pt x="3" y="22"/>
                  </a:moveTo>
                  <a:lnTo>
                    <a:pt x="0" y="20"/>
                  </a:lnTo>
                  <a:lnTo>
                    <a:pt x="0" y="14"/>
                  </a:lnTo>
                  <a:lnTo>
                    <a:pt x="4" y="11"/>
                  </a:lnTo>
                  <a:lnTo>
                    <a:pt x="7" y="6"/>
                  </a:lnTo>
                  <a:lnTo>
                    <a:pt x="9" y="2"/>
                  </a:lnTo>
                  <a:lnTo>
                    <a:pt x="19" y="0"/>
                  </a:lnTo>
                  <a:lnTo>
                    <a:pt x="22" y="2"/>
                  </a:lnTo>
                  <a:lnTo>
                    <a:pt x="22" y="6"/>
                  </a:lnTo>
                  <a:lnTo>
                    <a:pt x="17" y="11"/>
                  </a:lnTo>
                  <a:lnTo>
                    <a:pt x="13" y="14"/>
                  </a:lnTo>
                  <a:lnTo>
                    <a:pt x="10" y="18"/>
                  </a:lnTo>
                  <a:lnTo>
                    <a:pt x="8" y="21"/>
                  </a:lnTo>
                  <a:lnTo>
                    <a:pt x="3" y="22"/>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55" name="Freeform 287"/>
            <p:cNvSpPr>
              <a:spLocks/>
            </p:cNvSpPr>
            <p:nvPr/>
          </p:nvSpPr>
          <p:spPr bwMode="auto">
            <a:xfrm>
              <a:off x="1971" y="3721"/>
              <a:ext cx="22" cy="16"/>
            </a:xfrm>
            <a:custGeom>
              <a:avLst/>
              <a:gdLst/>
              <a:ahLst/>
              <a:cxnLst>
                <a:cxn ang="0">
                  <a:pos x="0" y="16"/>
                </a:cxn>
                <a:cxn ang="0">
                  <a:pos x="1" y="14"/>
                </a:cxn>
                <a:cxn ang="0">
                  <a:pos x="6" y="12"/>
                </a:cxn>
                <a:cxn ang="0">
                  <a:pos x="11" y="4"/>
                </a:cxn>
                <a:cxn ang="0">
                  <a:pos x="15" y="1"/>
                </a:cxn>
                <a:cxn ang="0">
                  <a:pos x="19" y="0"/>
                </a:cxn>
                <a:cxn ang="0">
                  <a:pos x="22" y="2"/>
                </a:cxn>
                <a:cxn ang="0">
                  <a:pos x="22" y="8"/>
                </a:cxn>
                <a:cxn ang="0">
                  <a:pos x="19" y="12"/>
                </a:cxn>
                <a:cxn ang="0">
                  <a:pos x="11" y="16"/>
                </a:cxn>
                <a:cxn ang="0">
                  <a:pos x="0" y="16"/>
                </a:cxn>
              </a:cxnLst>
              <a:rect l="0" t="0" r="r" b="b"/>
              <a:pathLst>
                <a:path w="23" h="17">
                  <a:moveTo>
                    <a:pt x="0" y="16"/>
                  </a:moveTo>
                  <a:lnTo>
                    <a:pt x="1" y="14"/>
                  </a:lnTo>
                  <a:lnTo>
                    <a:pt x="6" y="12"/>
                  </a:lnTo>
                  <a:lnTo>
                    <a:pt x="11" y="4"/>
                  </a:lnTo>
                  <a:lnTo>
                    <a:pt x="15" y="1"/>
                  </a:lnTo>
                  <a:lnTo>
                    <a:pt x="19" y="0"/>
                  </a:lnTo>
                  <a:lnTo>
                    <a:pt x="22" y="2"/>
                  </a:lnTo>
                  <a:lnTo>
                    <a:pt x="22" y="8"/>
                  </a:lnTo>
                  <a:lnTo>
                    <a:pt x="19" y="12"/>
                  </a:lnTo>
                  <a:lnTo>
                    <a:pt x="11" y="16"/>
                  </a:lnTo>
                  <a:lnTo>
                    <a:pt x="0" y="16"/>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8656" name="Freeform 288"/>
            <p:cNvSpPr>
              <a:spLocks/>
            </p:cNvSpPr>
            <p:nvPr/>
          </p:nvSpPr>
          <p:spPr bwMode="auto">
            <a:xfrm>
              <a:off x="1725" y="2694"/>
              <a:ext cx="765" cy="726"/>
            </a:xfrm>
            <a:custGeom>
              <a:avLst/>
              <a:gdLst/>
              <a:ahLst/>
              <a:cxnLst>
                <a:cxn ang="0">
                  <a:pos x="147" y="364"/>
                </a:cxn>
                <a:cxn ang="0">
                  <a:pos x="124" y="373"/>
                </a:cxn>
                <a:cxn ang="0">
                  <a:pos x="74" y="368"/>
                </a:cxn>
                <a:cxn ang="0">
                  <a:pos x="36" y="349"/>
                </a:cxn>
                <a:cxn ang="0">
                  <a:pos x="9" y="319"/>
                </a:cxn>
                <a:cxn ang="0">
                  <a:pos x="23" y="280"/>
                </a:cxn>
                <a:cxn ang="0">
                  <a:pos x="54" y="236"/>
                </a:cxn>
                <a:cxn ang="0">
                  <a:pos x="88" y="192"/>
                </a:cxn>
                <a:cxn ang="0">
                  <a:pos x="77" y="138"/>
                </a:cxn>
                <a:cxn ang="0">
                  <a:pos x="80" y="116"/>
                </a:cxn>
                <a:cxn ang="0">
                  <a:pos x="116" y="111"/>
                </a:cxn>
                <a:cxn ang="0">
                  <a:pos x="140" y="118"/>
                </a:cxn>
                <a:cxn ang="0">
                  <a:pos x="183" y="117"/>
                </a:cxn>
                <a:cxn ang="0">
                  <a:pos x="204" y="77"/>
                </a:cxn>
                <a:cxn ang="0">
                  <a:pos x="234" y="61"/>
                </a:cxn>
                <a:cxn ang="0">
                  <a:pos x="255" y="21"/>
                </a:cxn>
                <a:cxn ang="0">
                  <a:pos x="269" y="60"/>
                </a:cxn>
                <a:cxn ang="0">
                  <a:pos x="309" y="100"/>
                </a:cxn>
                <a:cxn ang="0">
                  <a:pos x="358" y="60"/>
                </a:cxn>
                <a:cxn ang="0">
                  <a:pos x="375" y="69"/>
                </a:cxn>
                <a:cxn ang="0">
                  <a:pos x="414" y="74"/>
                </a:cxn>
                <a:cxn ang="0">
                  <a:pos x="443" y="0"/>
                </a:cxn>
                <a:cxn ang="0">
                  <a:pos x="478" y="41"/>
                </a:cxn>
                <a:cxn ang="0">
                  <a:pos x="493" y="85"/>
                </a:cxn>
                <a:cxn ang="0">
                  <a:pos x="493" y="108"/>
                </a:cxn>
                <a:cxn ang="0">
                  <a:pos x="535" y="103"/>
                </a:cxn>
                <a:cxn ang="0">
                  <a:pos x="556" y="101"/>
                </a:cxn>
                <a:cxn ang="0">
                  <a:pos x="622" y="117"/>
                </a:cxn>
                <a:cxn ang="0">
                  <a:pos x="669" y="118"/>
                </a:cxn>
                <a:cxn ang="0">
                  <a:pos x="735" y="114"/>
                </a:cxn>
                <a:cxn ang="0">
                  <a:pos x="815" y="141"/>
                </a:cxn>
                <a:cxn ang="0">
                  <a:pos x="827" y="158"/>
                </a:cxn>
                <a:cxn ang="0">
                  <a:pos x="827" y="196"/>
                </a:cxn>
                <a:cxn ang="0">
                  <a:pos x="804" y="248"/>
                </a:cxn>
                <a:cxn ang="0">
                  <a:pos x="762" y="312"/>
                </a:cxn>
                <a:cxn ang="0">
                  <a:pos x="746" y="333"/>
                </a:cxn>
                <a:cxn ang="0">
                  <a:pos x="745" y="395"/>
                </a:cxn>
                <a:cxn ang="0">
                  <a:pos x="733" y="445"/>
                </a:cxn>
                <a:cxn ang="0">
                  <a:pos x="710" y="493"/>
                </a:cxn>
                <a:cxn ang="0">
                  <a:pos x="671" y="545"/>
                </a:cxn>
                <a:cxn ang="0">
                  <a:pos x="636" y="548"/>
                </a:cxn>
                <a:cxn ang="0">
                  <a:pos x="579" y="578"/>
                </a:cxn>
                <a:cxn ang="0">
                  <a:pos x="534" y="617"/>
                </a:cxn>
                <a:cxn ang="0">
                  <a:pos x="535" y="643"/>
                </a:cxn>
                <a:cxn ang="0">
                  <a:pos x="476" y="741"/>
                </a:cxn>
                <a:cxn ang="0">
                  <a:pos x="453" y="762"/>
                </a:cxn>
                <a:cxn ang="0">
                  <a:pos x="432" y="793"/>
                </a:cxn>
                <a:cxn ang="0">
                  <a:pos x="407" y="741"/>
                </a:cxn>
                <a:cxn ang="0">
                  <a:pos x="369" y="696"/>
                </a:cxn>
                <a:cxn ang="0">
                  <a:pos x="427" y="638"/>
                </a:cxn>
                <a:cxn ang="0">
                  <a:pos x="402" y="592"/>
                </a:cxn>
                <a:cxn ang="0">
                  <a:pos x="385" y="582"/>
                </a:cxn>
                <a:cxn ang="0">
                  <a:pos x="362" y="567"/>
                </a:cxn>
                <a:cxn ang="0">
                  <a:pos x="341" y="521"/>
                </a:cxn>
                <a:cxn ang="0">
                  <a:pos x="335" y="450"/>
                </a:cxn>
                <a:cxn ang="0">
                  <a:pos x="283" y="427"/>
                </a:cxn>
                <a:cxn ang="0">
                  <a:pos x="262" y="398"/>
                </a:cxn>
                <a:cxn ang="0">
                  <a:pos x="213" y="377"/>
                </a:cxn>
              </a:cxnLst>
              <a:rect l="0" t="0" r="r" b="b"/>
              <a:pathLst>
                <a:path w="829" h="794">
                  <a:moveTo>
                    <a:pt x="184" y="331"/>
                  </a:moveTo>
                  <a:lnTo>
                    <a:pt x="177" y="329"/>
                  </a:lnTo>
                  <a:lnTo>
                    <a:pt x="166" y="332"/>
                  </a:lnTo>
                  <a:lnTo>
                    <a:pt x="153" y="341"/>
                  </a:lnTo>
                  <a:lnTo>
                    <a:pt x="150" y="356"/>
                  </a:lnTo>
                  <a:lnTo>
                    <a:pt x="149" y="360"/>
                  </a:lnTo>
                  <a:lnTo>
                    <a:pt x="147" y="364"/>
                  </a:lnTo>
                  <a:lnTo>
                    <a:pt x="144" y="363"/>
                  </a:lnTo>
                  <a:lnTo>
                    <a:pt x="136" y="360"/>
                  </a:lnTo>
                  <a:lnTo>
                    <a:pt x="132" y="360"/>
                  </a:lnTo>
                  <a:lnTo>
                    <a:pt x="130" y="366"/>
                  </a:lnTo>
                  <a:lnTo>
                    <a:pt x="129" y="369"/>
                  </a:lnTo>
                  <a:lnTo>
                    <a:pt x="128" y="372"/>
                  </a:lnTo>
                  <a:lnTo>
                    <a:pt x="124" y="373"/>
                  </a:lnTo>
                  <a:lnTo>
                    <a:pt x="120" y="373"/>
                  </a:lnTo>
                  <a:lnTo>
                    <a:pt x="117" y="372"/>
                  </a:lnTo>
                  <a:lnTo>
                    <a:pt x="109" y="368"/>
                  </a:lnTo>
                  <a:lnTo>
                    <a:pt x="97" y="369"/>
                  </a:lnTo>
                  <a:lnTo>
                    <a:pt x="88" y="371"/>
                  </a:lnTo>
                  <a:lnTo>
                    <a:pt x="81" y="373"/>
                  </a:lnTo>
                  <a:lnTo>
                    <a:pt x="74" y="368"/>
                  </a:lnTo>
                  <a:lnTo>
                    <a:pt x="70" y="358"/>
                  </a:lnTo>
                  <a:lnTo>
                    <a:pt x="70" y="349"/>
                  </a:lnTo>
                  <a:lnTo>
                    <a:pt x="67" y="348"/>
                  </a:lnTo>
                  <a:lnTo>
                    <a:pt x="62" y="348"/>
                  </a:lnTo>
                  <a:lnTo>
                    <a:pt x="55" y="356"/>
                  </a:lnTo>
                  <a:lnTo>
                    <a:pt x="44" y="356"/>
                  </a:lnTo>
                  <a:lnTo>
                    <a:pt x="36" y="349"/>
                  </a:lnTo>
                  <a:lnTo>
                    <a:pt x="32" y="339"/>
                  </a:lnTo>
                  <a:lnTo>
                    <a:pt x="23" y="337"/>
                  </a:lnTo>
                  <a:lnTo>
                    <a:pt x="18" y="337"/>
                  </a:lnTo>
                  <a:lnTo>
                    <a:pt x="16" y="331"/>
                  </a:lnTo>
                  <a:lnTo>
                    <a:pt x="20" y="323"/>
                  </a:lnTo>
                  <a:lnTo>
                    <a:pt x="18" y="322"/>
                  </a:lnTo>
                  <a:lnTo>
                    <a:pt x="9" y="319"/>
                  </a:lnTo>
                  <a:lnTo>
                    <a:pt x="3" y="314"/>
                  </a:lnTo>
                  <a:lnTo>
                    <a:pt x="0" y="304"/>
                  </a:lnTo>
                  <a:lnTo>
                    <a:pt x="1" y="294"/>
                  </a:lnTo>
                  <a:lnTo>
                    <a:pt x="5" y="287"/>
                  </a:lnTo>
                  <a:lnTo>
                    <a:pt x="15" y="286"/>
                  </a:lnTo>
                  <a:lnTo>
                    <a:pt x="21" y="282"/>
                  </a:lnTo>
                  <a:lnTo>
                    <a:pt x="23" y="280"/>
                  </a:lnTo>
                  <a:lnTo>
                    <a:pt x="19" y="272"/>
                  </a:lnTo>
                  <a:lnTo>
                    <a:pt x="18" y="260"/>
                  </a:lnTo>
                  <a:lnTo>
                    <a:pt x="21" y="251"/>
                  </a:lnTo>
                  <a:lnTo>
                    <a:pt x="30" y="248"/>
                  </a:lnTo>
                  <a:lnTo>
                    <a:pt x="37" y="242"/>
                  </a:lnTo>
                  <a:lnTo>
                    <a:pt x="45" y="237"/>
                  </a:lnTo>
                  <a:lnTo>
                    <a:pt x="54" y="236"/>
                  </a:lnTo>
                  <a:lnTo>
                    <a:pt x="72" y="236"/>
                  </a:lnTo>
                  <a:lnTo>
                    <a:pt x="76" y="236"/>
                  </a:lnTo>
                  <a:lnTo>
                    <a:pt x="79" y="233"/>
                  </a:lnTo>
                  <a:lnTo>
                    <a:pt x="83" y="227"/>
                  </a:lnTo>
                  <a:lnTo>
                    <a:pt x="86" y="213"/>
                  </a:lnTo>
                  <a:lnTo>
                    <a:pt x="86" y="201"/>
                  </a:lnTo>
                  <a:lnTo>
                    <a:pt x="88" y="192"/>
                  </a:lnTo>
                  <a:lnTo>
                    <a:pt x="91" y="186"/>
                  </a:lnTo>
                  <a:lnTo>
                    <a:pt x="92" y="178"/>
                  </a:lnTo>
                  <a:lnTo>
                    <a:pt x="90" y="171"/>
                  </a:lnTo>
                  <a:lnTo>
                    <a:pt x="83" y="162"/>
                  </a:lnTo>
                  <a:lnTo>
                    <a:pt x="77" y="152"/>
                  </a:lnTo>
                  <a:lnTo>
                    <a:pt x="76" y="144"/>
                  </a:lnTo>
                  <a:lnTo>
                    <a:pt x="77" y="138"/>
                  </a:lnTo>
                  <a:lnTo>
                    <a:pt x="82" y="134"/>
                  </a:lnTo>
                  <a:lnTo>
                    <a:pt x="93" y="129"/>
                  </a:lnTo>
                  <a:lnTo>
                    <a:pt x="94" y="124"/>
                  </a:lnTo>
                  <a:lnTo>
                    <a:pt x="91" y="121"/>
                  </a:lnTo>
                  <a:lnTo>
                    <a:pt x="85" y="120"/>
                  </a:lnTo>
                  <a:lnTo>
                    <a:pt x="80" y="118"/>
                  </a:lnTo>
                  <a:lnTo>
                    <a:pt x="80" y="116"/>
                  </a:lnTo>
                  <a:lnTo>
                    <a:pt x="83" y="114"/>
                  </a:lnTo>
                  <a:lnTo>
                    <a:pt x="91" y="113"/>
                  </a:lnTo>
                  <a:lnTo>
                    <a:pt x="98" y="116"/>
                  </a:lnTo>
                  <a:lnTo>
                    <a:pt x="102" y="114"/>
                  </a:lnTo>
                  <a:lnTo>
                    <a:pt x="105" y="109"/>
                  </a:lnTo>
                  <a:lnTo>
                    <a:pt x="112" y="107"/>
                  </a:lnTo>
                  <a:lnTo>
                    <a:pt x="116" y="111"/>
                  </a:lnTo>
                  <a:lnTo>
                    <a:pt x="120" y="111"/>
                  </a:lnTo>
                  <a:lnTo>
                    <a:pt x="121" y="107"/>
                  </a:lnTo>
                  <a:lnTo>
                    <a:pt x="126" y="104"/>
                  </a:lnTo>
                  <a:lnTo>
                    <a:pt x="128" y="108"/>
                  </a:lnTo>
                  <a:lnTo>
                    <a:pt x="129" y="117"/>
                  </a:lnTo>
                  <a:lnTo>
                    <a:pt x="132" y="120"/>
                  </a:lnTo>
                  <a:lnTo>
                    <a:pt x="140" y="118"/>
                  </a:lnTo>
                  <a:lnTo>
                    <a:pt x="142" y="126"/>
                  </a:lnTo>
                  <a:lnTo>
                    <a:pt x="147" y="130"/>
                  </a:lnTo>
                  <a:lnTo>
                    <a:pt x="154" y="129"/>
                  </a:lnTo>
                  <a:lnTo>
                    <a:pt x="161" y="125"/>
                  </a:lnTo>
                  <a:lnTo>
                    <a:pt x="168" y="122"/>
                  </a:lnTo>
                  <a:lnTo>
                    <a:pt x="178" y="121"/>
                  </a:lnTo>
                  <a:lnTo>
                    <a:pt x="183" y="117"/>
                  </a:lnTo>
                  <a:lnTo>
                    <a:pt x="188" y="108"/>
                  </a:lnTo>
                  <a:lnTo>
                    <a:pt x="192" y="102"/>
                  </a:lnTo>
                  <a:lnTo>
                    <a:pt x="196" y="98"/>
                  </a:lnTo>
                  <a:lnTo>
                    <a:pt x="208" y="94"/>
                  </a:lnTo>
                  <a:lnTo>
                    <a:pt x="211" y="86"/>
                  </a:lnTo>
                  <a:lnTo>
                    <a:pt x="209" y="81"/>
                  </a:lnTo>
                  <a:lnTo>
                    <a:pt x="204" y="77"/>
                  </a:lnTo>
                  <a:lnTo>
                    <a:pt x="197" y="75"/>
                  </a:lnTo>
                  <a:lnTo>
                    <a:pt x="190" y="70"/>
                  </a:lnTo>
                  <a:lnTo>
                    <a:pt x="190" y="63"/>
                  </a:lnTo>
                  <a:lnTo>
                    <a:pt x="190" y="60"/>
                  </a:lnTo>
                  <a:lnTo>
                    <a:pt x="203" y="64"/>
                  </a:lnTo>
                  <a:lnTo>
                    <a:pt x="219" y="64"/>
                  </a:lnTo>
                  <a:lnTo>
                    <a:pt x="234" y="61"/>
                  </a:lnTo>
                  <a:lnTo>
                    <a:pt x="242" y="58"/>
                  </a:lnTo>
                  <a:lnTo>
                    <a:pt x="246" y="52"/>
                  </a:lnTo>
                  <a:lnTo>
                    <a:pt x="249" y="42"/>
                  </a:lnTo>
                  <a:lnTo>
                    <a:pt x="254" y="37"/>
                  </a:lnTo>
                  <a:lnTo>
                    <a:pt x="258" y="33"/>
                  </a:lnTo>
                  <a:lnTo>
                    <a:pt x="258" y="26"/>
                  </a:lnTo>
                  <a:lnTo>
                    <a:pt x="255" y="21"/>
                  </a:lnTo>
                  <a:lnTo>
                    <a:pt x="261" y="18"/>
                  </a:lnTo>
                  <a:lnTo>
                    <a:pt x="266" y="18"/>
                  </a:lnTo>
                  <a:lnTo>
                    <a:pt x="270" y="24"/>
                  </a:lnTo>
                  <a:lnTo>
                    <a:pt x="271" y="33"/>
                  </a:lnTo>
                  <a:lnTo>
                    <a:pt x="274" y="43"/>
                  </a:lnTo>
                  <a:lnTo>
                    <a:pt x="273" y="51"/>
                  </a:lnTo>
                  <a:lnTo>
                    <a:pt x="269" y="60"/>
                  </a:lnTo>
                  <a:lnTo>
                    <a:pt x="269" y="66"/>
                  </a:lnTo>
                  <a:lnTo>
                    <a:pt x="274" y="70"/>
                  </a:lnTo>
                  <a:lnTo>
                    <a:pt x="276" y="78"/>
                  </a:lnTo>
                  <a:lnTo>
                    <a:pt x="280" y="92"/>
                  </a:lnTo>
                  <a:lnTo>
                    <a:pt x="284" y="97"/>
                  </a:lnTo>
                  <a:lnTo>
                    <a:pt x="296" y="100"/>
                  </a:lnTo>
                  <a:lnTo>
                    <a:pt x="309" y="100"/>
                  </a:lnTo>
                  <a:lnTo>
                    <a:pt x="316" y="96"/>
                  </a:lnTo>
                  <a:lnTo>
                    <a:pt x="327" y="84"/>
                  </a:lnTo>
                  <a:lnTo>
                    <a:pt x="340" y="76"/>
                  </a:lnTo>
                  <a:lnTo>
                    <a:pt x="346" y="74"/>
                  </a:lnTo>
                  <a:lnTo>
                    <a:pt x="349" y="68"/>
                  </a:lnTo>
                  <a:lnTo>
                    <a:pt x="348" y="45"/>
                  </a:lnTo>
                  <a:lnTo>
                    <a:pt x="358" y="60"/>
                  </a:lnTo>
                  <a:lnTo>
                    <a:pt x="362" y="65"/>
                  </a:lnTo>
                  <a:lnTo>
                    <a:pt x="367" y="63"/>
                  </a:lnTo>
                  <a:lnTo>
                    <a:pt x="368" y="55"/>
                  </a:lnTo>
                  <a:lnTo>
                    <a:pt x="372" y="55"/>
                  </a:lnTo>
                  <a:lnTo>
                    <a:pt x="376" y="54"/>
                  </a:lnTo>
                  <a:lnTo>
                    <a:pt x="378" y="59"/>
                  </a:lnTo>
                  <a:lnTo>
                    <a:pt x="375" y="69"/>
                  </a:lnTo>
                  <a:lnTo>
                    <a:pt x="379" y="71"/>
                  </a:lnTo>
                  <a:lnTo>
                    <a:pt x="386" y="70"/>
                  </a:lnTo>
                  <a:lnTo>
                    <a:pt x="394" y="64"/>
                  </a:lnTo>
                  <a:lnTo>
                    <a:pt x="398" y="63"/>
                  </a:lnTo>
                  <a:lnTo>
                    <a:pt x="405" y="67"/>
                  </a:lnTo>
                  <a:lnTo>
                    <a:pt x="409" y="74"/>
                  </a:lnTo>
                  <a:lnTo>
                    <a:pt x="414" y="74"/>
                  </a:lnTo>
                  <a:lnTo>
                    <a:pt x="423" y="60"/>
                  </a:lnTo>
                  <a:lnTo>
                    <a:pt x="427" y="46"/>
                  </a:lnTo>
                  <a:lnTo>
                    <a:pt x="427" y="32"/>
                  </a:lnTo>
                  <a:lnTo>
                    <a:pt x="429" y="23"/>
                  </a:lnTo>
                  <a:lnTo>
                    <a:pt x="439" y="13"/>
                  </a:lnTo>
                  <a:lnTo>
                    <a:pt x="444" y="3"/>
                  </a:lnTo>
                  <a:lnTo>
                    <a:pt x="443" y="0"/>
                  </a:lnTo>
                  <a:lnTo>
                    <a:pt x="449" y="1"/>
                  </a:lnTo>
                  <a:lnTo>
                    <a:pt x="452" y="4"/>
                  </a:lnTo>
                  <a:lnTo>
                    <a:pt x="457" y="8"/>
                  </a:lnTo>
                  <a:lnTo>
                    <a:pt x="461" y="12"/>
                  </a:lnTo>
                  <a:lnTo>
                    <a:pt x="466" y="25"/>
                  </a:lnTo>
                  <a:lnTo>
                    <a:pt x="469" y="29"/>
                  </a:lnTo>
                  <a:lnTo>
                    <a:pt x="478" y="41"/>
                  </a:lnTo>
                  <a:lnTo>
                    <a:pt x="482" y="49"/>
                  </a:lnTo>
                  <a:lnTo>
                    <a:pt x="483" y="53"/>
                  </a:lnTo>
                  <a:lnTo>
                    <a:pt x="484" y="55"/>
                  </a:lnTo>
                  <a:lnTo>
                    <a:pt x="493" y="60"/>
                  </a:lnTo>
                  <a:lnTo>
                    <a:pt x="495" y="67"/>
                  </a:lnTo>
                  <a:lnTo>
                    <a:pt x="495" y="73"/>
                  </a:lnTo>
                  <a:lnTo>
                    <a:pt x="493" y="85"/>
                  </a:lnTo>
                  <a:lnTo>
                    <a:pt x="486" y="93"/>
                  </a:lnTo>
                  <a:lnTo>
                    <a:pt x="480" y="103"/>
                  </a:lnTo>
                  <a:lnTo>
                    <a:pt x="478" y="111"/>
                  </a:lnTo>
                  <a:lnTo>
                    <a:pt x="480" y="116"/>
                  </a:lnTo>
                  <a:lnTo>
                    <a:pt x="486" y="116"/>
                  </a:lnTo>
                  <a:lnTo>
                    <a:pt x="491" y="114"/>
                  </a:lnTo>
                  <a:lnTo>
                    <a:pt x="493" y="108"/>
                  </a:lnTo>
                  <a:lnTo>
                    <a:pt x="497" y="103"/>
                  </a:lnTo>
                  <a:lnTo>
                    <a:pt x="504" y="101"/>
                  </a:lnTo>
                  <a:lnTo>
                    <a:pt x="512" y="100"/>
                  </a:lnTo>
                  <a:lnTo>
                    <a:pt x="519" y="100"/>
                  </a:lnTo>
                  <a:lnTo>
                    <a:pt x="527" y="98"/>
                  </a:lnTo>
                  <a:lnTo>
                    <a:pt x="533" y="100"/>
                  </a:lnTo>
                  <a:lnTo>
                    <a:pt x="535" y="103"/>
                  </a:lnTo>
                  <a:lnTo>
                    <a:pt x="534" y="108"/>
                  </a:lnTo>
                  <a:lnTo>
                    <a:pt x="536" y="112"/>
                  </a:lnTo>
                  <a:lnTo>
                    <a:pt x="538" y="113"/>
                  </a:lnTo>
                  <a:lnTo>
                    <a:pt x="542" y="112"/>
                  </a:lnTo>
                  <a:lnTo>
                    <a:pt x="546" y="105"/>
                  </a:lnTo>
                  <a:lnTo>
                    <a:pt x="550" y="102"/>
                  </a:lnTo>
                  <a:lnTo>
                    <a:pt x="556" y="101"/>
                  </a:lnTo>
                  <a:lnTo>
                    <a:pt x="570" y="102"/>
                  </a:lnTo>
                  <a:lnTo>
                    <a:pt x="584" y="103"/>
                  </a:lnTo>
                  <a:lnTo>
                    <a:pt x="598" y="103"/>
                  </a:lnTo>
                  <a:lnTo>
                    <a:pt x="611" y="105"/>
                  </a:lnTo>
                  <a:lnTo>
                    <a:pt x="619" y="107"/>
                  </a:lnTo>
                  <a:lnTo>
                    <a:pt x="622" y="111"/>
                  </a:lnTo>
                  <a:lnTo>
                    <a:pt x="622" y="117"/>
                  </a:lnTo>
                  <a:lnTo>
                    <a:pt x="624" y="120"/>
                  </a:lnTo>
                  <a:lnTo>
                    <a:pt x="628" y="121"/>
                  </a:lnTo>
                  <a:lnTo>
                    <a:pt x="635" y="119"/>
                  </a:lnTo>
                  <a:lnTo>
                    <a:pt x="639" y="116"/>
                  </a:lnTo>
                  <a:lnTo>
                    <a:pt x="645" y="114"/>
                  </a:lnTo>
                  <a:lnTo>
                    <a:pt x="656" y="118"/>
                  </a:lnTo>
                  <a:lnTo>
                    <a:pt x="669" y="118"/>
                  </a:lnTo>
                  <a:lnTo>
                    <a:pt x="686" y="118"/>
                  </a:lnTo>
                  <a:lnTo>
                    <a:pt x="702" y="117"/>
                  </a:lnTo>
                  <a:lnTo>
                    <a:pt x="715" y="117"/>
                  </a:lnTo>
                  <a:lnTo>
                    <a:pt x="723" y="116"/>
                  </a:lnTo>
                  <a:lnTo>
                    <a:pt x="727" y="114"/>
                  </a:lnTo>
                  <a:lnTo>
                    <a:pt x="732" y="114"/>
                  </a:lnTo>
                  <a:lnTo>
                    <a:pt x="735" y="114"/>
                  </a:lnTo>
                  <a:lnTo>
                    <a:pt x="739" y="116"/>
                  </a:lnTo>
                  <a:lnTo>
                    <a:pt x="769" y="139"/>
                  </a:lnTo>
                  <a:lnTo>
                    <a:pt x="773" y="142"/>
                  </a:lnTo>
                  <a:lnTo>
                    <a:pt x="778" y="143"/>
                  </a:lnTo>
                  <a:lnTo>
                    <a:pt x="782" y="143"/>
                  </a:lnTo>
                  <a:lnTo>
                    <a:pt x="790" y="143"/>
                  </a:lnTo>
                  <a:lnTo>
                    <a:pt x="815" y="141"/>
                  </a:lnTo>
                  <a:lnTo>
                    <a:pt x="818" y="142"/>
                  </a:lnTo>
                  <a:lnTo>
                    <a:pt x="821" y="143"/>
                  </a:lnTo>
                  <a:lnTo>
                    <a:pt x="824" y="147"/>
                  </a:lnTo>
                  <a:lnTo>
                    <a:pt x="824" y="150"/>
                  </a:lnTo>
                  <a:lnTo>
                    <a:pt x="826" y="153"/>
                  </a:lnTo>
                  <a:lnTo>
                    <a:pt x="827" y="157"/>
                  </a:lnTo>
                  <a:lnTo>
                    <a:pt x="827" y="158"/>
                  </a:lnTo>
                  <a:lnTo>
                    <a:pt x="827" y="162"/>
                  </a:lnTo>
                  <a:lnTo>
                    <a:pt x="828" y="166"/>
                  </a:lnTo>
                  <a:lnTo>
                    <a:pt x="828" y="171"/>
                  </a:lnTo>
                  <a:lnTo>
                    <a:pt x="828" y="175"/>
                  </a:lnTo>
                  <a:lnTo>
                    <a:pt x="828" y="180"/>
                  </a:lnTo>
                  <a:lnTo>
                    <a:pt x="828" y="188"/>
                  </a:lnTo>
                  <a:lnTo>
                    <a:pt x="827" y="196"/>
                  </a:lnTo>
                  <a:lnTo>
                    <a:pt x="824" y="205"/>
                  </a:lnTo>
                  <a:lnTo>
                    <a:pt x="821" y="213"/>
                  </a:lnTo>
                  <a:lnTo>
                    <a:pt x="817" y="222"/>
                  </a:lnTo>
                  <a:lnTo>
                    <a:pt x="814" y="230"/>
                  </a:lnTo>
                  <a:lnTo>
                    <a:pt x="812" y="234"/>
                  </a:lnTo>
                  <a:lnTo>
                    <a:pt x="806" y="243"/>
                  </a:lnTo>
                  <a:lnTo>
                    <a:pt x="804" y="248"/>
                  </a:lnTo>
                  <a:lnTo>
                    <a:pt x="794" y="260"/>
                  </a:lnTo>
                  <a:lnTo>
                    <a:pt x="788" y="268"/>
                  </a:lnTo>
                  <a:lnTo>
                    <a:pt x="782" y="277"/>
                  </a:lnTo>
                  <a:lnTo>
                    <a:pt x="774" y="290"/>
                  </a:lnTo>
                  <a:lnTo>
                    <a:pt x="770" y="299"/>
                  </a:lnTo>
                  <a:lnTo>
                    <a:pt x="766" y="308"/>
                  </a:lnTo>
                  <a:lnTo>
                    <a:pt x="762" y="312"/>
                  </a:lnTo>
                  <a:lnTo>
                    <a:pt x="758" y="316"/>
                  </a:lnTo>
                  <a:lnTo>
                    <a:pt x="754" y="316"/>
                  </a:lnTo>
                  <a:lnTo>
                    <a:pt x="751" y="320"/>
                  </a:lnTo>
                  <a:lnTo>
                    <a:pt x="750" y="324"/>
                  </a:lnTo>
                  <a:lnTo>
                    <a:pt x="750" y="328"/>
                  </a:lnTo>
                  <a:lnTo>
                    <a:pt x="747" y="330"/>
                  </a:lnTo>
                  <a:lnTo>
                    <a:pt x="746" y="333"/>
                  </a:lnTo>
                  <a:lnTo>
                    <a:pt x="746" y="337"/>
                  </a:lnTo>
                  <a:lnTo>
                    <a:pt x="744" y="339"/>
                  </a:lnTo>
                  <a:lnTo>
                    <a:pt x="746" y="353"/>
                  </a:lnTo>
                  <a:lnTo>
                    <a:pt x="747" y="367"/>
                  </a:lnTo>
                  <a:lnTo>
                    <a:pt x="748" y="378"/>
                  </a:lnTo>
                  <a:lnTo>
                    <a:pt x="747" y="390"/>
                  </a:lnTo>
                  <a:lnTo>
                    <a:pt x="745" y="395"/>
                  </a:lnTo>
                  <a:lnTo>
                    <a:pt x="745" y="400"/>
                  </a:lnTo>
                  <a:lnTo>
                    <a:pt x="747" y="408"/>
                  </a:lnTo>
                  <a:lnTo>
                    <a:pt x="745" y="417"/>
                  </a:lnTo>
                  <a:lnTo>
                    <a:pt x="737" y="426"/>
                  </a:lnTo>
                  <a:lnTo>
                    <a:pt x="734" y="430"/>
                  </a:lnTo>
                  <a:lnTo>
                    <a:pt x="733" y="438"/>
                  </a:lnTo>
                  <a:lnTo>
                    <a:pt x="733" y="445"/>
                  </a:lnTo>
                  <a:lnTo>
                    <a:pt x="731" y="450"/>
                  </a:lnTo>
                  <a:lnTo>
                    <a:pt x="730" y="459"/>
                  </a:lnTo>
                  <a:lnTo>
                    <a:pt x="727" y="467"/>
                  </a:lnTo>
                  <a:lnTo>
                    <a:pt x="726" y="472"/>
                  </a:lnTo>
                  <a:lnTo>
                    <a:pt x="722" y="479"/>
                  </a:lnTo>
                  <a:lnTo>
                    <a:pt x="715" y="485"/>
                  </a:lnTo>
                  <a:lnTo>
                    <a:pt x="710" y="493"/>
                  </a:lnTo>
                  <a:lnTo>
                    <a:pt x="706" y="501"/>
                  </a:lnTo>
                  <a:lnTo>
                    <a:pt x="698" y="515"/>
                  </a:lnTo>
                  <a:lnTo>
                    <a:pt x="694" y="523"/>
                  </a:lnTo>
                  <a:lnTo>
                    <a:pt x="690" y="527"/>
                  </a:lnTo>
                  <a:lnTo>
                    <a:pt x="687" y="531"/>
                  </a:lnTo>
                  <a:lnTo>
                    <a:pt x="683" y="536"/>
                  </a:lnTo>
                  <a:lnTo>
                    <a:pt x="671" y="545"/>
                  </a:lnTo>
                  <a:lnTo>
                    <a:pt x="666" y="546"/>
                  </a:lnTo>
                  <a:lnTo>
                    <a:pt x="665" y="546"/>
                  </a:lnTo>
                  <a:lnTo>
                    <a:pt x="657" y="546"/>
                  </a:lnTo>
                  <a:lnTo>
                    <a:pt x="653" y="546"/>
                  </a:lnTo>
                  <a:lnTo>
                    <a:pt x="646" y="548"/>
                  </a:lnTo>
                  <a:lnTo>
                    <a:pt x="644" y="551"/>
                  </a:lnTo>
                  <a:lnTo>
                    <a:pt x="636" y="548"/>
                  </a:lnTo>
                  <a:lnTo>
                    <a:pt x="628" y="548"/>
                  </a:lnTo>
                  <a:lnTo>
                    <a:pt x="622" y="552"/>
                  </a:lnTo>
                  <a:lnTo>
                    <a:pt x="620" y="557"/>
                  </a:lnTo>
                  <a:lnTo>
                    <a:pt x="616" y="561"/>
                  </a:lnTo>
                  <a:lnTo>
                    <a:pt x="604" y="565"/>
                  </a:lnTo>
                  <a:lnTo>
                    <a:pt x="591" y="574"/>
                  </a:lnTo>
                  <a:lnTo>
                    <a:pt x="579" y="578"/>
                  </a:lnTo>
                  <a:lnTo>
                    <a:pt x="571" y="582"/>
                  </a:lnTo>
                  <a:lnTo>
                    <a:pt x="561" y="591"/>
                  </a:lnTo>
                  <a:lnTo>
                    <a:pt x="554" y="600"/>
                  </a:lnTo>
                  <a:lnTo>
                    <a:pt x="547" y="608"/>
                  </a:lnTo>
                  <a:lnTo>
                    <a:pt x="543" y="609"/>
                  </a:lnTo>
                  <a:lnTo>
                    <a:pt x="538" y="612"/>
                  </a:lnTo>
                  <a:lnTo>
                    <a:pt x="534" y="617"/>
                  </a:lnTo>
                  <a:lnTo>
                    <a:pt x="533" y="618"/>
                  </a:lnTo>
                  <a:lnTo>
                    <a:pt x="531" y="622"/>
                  </a:lnTo>
                  <a:lnTo>
                    <a:pt x="531" y="626"/>
                  </a:lnTo>
                  <a:lnTo>
                    <a:pt x="531" y="631"/>
                  </a:lnTo>
                  <a:lnTo>
                    <a:pt x="531" y="634"/>
                  </a:lnTo>
                  <a:lnTo>
                    <a:pt x="535" y="638"/>
                  </a:lnTo>
                  <a:lnTo>
                    <a:pt x="535" y="643"/>
                  </a:lnTo>
                  <a:lnTo>
                    <a:pt x="528" y="676"/>
                  </a:lnTo>
                  <a:lnTo>
                    <a:pt x="524" y="681"/>
                  </a:lnTo>
                  <a:lnTo>
                    <a:pt x="521" y="685"/>
                  </a:lnTo>
                  <a:lnTo>
                    <a:pt x="497" y="710"/>
                  </a:lnTo>
                  <a:lnTo>
                    <a:pt x="484" y="723"/>
                  </a:lnTo>
                  <a:lnTo>
                    <a:pt x="479" y="731"/>
                  </a:lnTo>
                  <a:lnTo>
                    <a:pt x="476" y="741"/>
                  </a:lnTo>
                  <a:lnTo>
                    <a:pt x="473" y="746"/>
                  </a:lnTo>
                  <a:lnTo>
                    <a:pt x="473" y="750"/>
                  </a:lnTo>
                  <a:lnTo>
                    <a:pt x="469" y="753"/>
                  </a:lnTo>
                  <a:lnTo>
                    <a:pt x="465" y="754"/>
                  </a:lnTo>
                  <a:lnTo>
                    <a:pt x="461" y="754"/>
                  </a:lnTo>
                  <a:lnTo>
                    <a:pt x="457" y="758"/>
                  </a:lnTo>
                  <a:lnTo>
                    <a:pt x="453" y="762"/>
                  </a:lnTo>
                  <a:lnTo>
                    <a:pt x="453" y="767"/>
                  </a:lnTo>
                  <a:lnTo>
                    <a:pt x="453" y="771"/>
                  </a:lnTo>
                  <a:lnTo>
                    <a:pt x="451" y="772"/>
                  </a:lnTo>
                  <a:lnTo>
                    <a:pt x="450" y="776"/>
                  </a:lnTo>
                  <a:lnTo>
                    <a:pt x="448" y="779"/>
                  </a:lnTo>
                  <a:lnTo>
                    <a:pt x="446" y="780"/>
                  </a:lnTo>
                  <a:lnTo>
                    <a:pt x="432" y="793"/>
                  </a:lnTo>
                  <a:lnTo>
                    <a:pt x="426" y="777"/>
                  </a:lnTo>
                  <a:lnTo>
                    <a:pt x="427" y="765"/>
                  </a:lnTo>
                  <a:lnTo>
                    <a:pt x="425" y="758"/>
                  </a:lnTo>
                  <a:lnTo>
                    <a:pt x="417" y="758"/>
                  </a:lnTo>
                  <a:lnTo>
                    <a:pt x="414" y="754"/>
                  </a:lnTo>
                  <a:lnTo>
                    <a:pt x="413" y="748"/>
                  </a:lnTo>
                  <a:lnTo>
                    <a:pt x="407" y="741"/>
                  </a:lnTo>
                  <a:lnTo>
                    <a:pt x="398" y="738"/>
                  </a:lnTo>
                  <a:lnTo>
                    <a:pt x="386" y="738"/>
                  </a:lnTo>
                  <a:lnTo>
                    <a:pt x="380" y="734"/>
                  </a:lnTo>
                  <a:lnTo>
                    <a:pt x="373" y="723"/>
                  </a:lnTo>
                  <a:lnTo>
                    <a:pt x="365" y="722"/>
                  </a:lnTo>
                  <a:lnTo>
                    <a:pt x="348" y="723"/>
                  </a:lnTo>
                  <a:lnTo>
                    <a:pt x="369" y="696"/>
                  </a:lnTo>
                  <a:lnTo>
                    <a:pt x="392" y="675"/>
                  </a:lnTo>
                  <a:lnTo>
                    <a:pt x="409" y="664"/>
                  </a:lnTo>
                  <a:lnTo>
                    <a:pt x="423" y="661"/>
                  </a:lnTo>
                  <a:lnTo>
                    <a:pt x="425" y="659"/>
                  </a:lnTo>
                  <a:lnTo>
                    <a:pt x="424" y="652"/>
                  </a:lnTo>
                  <a:lnTo>
                    <a:pt x="428" y="643"/>
                  </a:lnTo>
                  <a:lnTo>
                    <a:pt x="427" y="638"/>
                  </a:lnTo>
                  <a:lnTo>
                    <a:pt x="423" y="632"/>
                  </a:lnTo>
                  <a:lnTo>
                    <a:pt x="405" y="629"/>
                  </a:lnTo>
                  <a:lnTo>
                    <a:pt x="409" y="621"/>
                  </a:lnTo>
                  <a:lnTo>
                    <a:pt x="411" y="609"/>
                  </a:lnTo>
                  <a:lnTo>
                    <a:pt x="411" y="601"/>
                  </a:lnTo>
                  <a:lnTo>
                    <a:pt x="406" y="594"/>
                  </a:lnTo>
                  <a:lnTo>
                    <a:pt x="402" y="592"/>
                  </a:lnTo>
                  <a:lnTo>
                    <a:pt x="400" y="591"/>
                  </a:lnTo>
                  <a:lnTo>
                    <a:pt x="398" y="591"/>
                  </a:lnTo>
                  <a:lnTo>
                    <a:pt x="388" y="593"/>
                  </a:lnTo>
                  <a:lnTo>
                    <a:pt x="386" y="591"/>
                  </a:lnTo>
                  <a:lnTo>
                    <a:pt x="384" y="588"/>
                  </a:lnTo>
                  <a:lnTo>
                    <a:pt x="384" y="584"/>
                  </a:lnTo>
                  <a:lnTo>
                    <a:pt x="385" y="582"/>
                  </a:lnTo>
                  <a:lnTo>
                    <a:pt x="386" y="575"/>
                  </a:lnTo>
                  <a:lnTo>
                    <a:pt x="387" y="572"/>
                  </a:lnTo>
                  <a:lnTo>
                    <a:pt x="386" y="568"/>
                  </a:lnTo>
                  <a:lnTo>
                    <a:pt x="384" y="564"/>
                  </a:lnTo>
                  <a:lnTo>
                    <a:pt x="381" y="563"/>
                  </a:lnTo>
                  <a:lnTo>
                    <a:pt x="373" y="564"/>
                  </a:lnTo>
                  <a:lnTo>
                    <a:pt x="362" y="567"/>
                  </a:lnTo>
                  <a:lnTo>
                    <a:pt x="354" y="572"/>
                  </a:lnTo>
                  <a:lnTo>
                    <a:pt x="347" y="568"/>
                  </a:lnTo>
                  <a:lnTo>
                    <a:pt x="342" y="555"/>
                  </a:lnTo>
                  <a:lnTo>
                    <a:pt x="343" y="537"/>
                  </a:lnTo>
                  <a:lnTo>
                    <a:pt x="341" y="521"/>
                  </a:lnTo>
                  <a:lnTo>
                    <a:pt x="329" y="513"/>
                  </a:lnTo>
                  <a:lnTo>
                    <a:pt x="341" y="521"/>
                  </a:lnTo>
                  <a:lnTo>
                    <a:pt x="344" y="500"/>
                  </a:lnTo>
                  <a:lnTo>
                    <a:pt x="350" y="489"/>
                  </a:lnTo>
                  <a:lnTo>
                    <a:pt x="352" y="479"/>
                  </a:lnTo>
                  <a:lnTo>
                    <a:pt x="347" y="473"/>
                  </a:lnTo>
                  <a:lnTo>
                    <a:pt x="339" y="473"/>
                  </a:lnTo>
                  <a:lnTo>
                    <a:pt x="336" y="466"/>
                  </a:lnTo>
                  <a:lnTo>
                    <a:pt x="335" y="450"/>
                  </a:lnTo>
                  <a:lnTo>
                    <a:pt x="332" y="446"/>
                  </a:lnTo>
                  <a:lnTo>
                    <a:pt x="320" y="450"/>
                  </a:lnTo>
                  <a:lnTo>
                    <a:pt x="305" y="451"/>
                  </a:lnTo>
                  <a:lnTo>
                    <a:pt x="298" y="447"/>
                  </a:lnTo>
                  <a:lnTo>
                    <a:pt x="294" y="436"/>
                  </a:lnTo>
                  <a:lnTo>
                    <a:pt x="282" y="428"/>
                  </a:lnTo>
                  <a:lnTo>
                    <a:pt x="283" y="427"/>
                  </a:lnTo>
                  <a:lnTo>
                    <a:pt x="293" y="424"/>
                  </a:lnTo>
                  <a:lnTo>
                    <a:pt x="294" y="419"/>
                  </a:lnTo>
                  <a:lnTo>
                    <a:pt x="288" y="413"/>
                  </a:lnTo>
                  <a:lnTo>
                    <a:pt x="286" y="400"/>
                  </a:lnTo>
                  <a:lnTo>
                    <a:pt x="274" y="401"/>
                  </a:lnTo>
                  <a:lnTo>
                    <a:pt x="270" y="398"/>
                  </a:lnTo>
                  <a:lnTo>
                    <a:pt x="262" y="398"/>
                  </a:lnTo>
                  <a:lnTo>
                    <a:pt x="251" y="401"/>
                  </a:lnTo>
                  <a:lnTo>
                    <a:pt x="248" y="400"/>
                  </a:lnTo>
                  <a:lnTo>
                    <a:pt x="240" y="387"/>
                  </a:lnTo>
                  <a:lnTo>
                    <a:pt x="234" y="383"/>
                  </a:lnTo>
                  <a:lnTo>
                    <a:pt x="221" y="386"/>
                  </a:lnTo>
                  <a:lnTo>
                    <a:pt x="217" y="385"/>
                  </a:lnTo>
                  <a:lnTo>
                    <a:pt x="213" y="377"/>
                  </a:lnTo>
                  <a:lnTo>
                    <a:pt x="209" y="374"/>
                  </a:lnTo>
                  <a:lnTo>
                    <a:pt x="188" y="372"/>
                  </a:lnTo>
                  <a:lnTo>
                    <a:pt x="182" y="366"/>
                  </a:lnTo>
                  <a:lnTo>
                    <a:pt x="181" y="356"/>
                  </a:lnTo>
                  <a:lnTo>
                    <a:pt x="186" y="338"/>
                  </a:lnTo>
                  <a:lnTo>
                    <a:pt x="184" y="331"/>
                  </a:lnTo>
                </a:path>
              </a:pathLst>
            </a:custGeom>
            <a:gradFill rotWithShape="0">
              <a:gsLst>
                <a:gs pos="0">
                  <a:schemeClr val="accent2"/>
                </a:gs>
                <a:gs pos="100000">
                  <a:schemeClr val="accent2">
                    <a:gamma/>
                    <a:shade val="46275"/>
                    <a:invGamma/>
                  </a:schemeClr>
                </a:gs>
              </a:gsLst>
              <a:lin ang="2700000" scaled="1"/>
            </a:gradFill>
            <a:ln w="9525" cap="rnd" cmpd="sng">
              <a:noFill/>
              <a:prstDash val="solid"/>
              <a:round/>
              <a:headEnd type="none" w="sm" len="sm"/>
              <a:tailEnd type="none" w="sm" len="sm"/>
            </a:ln>
            <a:effectLst/>
          </p:spPr>
          <p:txBody>
            <a:bodyPr/>
            <a:lstStyle/>
            <a:p>
              <a:pPr fontAlgn="base">
                <a:spcBef>
                  <a:spcPct val="0"/>
                </a:spcBef>
                <a:spcAft>
                  <a:spcPct val="0"/>
                </a:spcAft>
              </a:pPr>
              <a:endParaRPr lang="en-GB" sz="2000" b="1" smtClean="0">
                <a:solidFill>
                  <a:srgbClr val="003897"/>
                </a:solidFill>
              </a:endParaRPr>
            </a:p>
          </p:txBody>
        </p:sp>
        <p:sp>
          <p:nvSpPr>
            <p:cNvPr id="521504" name="Line 289"/>
            <p:cNvSpPr>
              <a:spLocks noChangeAspect="1" noChangeShapeType="1"/>
            </p:cNvSpPr>
            <p:nvPr/>
          </p:nvSpPr>
          <p:spPr bwMode="auto">
            <a:xfrm>
              <a:off x="4167" y="2421"/>
              <a:ext cx="219" cy="1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en-GB" sz="2400" b="1" smtClean="0">
                <a:solidFill>
                  <a:srgbClr val="003897"/>
                </a:solidFill>
              </a:endParaRPr>
            </a:p>
          </p:txBody>
        </p:sp>
      </p:grpSp>
      <p:sp>
        <p:nvSpPr>
          <p:cNvPr id="298" name="Oval 297"/>
          <p:cNvSpPr/>
          <p:nvPr/>
        </p:nvSpPr>
        <p:spPr bwMode="auto">
          <a:xfrm flipH="1">
            <a:off x="6986755" y="4802577"/>
            <a:ext cx="138333" cy="14179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rgbClr val="003897"/>
              </a:solidFill>
              <a:effectLst/>
              <a:latin typeface="Arial Unicode MS" pitchFamily="34" charset="-128"/>
            </a:endParaRPr>
          </a:p>
        </p:txBody>
      </p:sp>
      <p:sp>
        <p:nvSpPr>
          <p:cNvPr id="299" name="Oval 298"/>
          <p:cNvSpPr/>
          <p:nvPr/>
        </p:nvSpPr>
        <p:spPr bwMode="auto">
          <a:xfrm flipH="1">
            <a:off x="5173480" y="2963598"/>
            <a:ext cx="138333" cy="14179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rgbClr val="003897"/>
              </a:solidFill>
              <a:effectLst/>
              <a:latin typeface="Arial Unicode MS" pitchFamily="34"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236" y="3318847"/>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023" y="2347581"/>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 name="Oval 301"/>
          <p:cNvSpPr/>
          <p:nvPr/>
        </p:nvSpPr>
        <p:spPr bwMode="auto">
          <a:xfrm flipH="1">
            <a:off x="6839988" y="3074968"/>
            <a:ext cx="138333" cy="14179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rgbClr val="003897"/>
              </a:solidFill>
              <a:effectLst/>
              <a:latin typeface="Arial Unicode MS" pitchFamily="34" charset="-128"/>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094" y="348136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997" y="31678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094" y="3956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021" y="363144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2766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 name="Rectangle 4"/>
          <p:cNvSpPr>
            <a:spLocks noGrp="1" noChangeArrowheads="1"/>
          </p:cNvSpPr>
          <p:nvPr>
            <p:ph type="title"/>
          </p:nvPr>
        </p:nvSpPr>
        <p:spPr>
          <a:xfrm>
            <a:off x="0" y="0"/>
            <a:ext cx="9144000" cy="1143000"/>
          </a:xfrm>
        </p:spPr>
        <p:txBody>
          <a:bodyPr/>
          <a:lstStyle/>
          <a:p>
            <a:pPr eaLnBrk="1" hangingPunct="1"/>
            <a:r>
              <a:rPr lang="en-US" sz="4000" dirty="0" smtClean="0">
                <a:latin typeface="Arial Unicode MS" pitchFamily="34" charset="-128"/>
                <a:ea typeface="Arial Unicode MS" pitchFamily="34" charset="-128"/>
                <a:cs typeface="Arial Unicode MS" pitchFamily="34" charset="-128"/>
              </a:rPr>
              <a:t> TWI Group</a:t>
            </a:r>
            <a:endParaRPr lang="en-GB" sz="4000" dirty="0" smtClean="0">
              <a:latin typeface="Arial Unicode MS" pitchFamily="34" charset="-128"/>
              <a:ea typeface="Arial Unicode MS" pitchFamily="34" charset="-128"/>
              <a:cs typeface="Arial Unicode MS" pitchFamily="34" charset="-128"/>
            </a:endParaRPr>
          </a:p>
        </p:txBody>
      </p:sp>
      <p:sp>
        <p:nvSpPr>
          <p:cNvPr id="521505" name="Oval 289"/>
          <p:cNvSpPr>
            <a:spLocks noChangeAspect="1" noChangeArrowheads="1"/>
          </p:cNvSpPr>
          <p:nvPr/>
        </p:nvSpPr>
        <p:spPr bwMode="auto">
          <a:xfrm>
            <a:off x="2318983" y="1772816"/>
            <a:ext cx="5111435" cy="2970213"/>
          </a:xfrm>
          <a:prstGeom prst="ellipse">
            <a:avLst/>
          </a:prstGeom>
          <a:gradFill rotWithShape="1">
            <a:gsLst>
              <a:gs pos="0">
                <a:schemeClr val="accent1">
                  <a:alpha val="89000"/>
                </a:schemeClr>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GB" sz="2800" b="1" smtClean="0">
                <a:solidFill>
                  <a:srgbClr val="0038A8"/>
                </a:solidFill>
              </a:rPr>
              <a:t>Maintain and </a:t>
            </a:r>
            <a:br>
              <a:rPr lang="en-GB" sz="2800" b="1" smtClean="0">
                <a:solidFill>
                  <a:srgbClr val="0038A8"/>
                </a:solidFill>
              </a:rPr>
            </a:br>
            <a:r>
              <a:rPr lang="en-GB" sz="2800" b="1" smtClean="0">
                <a:solidFill>
                  <a:srgbClr val="0038A8"/>
                </a:solidFill>
              </a:rPr>
              <a:t>develop TWI brand </a:t>
            </a:r>
            <a:br>
              <a:rPr lang="en-GB" sz="2800" b="1" smtClean="0">
                <a:solidFill>
                  <a:srgbClr val="0038A8"/>
                </a:solidFill>
              </a:rPr>
            </a:br>
            <a:r>
              <a:rPr lang="en-GB" sz="2800" b="1" smtClean="0">
                <a:solidFill>
                  <a:srgbClr val="0038A8"/>
                </a:solidFill>
              </a:rPr>
              <a:t>reputation to add value </a:t>
            </a:r>
          </a:p>
          <a:p>
            <a:pPr algn="ctr" fontAlgn="base">
              <a:spcBef>
                <a:spcPct val="0"/>
              </a:spcBef>
              <a:spcAft>
                <a:spcPct val="0"/>
              </a:spcAft>
            </a:pPr>
            <a:r>
              <a:rPr lang="en-GB" sz="2800" b="1" smtClean="0">
                <a:solidFill>
                  <a:srgbClr val="0038A8"/>
                </a:solidFill>
              </a:rPr>
              <a:t>to members</a:t>
            </a:r>
            <a:endParaRPr lang="en-GB" sz="2800" b="1" smtClean="0">
              <a:solidFill>
                <a:srgbClr val="003897"/>
              </a:solidFill>
            </a:endParaRPr>
          </a:p>
        </p:txBody>
      </p:sp>
      <p:sp>
        <p:nvSpPr>
          <p:cNvPr id="521510" name="AutoShape 294"/>
          <p:cNvSpPr>
            <a:spLocks noChangeAspect="1" noChangeArrowheads="1"/>
          </p:cNvSpPr>
          <p:nvPr/>
        </p:nvSpPr>
        <p:spPr bwMode="auto">
          <a:xfrm>
            <a:off x="329305" y="3650837"/>
            <a:ext cx="3428580" cy="1512887"/>
          </a:xfrm>
          <a:prstGeom prst="roundRect">
            <a:avLst>
              <a:gd name="adj" fmla="val 16667"/>
            </a:avLst>
          </a:prstGeom>
          <a:gradFill rotWithShape="1">
            <a:gsLst>
              <a:gs pos="0">
                <a:schemeClr val="bg1"/>
              </a:gs>
              <a:gs pos="100000">
                <a:srgbClr val="FF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dirty="0" smtClean="0">
                <a:solidFill>
                  <a:srgbClr val="003897"/>
                </a:solidFill>
              </a:rPr>
              <a:t>Leading international</a:t>
            </a:r>
            <a:br>
              <a:rPr lang="en-US" sz="2000" b="1" dirty="0" smtClean="0">
                <a:solidFill>
                  <a:srgbClr val="003897"/>
                </a:solidFill>
              </a:rPr>
            </a:br>
            <a:r>
              <a:rPr lang="en-US" sz="2000" b="1" dirty="0" smtClean="0">
                <a:solidFill>
                  <a:srgbClr val="003897"/>
                </a:solidFill>
              </a:rPr>
              <a:t>training and examination </a:t>
            </a:r>
            <a:br>
              <a:rPr lang="en-US" sz="2000" b="1" dirty="0" smtClean="0">
                <a:solidFill>
                  <a:srgbClr val="003897"/>
                </a:solidFill>
              </a:rPr>
            </a:br>
            <a:r>
              <a:rPr lang="en-US" sz="2000" b="1" dirty="0" smtClean="0">
                <a:solidFill>
                  <a:srgbClr val="003897"/>
                </a:solidFill>
              </a:rPr>
              <a:t>product</a:t>
            </a:r>
            <a:endParaRPr lang="en-GB" sz="2000" b="1" dirty="0" smtClean="0">
              <a:solidFill>
                <a:srgbClr val="003897"/>
              </a:solidFill>
            </a:endParaRPr>
          </a:p>
        </p:txBody>
      </p:sp>
      <p:sp>
        <p:nvSpPr>
          <p:cNvPr id="521511" name="AutoShape 295"/>
          <p:cNvSpPr>
            <a:spLocks noChangeAspect="1" noChangeArrowheads="1"/>
          </p:cNvSpPr>
          <p:nvPr/>
        </p:nvSpPr>
        <p:spPr bwMode="auto">
          <a:xfrm>
            <a:off x="6026012" y="3661798"/>
            <a:ext cx="2808837" cy="1462018"/>
          </a:xfrm>
          <a:prstGeom prst="roundRect">
            <a:avLst>
              <a:gd name="adj" fmla="val 16667"/>
            </a:avLst>
          </a:prstGeom>
          <a:gradFill rotWithShape="1">
            <a:gsLst>
              <a:gs pos="0">
                <a:schemeClr val="bg1"/>
              </a:gs>
              <a:gs pos="100000">
                <a:srgbClr val="FF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dirty="0" smtClean="0">
                <a:solidFill>
                  <a:srgbClr val="003897"/>
                </a:solidFill>
              </a:rPr>
              <a:t>UK professional </a:t>
            </a:r>
            <a:br>
              <a:rPr lang="en-US" sz="2000" b="1" dirty="0" smtClean="0">
                <a:solidFill>
                  <a:srgbClr val="003897"/>
                </a:solidFill>
              </a:rPr>
            </a:br>
            <a:r>
              <a:rPr lang="en-US" sz="2000" b="1" dirty="0" smtClean="0">
                <a:solidFill>
                  <a:srgbClr val="003897"/>
                </a:solidFill>
              </a:rPr>
              <a:t>engineering </a:t>
            </a:r>
            <a:br>
              <a:rPr lang="en-US" sz="2000" b="1" dirty="0" smtClean="0">
                <a:solidFill>
                  <a:srgbClr val="003897"/>
                </a:solidFill>
              </a:rPr>
            </a:br>
            <a:r>
              <a:rPr lang="en-US" sz="2000" b="1" dirty="0" smtClean="0">
                <a:solidFill>
                  <a:srgbClr val="003897"/>
                </a:solidFill>
              </a:rPr>
              <a:t>institution</a:t>
            </a:r>
            <a:endParaRPr lang="en-GB" sz="2000" b="1" dirty="0" smtClean="0">
              <a:solidFill>
                <a:srgbClr val="003897"/>
              </a:solidFill>
            </a:endParaRPr>
          </a:p>
        </p:txBody>
      </p:sp>
      <p:sp>
        <p:nvSpPr>
          <p:cNvPr id="521506" name="AutoShape 290"/>
          <p:cNvSpPr>
            <a:spLocks noChangeAspect="1" noChangeArrowheads="1"/>
          </p:cNvSpPr>
          <p:nvPr/>
        </p:nvSpPr>
        <p:spPr bwMode="auto">
          <a:xfrm>
            <a:off x="2644481" y="868290"/>
            <a:ext cx="4232621" cy="1484946"/>
          </a:xfrm>
          <a:prstGeom prst="roundRect">
            <a:avLst>
              <a:gd name="adj" fmla="val 16667"/>
            </a:avLst>
          </a:prstGeom>
          <a:gradFill rotWithShape="1">
            <a:gsLst>
              <a:gs pos="0">
                <a:schemeClr val="bg1"/>
              </a:gs>
              <a:gs pos="100000">
                <a:srgbClr val="FF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dirty="0" smtClean="0">
                <a:solidFill>
                  <a:srgbClr val="003897"/>
                </a:solidFill>
              </a:rPr>
              <a:t>World-class provider of</a:t>
            </a:r>
            <a:r>
              <a:rPr lang="en-GB" sz="2000" b="1" dirty="0" smtClean="0">
                <a:solidFill>
                  <a:srgbClr val="003897"/>
                </a:solidFill>
              </a:rPr>
              <a:t> </a:t>
            </a:r>
            <a:br>
              <a:rPr lang="en-GB" sz="2000" b="1" dirty="0" smtClean="0">
                <a:solidFill>
                  <a:srgbClr val="003897"/>
                </a:solidFill>
              </a:rPr>
            </a:br>
            <a:r>
              <a:rPr lang="en-GB" sz="2000" b="1" dirty="0" smtClean="0">
                <a:solidFill>
                  <a:srgbClr val="003897"/>
                </a:solidFill>
              </a:rPr>
              <a:t> engineering, materials and </a:t>
            </a:r>
            <a:br>
              <a:rPr lang="en-GB" sz="2000" b="1" dirty="0" smtClean="0">
                <a:solidFill>
                  <a:srgbClr val="003897"/>
                </a:solidFill>
              </a:rPr>
            </a:br>
            <a:r>
              <a:rPr lang="en-GB" sz="2000" b="1" dirty="0" smtClean="0">
                <a:solidFill>
                  <a:srgbClr val="003897"/>
                </a:solidFill>
              </a:rPr>
              <a:t>joining technologies</a:t>
            </a:r>
            <a:r>
              <a:rPr lang="en-GB" sz="2000" dirty="0" smtClean="0">
                <a:solidFill>
                  <a:srgbClr val="0038A8"/>
                </a:solidFill>
              </a:rPr>
              <a:t> </a:t>
            </a:r>
          </a:p>
        </p:txBody>
      </p:sp>
    </p:spTree>
    <p:extLst>
      <p:ext uri="{BB962C8B-B14F-4D97-AF65-F5344CB8AC3E}">
        <p14:creationId xmlns:p14="http://schemas.microsoft.com/office/powerpoint/2010/main" val="503404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1506"/>
                                        </p:tgtEl>
                                        <p:attrNameLst>
                                          <p:attrName>style.visibility</p:attrName>
                                        </p:attrNameLst>
                                      </p:cBhvr>
                                      <p:to>
                                        <p:strVal val="visible"/>
                                      </p:to>
                                    </p:set>
                                    <p:animEffect transition="in" filter="fade">
                                      <p:cBhvr>
                                        <p:cTn id="7" dur="3000"/>
                                        <p:tgtEl>
                                          <p:spTgt spid="521506"/>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21511"/>
                                        </p:tgtEl>
                                        <p:attrNameLst>
                                          <p:attrName>style.visibility</p:attrName>
                                        </p:attrNameLst>
                                      </p:cBhvr>
                                      <p:to>
                                        <p:strVal val="visible"/>
                                      </p:to>
                                    </p:set>
                                    <p:animEffect transition="in" filter="fade">
                                      <p:cBhvr>
                                        <p:cTn id="11" dur="3000"/>
                                        <p:tgtEl>
                                          <p:spTgt spid="521511"/>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521510"/>
                                        </p:tgtEl>
                                        <p:attrNameLst>
                                          <p:attrName>style.visibility</p:attrName>
                                        </p:attrNameLst>
                                      </p:cBhvr>
                                      <p:to>
                                        <p:strVal val="visible"/>
                                      </p:to>
                                    </p:set>
                                    <p:animEffect transition="in" filter="fade">
                                      <p:cBhvr>
                                        <p:cTn id="15" dur="3000"/>
                                        <p:tgtEl>
                                          <p:spTgt spid="521510"/>
                                        </p:tgtEl>
                                      </p:cBhvr>
                                    </p:animEffect>
                                  </p:childTnLst>
                                </p:cTn>
                              </p:par>
                            </p:childTnLst>
                          </p:cTn>
                        </p:par>
                        <p:par>
                          <p:cTn id="16" fill="hold" nodeType="afterGroup">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521505"/>
                                        </p:tgtEl>
                                        <p:attrNameLst>
                                          <p:attrName>style.visibility</p:attrName>
                                        </p:attrNameLst>
                                      </p:cBhvr>
                                      <p:to>
                                        <p:strVal val="visible"/>
                                      </p:to>
                                    </p:set>
                                    <p:animEffect transition="in" filter="fade">
                                      <p:cBhvr>
                                        <p:cTn id="19" dur="1000"/>
                                        <p:tgtEl>
                                          <p:spTgt spid="5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505" grpId="0" animBg="1"/>
      <p:bldP spid="521510" grpId="0" animBg="1"/>
      <p:bldP spid="521511" grpId="0" animBg="1"/>
      <p:bldP spid="5215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dirty="0" smtClean="0"/>
              <a:t>Global Membership base</a:t>
            </a:r>
          </a:p>
        </p:txBody>
      </p:sp>
      <p:grpSp>
        <p:nvGrpSpPr>
          <p:cNvPr id="79875" name="Group 3"/>
          <p:cNvGrpSpPr>
            <a:grpSpLocks/>
          </p:cNvGrpSpPr>
          <p:nvPr/>
        </p:nvGrpSpPr>
        <p:grpSpPr bwMode="auto">
          <a:xfrm>
            <a:off x="239713" y="920750"/>
            <a:ext cx="8524875" cy="5272088"/>
            <a:chOff x="151" y="588"/>
            <a:chExt cx="5370" cy="3321"/>
          </a:xfrm>
        </p:grpSpPr>
        <p:sp>
          <p:nvSpPr>
            <p:cNvPr id="79876" name="Freeform 4"/>
            <p:cNvSpPr>
              <a:spLocks/>
            </p:cNvSpPr>
            <p:nvPr/>
          </p:nvSpPr>
          <p:spPr bwMode="auto">
            <a:xfrm>
              <a:off x="4129" y="588"/>
              <a:ext cx="41" cy="50"/>
            </a:xfrm>
            <a:custGeom>
              <a:avLst/>
              <a:gdLst>
                <a:gd name="T0" fmla="*/ 27 w 41"/>
                <a:gd name="T1" fmla="*/ 15 h 50"/>
                <a:gd name="T2" fmla="*/ 16 w 41"/>
                <a:gd name="T3" fmla="*/ 0 h 50"/>
                <a:gd name="T4" fmla="*/ 0 w 41"/>
                <a:gd name="T5" fmla="*/ 25 h 50"/>
                <a:gd name="T6" fmla="*/ 5 w 41"/>
                <a:gd name="T7" fmla="*/ 34 h 50"/>
                <a:gd name="T8" fmla="*/ 5 w 41"/>
                <a:gd name="T9" fmla="*/ 43 h 50"/>
                <a:gd name="T10" fmla="*/ 15 w 41"/>
                <a:gd name="T11" fmla="*/ 49 h 50"/>
                <a:gd name="T12" fmla="*/ 25 w 41"/>
                <a:gd name="T13" fmla="*/ 42 h 50"/>
                <a:gd name="T14" fmla="*/ 35 w 41"/>
                <a:gd name="T15" fmla="*/ 42 h 50"/>
                <a:gd name="T16" fmla="*/ 35 w 41"/>
                <a:gd name="T17" fmla="*/ 34 h 50"/>
                <a:gd name="T18" fmla="*/ 40 w 41"/>
                <a:gd name="T19" fmla="*/ 15 h 50"/>
                <a:gd name="T20" fmla="*/ 27 w 41"/>
                <a:gd name="T21"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0">
                  <a:moveTo>
                    <a:pt x="27" y="15"/>
                  </a:moveTo>
                  <a:lnTo>
                    <a:pt x="16" y="0"/>
                  </a:lnTo>
                  <a:lnTo>
                    <a:pt x="0" y="25"/>
                  </a:lnTo>
                  <a:lnTo>
                    <a:pt x="5" y="34"/>
                  </a:lnTo>
                  <a:lnTo>
                    <a:pt x="5" y="43"/>
                  </a:lnTo>
                  <a:lnTo>
                    <a:pt x="15" y="49"/>
                  </a:lnTo>
                  <a:lnTo>
                    <a:pt x="25" y="42"/>
                  </a:lnTo>
                  <a:lnTo>
                    <a:pt x="35" y="42"/>
                  </a:lnTo>
                  <a:lnTo>
                    <a:pt x="35" y="34"/>
                  </a:lnTo>
                  <a:lnTo>
                    <a:pt x="40" y="15"/>
                  </a:lnTo>
                  <a:lnTo>
                    <a:pt x="27" y="1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77" name="Freeform 5"/>
            <p:cNvSpPr>
              <a:spLocks/>
            </p:cNvSpPr>
            <p:nvPr/>
          </p:nvSpPr>
          <p:spPr bwMode="auto">
            <a:xfrm>
              <a:off x="2480" y="2113"/>
              <a:ext cx="295" cy="295"/>
            </a:xfrm>
            <a:custGeom>
              <a:avLst/>
              <a:gdLst>
                <a:gd name="T0" fmla="*/ 288 w 295"/>
                <a:gd name="T1" fmla="*/ 117 h 295"/>
                <a:gd name="T2" fmla="*/ 282 w 295"/>
                <a:gd name="T3" fmla="*/ 113 h 295"/>
                <a:gd name="T4" fmla="*/ 283 w 295"/>
                <a:gd name="T5" fmla="*/ 104 h 295"/>
                <a:gd name="T6" fmla="*/ 278 w 295"/>
                <a:gd name="T7" fmla="*/ 96 h 295"/>
                <a:gd name="T8" fmla="*/ 258 w 295"/>
                <a:gd name="T9" fmla="*/ 94 h 295"/>
                <a:gd name="T10" fmla="*/ 251 w 295"/>
                <a:gd name="T11" fmla="*/ 88 h 295"/>
                <a:gd name="T12" fmla="*/ 247 w 295"/>
                <a:gd name="T13" fmla="*/ 76 h 295"/>
                <a:gd name="T14" fmla="*/ 140 w 295"/>
                <a:gd name="T15" fmla="*/ 1 h 295"/>
                <a:gd name="T16" fmla="*/ 116 w 295"/>
                <a:gd name="T17" fmla="*/ 181 h 295"/>
                <a:gd name="T18" fmla="*/ 113 w 295"/>
                <a:gd name="T19" fmla="*/ 194 h 295"/>
                <a:gd name="T20" fmla="*/ 54 w 295"/>
                <a:gd name="T21" fmla="*/ 197 h 295"/>
                <a:gd name="T22" fmla="*/ 47 w 295"/>
                <a:gd name="T23" fmla="*/ 200 h 295"/>
                <a:gd name="T24" fmla="*/ 42 w 295"/>
                <a:gd name="T25" fmla="*/ 202 h 295"/>
                <a:gd name="T26" fmla="*/ 37 w 295"/>
                <a:gd name="T27" fmla="*/ 196 h 295"/>
                <a:gd name="T28" fmla="*/ 30 w 295"/>
                <a:gd name="T29" fmla="*/ 191 h 295"/>
                <a:gd name="T30" fmla="*/ 26 w 295"/>
                <a:gd name="T31" fmla="*/ 199 h 295"/>
                <a:gd name="T32" fmla="*/ 22 w 295"/>
                <a:gd name="T33" fmla="*/ 204 h 295"/>
                <a:gd name="T34" fmla="*/ 9 w 295"/>
                <a:gd name="T35" fmla="*/ 202 h 295"/>
                <a:gd name="T36" fmla="*/ 5 w 295"/>
                <a:gd name="T37" fmla="*/ 208 h 295"/>
                <a:gd name="T38" fmla="*/ 6 w 295"/>
                <a:gd name="T39" fmla="*/ 213 h 295"/>
                <a:gd name="T40" fmla="*/ 10 w 295"/>
                <a:gd name="T41" fmla="*/ 223 h 295"/>
                <a:gd name="T42" fmla="*/ 8 w 295"/>
                <a:gd name="T43" fmla="*/ 233 h 295"/>
                <a:gd name="T44" fmla="*/ 0 w 295"/>
                <a:gd name="T45" fmla="*/ 249 h 295"/>
                <a:gd name="T46" fmla="*/ 6 w 295"/>
                <a:gd name="T47" fmla="*/ 262 h 295"/>
                <a:gd name="T48" fmla="*/ 21 w 295"/>
                <a:gd name="T49" fmla="*/ 264 h 295"/>
                <a:gd name="T50" fmla="*/ 40 w 295"/>
                <a:gd name="T51" fmla="*/ 270 h 295"/>
                <a:gd name="T52" fmla="*/ 46 w 295"/>
                <a:gd name="T53" fmla="*/ 270 h 295"/>
                <a:gd name="T54" fmla="*/ 52 w 295"/>
                <a:gd name="T55" fmla="*/ 261 h 295"/>
                <a:gd name="T56" fmla="*/ 64 w 295"/>
                <a:gd name="T57" fmla="*/ 266 h 295"/>
                <a:gd name="T58" fmla="*/ 62 w 295"/>
                <a:gd name="T59" fmla="*/ 275 h 295"/>
                <a:gd name="T60" fmla="*/ 68 w 295"/>
                <a:gd name="T61" fmla="*/ 287 h 295"/>
                <a:gd name="T62" fmla="*/ 72 w 295"/>
                <a:gd name="T63" fmla="*/ 293 h 295"/>
                <a:gd name="T64" fmla="*/ 86 w 295"/>
                <a:gd name="T65" fmla="*/ 289 h 295"/>
                <a:gd name="T66" fmla="*/ 102 w 295"/>
                <a:gd name="T67" fmla="*/ 287 h 295"/>
                <a:gd name="T68" fmla="*/ 109 w 295"/>
                <a:gd name="T69" fmla="*/ 285 h 295"/>
                <a:gd name="T70" fmla="*/ 110 w 295"/>
                <a:gd name="T71" fmla="*/ 276 h 295"/>
                <a:gd name="T72" fmla="*/ 117 w 295"/>
                <a:gd name="T73" fmla="*/ 261 h 295"/>
                <a:gd name="T74" fmla="*/ 130 w 295"/>
                <a:gd name="T75" fmla="*/ 248 h 295"/>
                <a:gd name="T76" fmla="*/ 144 w 295"/>
                <a:gd name="T77" fmla="*/ 240 h 295"/>
                <a:gd name="T78" fmla="*/ 162 w 295"/>
                <a:gd name="T79" fmla="*/ 225 h 295"/>
                <a:gd name="T80" fmla="*/ 166 w 295"/>
                <a:gd name="T81" fmla="*/ 209 h 295"/>
                <a:gd name="T82" fmla="*/ 176 w 295"/>
                <a:gd name="T83" fmla="*/ 200 h 295"/>
                <a:gd name="T84" fmla="*/ 186 w 295"/>
                <a:gd name="T85" fmla="*/ 199 h 295"/>
                <a:gd name="T86" fmla="*/ 198 w 295"/>
                <a:gd name="T87" fmla="*/ 199 h 295"/>
                <a:gd name="T88" fmla="*/ 207 w 295"/>
                <a:gd name="T89" fmla="*/ 189 h 295"/>
                <a:gd name="T90" fmla="*/ 216 w 295"/>
                <a:gd name="T91" fmla="*/ 184 h 295"/>
                <a:gd name="T92" fmla="*/ 225 w 295"/>
                <a:gd name="T93" fmla="*/ 186 h 295"/>
                <a:gd name="T94" fmla="*/ 229 w 295"/>
                <a:gd name="T95" fmla="*/ 194 h 295"/>
                <a:gd name="T96" fmla="*/ 239 w 295"/>
                <a:gd name="T97" fmla="*/ 194 h 295"/>
                <a:gd name="T98" fmla="*/ 248 w 295"/>
                <a:gd name="T99" fmla="*/ 185 h 295"/>
                <a:gd name="T100" fmla="*/ 258 w 295"/>
                <a:gd name="T101" fmla="*/ 184 h 295"/>
                <a:gd name="T102" fmla="*/ 277 w 295"/>
                <a:gd name="T103" fmla="*/ 184 h 295"/>
                <a:gd name="T104" fmla="*/ 282 w 295"/>
                <a:gd name="T105" fmla="*/ 179 h 295"/>
                <a:gd name="T106" fmla="*/ 281 w 295"/>
                <a:gd name="T107" fmla="*/ 168 h 295"/>
                <a:gd name="T108" fmla="*/ 281 w 295"/>
                <a:gd name="T109" fmla="*/ 158 h 295"/>
                <a:gd name="T110" fmla="*/ 292 w 295"/>
                <a:gd name="T111" fmla="*/ 152 h 295"/>
                <a:gd name="T112" fmla="*/ 294 w 295"/>
                <a:gd name="T113" fmla="*/ 144 h 295"/>
                <a:gd name="T114" fmla="*/ 293 w 295"/>
                <a:gd name="T115" fmla="*/ 130 h 295"/>
                <a:gd name="T116" fmla="*/ 294 w 295"/>
                <a:gd name="T117" fmla="*/ 11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5" h="295">
                  <a:moveTo>
                    <a:pt x="294" y="114"/>
                  </a:moveTo>
                  <a:lnTo>
                    <a:pt x="288" y="117"/>
                  </a:lnTo>
                  <a:lnTo>
                    <a:pt x="283" y="116"/>
                  </a:lnTo>
                  <a:lnTo>
                    <a:pt x="282" y="113"/>
                  </a:lnTo>
                  <a:lnTo>
                    <a:pt x="282" y="106"/>
                  </a:lnTo>
                  <a:lnTo>
                    <a:pt x="283" y="104"/>
                  </a:lnTo>
                  <a:lnTo>
                    <a:pt x="281" y="99"/>
                  </a:lnTo>
                  <a:lnTo>
                    <a:pt x="278" y="96"/>
                  </a:lnTo>
                  <a:lnTo>
                    <a:pt x="266" y="95"/>
                  </a:lnTo>
                  <a:lnTo>
                    <a:pt x="258" y="94"/>
                  </a:lnTo>
                  <a:lnTo>
                    <a:pt x="255" y="92"/>
                  </a:lnTo>
                  <a:lnTo>
                    <a:pt x="251" y="88"/>
                  </a:lnTo>
                  <a:lnTo>
                    <a:pt x="249" y="81"/>
                  </a:lnTo>
                  <a:lnTo>
                    <a:pt x="247" y="76"/>
                  </a:lnTo>
                  <a:lnTo>
                    <a:pt x="140" y="0"/>
                  </a:lnTo>
                  <a:lnTo>
                    <a:pt x="140" y="1"/>
                  </a:lnTo>
                  <a:lnTo>
                    <a:pt x="111" y="2"/>
                  </a:lnTo>
                  <a:lnTo>
                    <a:pt x="116" y="181"/>
                  </a:lnTo>
                  <a:lnTo>
                    <a:pt x="116" y="188"/>
                  </a:lnTo>
                  <a:lnTo>
                    <a:pt x="113" y="194"/>
                  </a:lnTo>
                  <a:lnTo>
                    <a:pt x="107" y="198"/>
                  </a:lnTo>
                  <a:lnTo>
                    <a:pt x="54" y="197"/>
                  </a:lnTo>
                  <a:lnTo>
                    <a:pt x="50" y="198"/>
                  </a:lnTo>
                  <a:lnTo>
                    <a:pt x="47" y="200"/>
                  </a:lnTo>
                  <a:lnTo>
                    <a:pt x="44" y="203"/>
                  </a:lnTo>
                  <a:lnTo>
                    <a:pt x="42" y="202"/>
                  </a:lnTo>
                  <a:lnTo>
                    <a:pt x="39" y="199"/>
                  </a:lnTo>
                  <a:lnTo>
                    <a:pt x="37" y="196"/>
                  </a:lnTo>
                  <a:lnTo>
                    <a:pt x="35" y="194"/>
                  </a:lnTo>
                  <a:lnTo>
                    <a:pt x="30" y="191"/>
                  </a:lnTo>
                  <a:lnTo>
                    <a:pt x="28" y="196"/>
                  </a:lnTo>
                  <a:lnTo>
                    <a:pt x="26" y="199"/>
                  </a:lnTo>
                  <a:lnTo>
                    <a:pt x="25" y="202"/>
                  </a:lnTo>
                  <a:lnTo>
                    <a:pt x="22" y="204"/>
                  </a:lnTo>
                  <a:lnTo>
                    <a:pt x="14" y="203"/>
                  </a:lnTo>
                  <a:lnTo>
                    <a:pt x="9" y="202"/>
                  </a:lnTo>
                  <a:lnTo>
                    <a:pt x="6" y="203"/>
                  </a:lnTo>
                  <a:lnTo>
                    <a:pt x="5" y="208"/>
                  </a:lnTo>
                  <a:lnTo>
                    <a:pt x="5" y="213"/>
                  </a:lnTo>
                  <a:lnTo>
                    <a:pt x="6" y="213"/>
                  </a:lnTo>
                  <a:lnTo>
                    <a:pt x="10" y="217"/>
                  </a:lnTo>
                  <a:lnTo>
                    <a:pt x="10" y="223"/>
                  </a:lnTo>
                  <a:lnTo>
                    <a:pt x="10" y="227"/>
                  </a:lnTo>
                  <a:lnTo>
                    <a:pt x="8" y="233"/>
                  </a:lnTo>
                  <a:lnTo>
                    <a:pt x="2" y="241"/>
                  </a:lnTo>
                  <a:lnTo>
                    <a:pt x="0" y="249"/>
                  </a:lnTo>
                  <a:lnTo>
                    <a:pt x="2" y="257"/>
                  </a:lnTo>
                  <a:lnTo>
                    <a:pt x="6" y="262"/>
                  </a:lnTo>
                  <a:lnTo>
                    <a:pt x="8" y="262"/>
                  </a:lnTo>
                  <a:lnTo>
                    <a:pt x="21" y="264"/>
                  </a:lnTo>
                  <a:lnTo>
                    <a:pt x="34" y="268"/>
                  </a:lnTo>
                  <a:lnTo>
                    <a:pt x="40" y="270"/>
                  </a:lnTo>
                  <a:lnTo>
                    <a:pt x="45" y="274"/>
                  </a:lnTo>
                  <a:lnTo>
                    <a:pt x="46" y="270"/>
                  </a:lnTo>
                  <a:lnTo>
                    <a:pt x="49" y="266"/>
                  </a:lnTo>
                  <a:lnTo>
                    <a:pt x="52" y="261"/>
                  </a:lnTo>
                  <a:lnTo>
                    <a:pt x="56" y="270"/>
                  </a:lnTo>
                  <a:lnTo>
                    <a:pt x="64" y="266"/>
                  </a:lnTo>
                  <a:lnTo>
                    <a:pt x="62" y="271"/>
                  </a:lnTo>
                  <a:lnTo>
                    <a:pt x="62" y="275"/>
                  </a:lnTo>
                  <a:lnTo>
                    <a:pt x="62" y="278"/>
                  </a:lnTo>
                  <a:lnTo>
                    <a:pt x="68" y="287"/>
                  </a:lnTo>
                  <a:lnTo>
                    <a:pt x="72" y="294"/>
                  </a:lnTo>
                  <a:lnTo>
                    <a:pt x="72" y="293"/>
                  </a:lnTo>
                  <a:lnTo>
                    <a:pt x="81" y="290"/>
                  </a:lnTo>
                  <a:lnTo>
                    <a:pt x="86" y="289"/>
                  </a:lnTo>
                  <a:lnTo>
                    <a:pt x="95" y="288"/>
                  </a:lnTo>
                  <a:lnTo>
                    <a:pt x="102" y="287"/>
                  </a:lnTo>
                  <a:lnTo>
                    <a:pt x="108" y="286"/>
                  </a:lnTo>
                  <a:lnTo>
                    <a:pt x="109" y="285"/>
                  </a:lnTo>
                  <a:lnTo>
                    <a:pt x="109" y="280"/>
                  </a:lnTo>
                  <a:lnTo>
                    <a:pt x="110" y="276"/>
                  </a:lnTo>
                  <a:lnTo>
                    <a:pt x="111" y="271"/>
                  </a:lnTo>
                  <a:lnTo>
                    <a:pt x="117" y="261"/>
                  </a:lnTo>
                  <a:lnTo>
                    <a:pt x="125" y="251"/>
                  </a:lnTo>
                  <a:lnTo>
                    <a:pt x="130" y="248"/>
                  </a:lnTo>
                  <a:lnTo>
                    <a:pt x="138" y="243"/>
                  </a:lnTo>
                  <a:lnTo>
                    <a:pt x="144" y="240"/>
                  </a:lnTo>
                  <a:lnTo>
                    <a:pt x="157" y="229"/>
                  </a:lnTo>
                  <a:lnTo>
                    <a:pt x="162" y="225"/>
                  </a:lnTo>
                  <a:lnTo>
                    <a:pt x="164" y="215"/>
                  </a:lnTo>
                  <a:lnTo>
                    <a:pt x="166" y="209"/>
                  </a:lnTo>
                  <a:lnTo>
                    <a:pt x="172" y="202"/>
                  </a:lnTo>
                  <a:lnTo>
                    <a:pt x="176" y="200"/>
                  </a:lnTo>
                  <a:lnTo>
                    <a:pt x="182" y="199"/>
                  </a:lnTo>
                  <a:lnTo>
                    <a:pt x="186" y="199"/>
                  </a:lnTo>
                  <a:lnTo>
                    <a:pt x="195" y="200"/>
                  </a:lnTo>
                  <a:lnTo>
                    <a:pt x="198" y="199"/>
                  </a:lnTo>
                  <a:lnTo>
                    <a:pt x="202" y="197"/>
                  </a:lnTo>
                  <a:lnTo>
                    <a:pt x="207" y="189"/>
                  </a:lnTo>
                  <a:lnTo>
                    <a:pt x="212" y="185"/>
                  </a:lnTo>
                  <a:lnTo>
                    <a:pt x="216" y="184"/>
                  </a:lnTo>
                  <a:lnTo>
                    <a:pt x="221" y="184"/>
                  </a:lnTo>
                  <a:lnTo>
                    <a:pt x="225" y="186"/>
                  </a:lnTo>
                  <a:lnTo>
                    <a:pt x="227" y="187"/>
                  </a:lnTo>
                  <a:lnTo>
                    <a:pt x="229" y="194"/>
                  </a:lnTo>
                  <a:lnTo>
                    <a:pt x="235" y="195"/>
                  </a:lnTo>
                  <a:lnTo>
                    <a:pt x="239" y="194"/>
                  </a:lnTo>
                  <a:lnTo>
                    <a:pt x="243" y="189"/>
                  </a:lnTo>
                  <a:lnTo>
                    <a:pt x="248" y="185"/>
                  </a:lnTo>
                  <a:lnTo>
                    <a:pt x="253" y="184"/>
                  </a:lnTo>
                  <a:lnTo>
                    <a:pt x="258" y="184"/>
                  </a:lnTo>
                  <a:lnTo>
                    <a:pt x="262" y="184"/>
                  </a:lnTo>
                  <a:lnTo>
                    <a:pt x="277" y="184"/>
                  </a:lnTo>
                  <a:lnTo>
                    <a:pt x="281" y="183"/>
                  </a:lnTo>
                  <a:lnTo>
                    <a:pt x="282" y="179"/>
                  </a:lnTo>
                  <a:lnTo>
                    <a:pt x="282" y="174"/>
                  </a:lnTo>
                  <a:lnTo>
                    <a:pt x="281" y="168"/>
                  </a:lnTo>
                  <a:lnTo>
                    <a:pt x="280" y="162"/>
                  </a:lnTo>
                  <a:lnTo>
                    <a:pt x="281" y="158"/>
                  </a:lnTo>
                  <a:lnTo>
                    <a:pt x="285" y="154"/>
                  </a:lnTo>
                  <a:lnTo>
                    <a:pt x="292" y="152"/>
                  </a:lnTo>
                  <a:lnTo>
                    <a:pt x="294" y="150"/>
                  </a:lnTo>
                  <a:lnTo>
                    <a:pt x="294" y="144"/>
                  </a:lnTo>
                  <a:lnTo>
                    <a:pt x="294" y="135"/>
                  </a:lnTo>
                  <a:lnTo>
                    <a:pt x="293" y="130"/>
                  </a:lnTo>
                  <a:lnTo>
                    <a:pt x="293" y="115"/>
                  </a:lnTo>
                  <a:lnTo>
                    <a:pt x="294" y="11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78" name="Freeform 6"/>
            <p:cNvSpPr>
              <a:spLocks/>
            </p:cNvSpPr>
            <p:nvPr/>
          </p:nvSpPr>
          <p:spPr bwMode="auto">
            <a:xfrm>
              <a:off x="5366" y="1081"/>
              <a:ext cx="53" cy="37"/>
            </a:xfrm>
            <a:custGeom>
              <a:avLst/>
              <a:gdLst>
                <a:gd name="T0" fmla="*/ 34 w 53"/>
                <a:gd name="T1" fmla="*/ 0 h 37"/>
                <a:gd name="T2" fmla="*/ 26 w 53"/>
                <a:gd name="T3" fmla="*/ 14 h 37"/>
                <a:gd name="T4" fmla="*/ 10 w 53"/>
                <a:gd name="T5" fmla="*/ 14 h 37"/>
                <a:gd name="T6" fmla="*/ 0 w 53"/>
                <a:gd name="T7" fmla="*/ 19 h 37"/>
                <a:gd name="T8" fmla="*/ 0 w 53"/>
                <a:gd name="T9" fmla="*/ 36 h 37"/>
                <a:gd name="T10" fmla="*/ 16 w 53"/>
                <a:gd name="T11" fmla="*/ 36 h 37"/>
                <a:gd name="T12" fmla="*/ 43 w 53"/>
                <a:gd name="T13" fmla="*/ 33 h 37"/>
                <a:gd name="T14" fmla="*/ 52 w 53"/>
                <a:gd name="T15" fmla="*/ 16 h 37"/>
                <a:gd name="T16" fmla="*/ 52 w 53"/>
                <a:gd name="T17" fmla="*/ 12 h 37"/>
                <a:gd name="T18" fmla="*/ 45 w 53"/>
                <a:gd name="T19" fmla="*/ 0 h 37"/>
                <a:gd name="T20" fmla="*/ 34 w 53"/>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7">
                  <a:moveTo>
                    <a:pt x="34" y="0"/>
                  </a:moveTo>
                  <a:lnTo>
                    <a:pt x="26" y="14"/>
                  </a:lnTo>
                  <a:lnTo>
                    <a:pt x="10" y="14"/>
                  </a:lnTo>
                  <a:lnTo>
                    <a:pt x="0" y="19"/>
                  </a:lnTo>
                  <a:lnTo>
                    <a:pt x="0" y="36"/>
                  </a:lnTo>
                  <a:lnTo>
                    <a:pt x="16" y="36"/>
                  </a:lnTo>
                  <a:lnTo>
                    <a:pt x="43" y="33"/>
                  </a:lnTo>
                  <a:lnTo>
                    <a:pt x="52" y="16"/>
                  </a:lnTo>
                  <a:lnTo>
                    <a:pt x="52" y="12"/>
                  </a:lnTo>
                  <a:lnTo>
                    <a:pt x="45" y="0"/>
                  </a:lnTo>
                  <a:lnTo>
                    <a:pt x="34"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79" name="Freeform 7"/>
            <p:cNvSpPr>
              <a:spLocks/>
            </p:cNvSpPr>
            <p:nvPr/>
          </p:nvSpPr>
          <p:spPr bwMode="auto">
            <a:xfrm>
              <a:off x="3212" y="688"/>
              <a:ext cx="2309" cy="1187"/>
            </a:xfrm>
            <a:custGeom>
              <a:avLst/>
              <a:gdLst>
                <a:gd name="T0" fmla="*/ 64 w 2309"/>
                <a:gd name="T1" fmla="*/ 423 h 1187"/>
                <a:gd name="T2" fmla="*/ 59 w 2309"/>
                <a:gd name="T3" fmla="*/ 537 h 1187"/>
                <a:gd name="T4" fmla="*/ 34 w 2309"/>
                <a:gd name="T5" fmla="*/ 680 h 1187"/>
                <a:gd name="T6" fmla="*/ 14 w 2309"/>
                <a:gd name="T7" fmla="*/ 724 h 1187"/>
                <a:gd name="T8" fmla="*/ 31 w 2309"/>
                <a:gd name="T9" fmla="*/ 811 h 1187"/>
                <a:gd name="T10" fmla="*/ 82 w 2309"/>
                <a:gd name="T11" fmla="*/ 881 h 1187"/>
                <a:gd name="T12" fmla="*/ 149 w 2309"/>
                <a:gd name="T13" fmla="*/ 933 h 1187"/>
                <a:gd name="T14" fmla="*/ 142 w 2309"/>
                <a:gd name="T15" fmla="*/ 1015 h 1187"/>
                <a:gd name="T16" fmla="*/ 242 w 2309"/>
                <a:gd name="T17" fmla="*/ 1112 h 1187"/>
                <a:gd name="T18" fmla="*/ 298 w 2309"/>
                <a:gd name="T19" fmla="*/ 1130 h 1187"/>
                <a:gd name="T20" fmla="*/ 281 w 2309"/>
                <a:gd name="T21" fmla="*/ 978 h 1187"/>
                <a:gd name="T22" fmla="*/ 295 w 2309"/>
                <a:gd name="T23" fmla="*/ 822 h 1187"/>
                <a:gd name="T24" fmla="*/ 439 w 2309"/>
                <a:gd name="T25" fmla="*/ 848 h 1187"/>
                <a:gd name="T26" fmla="*/ 516 w 2309"/>
                <a:gd name="T27" fmla="*/ 820 h 1187"/>
                <a:gd name="T28" fmla="*/ 610 w 2309"/>
                <a:gd name="T29" fmla="*/ 761 h 1187"/>
                <a:gd name="T30" fmla="*/ 704 w 2309"/>
                <a:gd name="T31" fmla="*/ 810 h 1187"/>
                <a:gd name="T32" fmla="*/ 798 w 2309"/>
                <a:gd name="T33" fmla="*/ 975 h 1187"/>
                <a:gd name="T34" fmla="*/ 1025 w 2309"/>
                <a:gd name="T35" fmla="*/ 1092 h 1187"/>
                <a:gd name="T36" fmla="*/ 1427 w 2309"/>
                <a:gd name="T37" fmla="*/ 1081 h 1187"/>
                <a:gd name="T38" fmla="*/ 1581 w 2309"/>
                <a:gd name="T39" fmla="*/ 935 h 1187"/>
                <a:gd name="T40" fmla="*/ 1754 w 2309"/>
                <a:gd name="T41" fmla="*/ 825 h 1187"/>
                <a:gd name="T42" fmla="*/ 1922 w 2309"/>
                <a:gd name="T43" fmla="*/ 759 h 1187"/>
                <a:gd name="T44" fmla="*/ 1836 w 2309"/>
                <a:gd name="T45" fmla="*/ 873 h 1187"/>
                <a:gd name="T46" fmla="*/ 1888 w 2309"/>
                <a:gd name="T47" fmla="*/ 943 h 1187"/>
                <a:gd name="T48" fmla="*/ 1950 w 2309"/>
                <a:gd name="T49" fmla="*/ 822 h 1187"/>
                <a:gd name="T50" fmla="*/ 2119 w 2309"/>
                <a:gd name="T51" fmla="*/ 669 h 1187"/>
                <a:gd name="T52" fmla="*/ 2178 w 2309"/>
                <a:gd name="T53" fmla="*/ 627 h 1187"/>
                <a:gd name="T54" fmla="*/ 2179 w 2309"/>
                <a:gd name="T55" fmla="*/ 537 h 1187"/>
                <a:gd name="T56" fmla="*/ 1904 w 2309"/>
                <a:gd name="T57" fmla="*/ 428 h 1187"/>
                <a:gd name="T58" fmla="*/ 1555 w 2309"/>
                <a:gd name="T59" fmla="*/ 357 h 1187"/>
                <a:gd name="T60" fmla="*/ 1295 w 2309"/>
                <a:gd name="T61" fmla="*/ 248 h 1187"/>
                <a:gd name="T62" fmla="*/ 1207 w 2309"/>
                <a:gd name="T63" fmla="*/ 178 h 1187"/>
                <a:gd name="T64" fmla="*/ 1201 w 2309"/>
                <a:gd name="T65" fmla="*/ 40 h 1187"/>
                <a:gd name="T66" fmla="*/ 1128 w 2309"/>
                <a:gd name="T67" fmla="*/ 33 h 1187"/>
                <a:gd name="T68" fmla="*/ 1053 w 2309"/>
                <a:gd name="T69" fmla="*/ 43 h 1187"/>
                <a:gd name="T70" fmla="*/ 1003 w 2309"/>
                <a:gd name="T71" fmla="*/ 72 h 1187"/>
                <a:gd name="T72" fmla="*/ 854 w 2309"/>
                <a:gd name="T73" fmla="*/ 161 h 1187"/>
                <a:gd name="T74" fmla="*/ 777 w 2309"/>
                <a:gd name="T75" fmla="*/ 245 h 1187"/>
                <a:gd name="T76" fmla="*/ 800 w 2309"/>
                <a:gd name="T77" fmla="*/ 301 h 1187"/>
                <a:gd name="T78" fmla="*/ 726 w 2309"/>
                <a:gd name="T79" fmla="*/ 306 h 1187"/>
                <a:gd name="T80" fmla="*/ 698 w 2309"/>
                <a:gd name="T81" fmla="*/ 245 h 1187"/>
                <a:gd name="T82" fmla="*/ 683 w 2309"/>
                <a:gd name="T83" fmla="*/ 394 h 1187"/>
                <a:gd name="T84" fmla="*/ 723 w 2309"/>
                <a:gd name="T85" fmla="*/ 477 h 1187"/>
                <a:gd name="T86" fmla="*/ 682 w 2309"/>
                <a:gd name="T87" fmla="*/ 479 h 1187"/>
                <a:gd name="T88" fmla="*/ 635 w 2309"/>
                <a:gd name="T89" fmla="*/ 500 h 1187"/>
                <a:gd name="T90" fmla="*/ 656 w 2309"/>
                <a:gd name="T91" fmla="*/ 309 h 1187"/>
                <a:gd name="T92" fmla="*/ 609 w 2309"/>
                <a:gd name="T93" fmla="*/ 285 h 1187"/>
                <a:gd name="T94" fmla="*/ 581 w 2309"/>
                <a:gd name="T95" fmla="*/ 389 h 1187"/>
                <a:gd name="T96" fmla="*/ 520 w 2309"/>
                <a:gd name="T97" fmla="*/ 392 h 1187"/>
                <a:gd name="T98" fmla="*/ 407 w 2309"/>
                <a:gd name="T99" fmla="*/ 433 h 1187"/>
                <a:gd name="T100" fmla="*/ 305 w 2309"/>
                <a:gd name="T101" fmla="*/ 471 h 1187"/>
                <a:gd name="T102" fmla="*/ 241 w 2309"/>
                <a:gd name="T103" fmla="*/ 411 h 1187"/>
                <a:gd name="T104" fmla="*/ 255 w 2309"/>
                <a:gd name="T105" fmla="*/ 506 h 1187"/>
                <a:gd name="T106" fmla="*/ 170 w 2309"/>
                <a:gd name="T107" fmla="*/ 543 h 1187"/>
                <a:gd name="T108" fmla="*/ 141 w 2309"/>
                <a:gd name="T109" fmla="*/ 574 h 1187"/>
                <a:gd name="T110" fmla="*/ 183 w 2309"/>
                <a:gd name="T111" fmla="*/ 489 h 1187"/>
                <a:gd name="T112" fmla="*/ 125 w 2309"/>
                <a:gd name="T113" fmla="*/ 379 h 1187"/>
                <a:gd name="T114" fmla="*/ 104 w 2309"/>
                <a:gd name="T115" fmla="*/ 34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9" h="1187">
                  <a:moveTo>
                    <a:pt x="92" y="357"/>
                  </a:moveTo>
                  <a:lnTo>
                    <a:pt x="81" y="358"/>
                  </a:lnTo>
                  <a:lnTo>
                    <a:pt x="79" y="365"/>
                  </a:lnTo>
                  <a:lnTo>
                    <a:pt x="70" y="365"/>
                  </a:lnTo>
                  <a:lnTo>
                    <a:pt x="69" y="374"/>
                  </a:lnTo>
                  <a:lnTo>
                    <a:pt x="60" y="373"/>
                  </a:lnTo>
                  <a:lnTo>
                    <a:pt x="63" y="390"/>
                  </a:lnTo>
                  <a:lnTo>
                    <a:pt x="55" y="397"/>
                  </a:lnTo>
                  <a:lnTo>
                    <a:pt x="55" y="409"/>
                  </a:lnTo>
                  <a:lnTo>
                    <a:pt x="64" y="423"/>
                  </a:lnTo>
                  <a:lnTo>
                    <a:pt x="70" y="436"/>
                  </a:lnTo>
                  <a:lnTo>
                    <a:pt x="70" y="447"/>
                  </a:lnTo>
                  <a:lnTo>
                    <a:pt x="65" y="447"/>
                  </a:lnTo>
                  <a:lnTo>
                    <a:pt x="63" y="457"/>
                  </a:lnTo>
                  <a:lnTo>
                    <a:pt x="60" y="457"/>
                  </a:lnTo>
                  <a:lnTo>
                    <a:pt x="57" y="477"/>
                  </a:lnTo>
                  <a:lnTo>
                    <a:pt x="67" y="495"/>
                  </a:lnTo>
                  <a:lnTo>
                    <a:pt x="70" y="514"/>
                  </a:lnTo>
                  <a:lnTo>
                    <a:pt x="61" y="518"/>
                  </a:lnTo>
                  <a:lnTo>
                    <a:pt x="59" y="537"/>
                  </a:lnTo>
                  <a:lnTo>
                    <a:pt x="69" y="538"/>
                  </a:lnTo>
                  <a:lnTo>
                    <a:pt x="69" y="554"/>
                  </a:lnTo>
                  <a:lnTo>
                    <a:pt x="72" y="571"/>
                  </a:lnTo>
                  <a:lnTo>
                    <a:pt x="64" y="583"/>
                  </a:lnTo>
                  <a:lnTo>
                    <a:pt x="86" y="620"/>
                  </a:lnTo>
                  <a:lnTo>
                    <a:pt x="65" y="637"/>
                  </a:lnTo>
                  <a:lnTo>
                    <a:pt x="31" y="669"/>
                  </a:lnTo>
                  <a:lnTo>
                    <a:pt x="29" y="677"/>
                  </a:lnTo>
                  <a:lnTo>
                    <a:pt x="40" y="677"/>
                  </a:lnTo>
                  <a:lnTo>
                    <a:pt x="34" y="680"/>
                  </a:lnTo>
                  <a:lnTo>
                    <a:pt x="40" y="685"/>
                  </a:lnTo>
                  <a:lnTo>
                    <a:pt x="48" y="685"/>
                  </a:lnTo>
                  <a:lnTo>
                    <a:pt x="61" y="695"/>
                  </a:lnTo>
                  <a:lnTo>
                    <a:pt x="59" y="697"/>
                  </a:lnTo>
                  <a:lnTo>
                    <a:pt x="51" y="701"/>
                  </a:lnTo>
                  <a:lnTo>
                    <a:pt x="44" y="696"/>
                  </a:lnTo>
                  <a:lnTo>
                    <a:pt x="35" y="701"/>
                  </a:lnTo>
                  <a:lnTo>
                    <a:pt x="23" y="702"/>
                  </a:lnTo>
                  <a:lnTo>
                    <a:pt x="23" y="708"/>
                  </a:lnTo>
                  <a:lnTo>
                    <a:pt x="14" y="724"/>
                  </a:lnTo>
                  <a:lnTo>
                    <a:pt x="13" y="734"/>
                  </a:lnTo>
                  <a:lnTo>
                    <a:pt x="7" y="743"/>
                  </a:lnTo>
                  <a:lnTo>
                    <a:pt x="10" y="752"/>
                  </a:lnTo>
                  <a:lnTo>
                    <a:pt x="5" y="755"/>
                  </a:lnTo>
                  <a:lnTo>
                    <a:pt x="0" y="762"/>
                  </a:lnTo>
                  <a:lnTo>
                    <a:pt x="4" y="778"/>
                  </a:lnTo>
                  <a:lnTo>
                    <a:pt x="9" y="792"/>
                  </a:lnTo>
                  <a:lnTo>
                    <a:pt x="15" y="801"/>
                  </a:lnTo>
                  <a:lnTo>
                    <a:pt x="24" y="802"/>
                  </a:lnTo>
                  <a:lnTo>
                    <a:pt x="31" y="811"/>
                  </a:lnTo>
                  <a:lnTo>
                    <a:pt x="31" y="818"/>
                  </a:lnTo>
                  <a:lnTo>
                    <a:pt x="42" y="819"/>
                  </a:lnTo>
                  <a:lnTo>
                    <a:pt x="52" y="826"/>
                  </a:lnTo>
                  <a:lnTo>
                    <a:pt x="52" y="830"/>
                  </a:lnTo>
                  <a:lnTo>
                    <a:pt x="67" y="844"/>
                  </a:lnTo>
                  <a:lnTo>
                    <a:pt x="67" y="853"/>
                  </a:lnTo>
                  <a:lnTo>
                    <a:pt x="79" y="860"/>
                  </a:lnTo>
                  <a:lnTo>
                    <a:pt x="91" y="869"/>
                  </a:lnTo>
                  <a:lnTo>
                    <a:pt x="88" y="878"/>
                  </a:lnTo>
                  <a:lnTo>
                    <a:pt x="82" y="881"/>
                  </a:lnTo>
                  <a:lnTo>
                    <a:pt x="87" y="892"/>
                  </a:lnTo>
                  <a:lnTo>
                    <a:pt x="88" y="898"/>
                  </a:lnTo>
                  <a:lnTo>
                    <a:pt x="94" y="905"/>
                  </a:lnTo>
                  <a:lnTo>
                    <a:pt x="96" y="911"/>
                  </a:lnTo>
                  <a:lnTo>
                    <a:pt x="108" y="909"/>
                  </a:lnTo>
                  <a:lnTo>
                    <a:pt x="124" y="906"/>
                  </a:lnTo>
                  <a:lnTo>
                    <a:pt x="130" y="912"/>
                  </a:lnTo>
                  <a:lnTo>
                    <a:pt x="142" y="915"/>
                  </a:lnTo>
                  <a:lnTo>
                    <a:pt x="151" y="915"/>
                  </a:lnTo>
                  <a:lnTo>
                    <a:pt x="149" y="933"/>
                  </a:lnTo>
                  <a:lnTo>
                    <a:pt x="154" y="936"/>
                  </a:lnTo>
                  <a:lnTo>
                    <a:pt x="149" y="941"/>
                  </a:lnTo>
                  <a:lnTo>
                    <a:pt x="152" y="963"/>
                  </a:lnTo>
                  <a:lnTo>
                    <a:pt x="144" y="967"/>
                  </a:lnTo>
                  <a:lnTo>
                    <a:pt x="142" y="973"/>
                  </a:lnTo>
                  <a:lnTo>
                    <a:pt x="133" y="980"/>
                  </a:lnTo>
                  <a:lnTo>
                    <a:pt x="136" y="991"/>
                  </a:lnTo>
                  <a:lnTo>
                    <a:pt x="146" y="984"/>
                  </a:lnTo>
                  <a:lnTo>
                    <a:pt x="132" y="1007"/>
                  </a:lnTo>
                  <a:lnTo>
                    <a:pt x="142" y="1015"/>
                  </a:lnTo>
                  <a:lnTo>
                    <a:pt x="142" y="1027"/>
                  </a:lnTo>
                  <a:lnTo>
                    <a:pt x="134" y="1029"/>
                  </a:lnTo>
                  <a:lnTo>
                    <a:pt x="146" y="1042"/>
                  </a:lnTo>
                  <a:lnTo>
                    <a:pt x="166" y="1056"/>
                  </a:lnTo>
                  <a:lnTo>
                    <a:pt x="185" y="1079"/>
                  </a:lnTo>
                  <a:lnTo>
                    <a:pt x="205" y="1092"/>
                  </a:lnTo>
                  <a:lnTo>
                    <a:pt x="211" y="1092"/>
                  </a:lnTo>
                  <a:lnTo>
                    <a:pt x="221" y="1099"/>
                  </a:lnTo>
                  <a:lnTo>
                    <a:pt x="234" y="1100"/>
                  </a:lnTo>
                  <a:lnTo>
                    <a:pt x="242" y="1112"/>
                  </a:lnTo>
                  <a:lnTo>
                    <a:pt x="244" y="1109"/>
                  </a:lnTo>
                  <a:lnTo>
                    <a:pt x="255" y="1112"/>
                  </a:lnTo>
                  <a:lnTo>
                    <a:pt x="251" y="1116"/>
                  </a:lnTo>
                  <a:lnTo>
                    <a:pt x="259" y="1121"/>
                  </a:lnTo>
                  <a:lnTo>
                    <a:pt x="259" y="1124"/>
                  </a:lnTo>
                  <a:lnTo>
                    <a:pt x="273" y="1131"/>
                  </a:lnTo>
                  <a:lnTo>
                    <a:pt x="281" y="1138"/>
                  </a:lnTo>
                  <a:lnTo>
                    <a:pt x="290" y="1133"/>
                  </a:lnTo>
                  <a:lnTo>
                    <a:pt x="294" y="1133"/>
                  </a:lnTo>
                  <a:lnTo>
                    <a:pt x="298" y="1130"/>
                  </a:lnTo>
                  <a:lnTo>
                    <a:pt x="303" y="1126"/>
                  </a:lnTo>
                  <a:lnTo>
                    <a:pt x="281" y="1099"/>
                  </a:lnTo>
                  <a:lnTo>
                    <a:pt x="274" y="1084"/>
                  </a:lnTo>
                  <a:lnTo>
                    <a:pt x="267" y="1058"/>
                  </a:lnTo>
                  <a:lnTo>
                    <a:pt x="254" y="1037"/>
                  </a:lnTo>
                  <a:lnTo>
                    <a:pt x="247" y="1024"/>
                  </a:lnTo>
                  <a:lnTo>
                    <a:pt x="251" y="1006"/>
                  </a:lnTo>
                  <a:lnTo>
                    <a:pt x="256" y="990"/>
                  </a:lnTo>
                  <a:lnTo>
                    <a:pt x="269" y="984"/>
                  </a:lnTo>
                  <a:lnTo>
                    <a:pt x="281" y="978"/>
                  </a:lnTo>
                  <a:lnTo>
                    <a:pt x="295" y="963"/>
                  </a:lnTo>
                  <a:lnTo>
                    <a:pt x="302" y="951"/>
                  </a:lnTo>
                  <a:lnTo>
                    <a:pt x="279" y="900"/>
                  </a:lnTo>
                  <a:lnTo>
                    <a:pt x="248" y="882"/>
                  </a:lnTo>
                  <a:lnTo>
                    <a:pt x="257" y="870"/>
                  </a:lnTo>
                  <a:lnTo>
                    <a:pt x="253" y="861"/>
                  </a:lnTo>
                  <a:lnTo>
                    <a:pt x="263" y="853"/>
                  </a:lnTo>
                  <a:lnTo>
                    <a:pt x="273" y="830"/>
                  </a:lnTo>
                  <a:lnTo>
                    <a:pt x="297" y="836"/>
                  </a:lnTo>
                  <a:lnTo>
                    <a:pt x="295" y="822"/>
                  </a:lnTo>
                  <a:lnTo>
                    <a:pt x="306" y="824"/>
                  </a:lnTo>
                  <a:lnTo>
                    <a:pt x="328" y="809"/>
                  </a:lnTo>
                  <a:lnTo>
                    <a:pt x="349" y="806"/>
                  </a:lnTo>
                  <a:lnTo>
                    <a:pt x="354" y="822"/>
                  </a:lnTo>
                  <a:lnTo>
                    <a:pt x="366" y="833"/>
                  </a:lnTo>
                  <a:lnTo>
                    <a:pt x="374" y="856"/>
                  </a:lnTo>
                  <a:lnTo>
                    <a:pt x="381" y="844"/>
                  </a:lnTo>
                  <a:lnTo>
                    <a:pt x="389" y="853"/>
                  </a:lnTo>
                  <a:lnTo>
                    <a:pt x="418" y="853"/>
                  </a:lnTo>
                  <a:lnTo>
                    <a:pt x="439" y="848"/>
                  </a:lnTo>
                  <a:lnTo>
                    <a:pt x="458" y="863"/>
                  </a:lnTo>
                  <a:lnTo>
                    <a:pt x="474" y="863"/>
                  </a:lnTo>
                  <a:lnTo>
                    <a:pt x="490" y="870"/>
                  </a:lnTo>
                  <a:lnTo>
                    <a:pt x="520" y="873"/>
                  </a:lnTo>
                  <a:lnTo>
                    <a:pt x="529" y="854"/>
                  </a:lnTo>
                  <a:lnTo>
                    <a:pt x="517" y="846"/>
                  </a:lnTo>
                  <a:lnTo>
                    <a:pt x="508" y="846"/>
                  </a:lnTo>
                  <a:lnTo>
                    <a:pt x="503" y="835"/>
                  </a:lnTo>
                  <a:lnTo>
                    <a:pt x="499" y="822"/>
                  </a:lnTo>
                  <a:lnTo>
                    <a:pt x="516" y="820"/>
                  </a:lnTo>
                  <a:lnTo>
                    <a:pt x="529" y="802"/>
                  </a:lnTo>
                  <a:lnTo>
                    <a:pt x="533" y="796"/>
                  </a:lnTo>
                  <a:lnTo>
                    <a:pt x="536" y="791"/>
                  </a:lnTo>
                  <a:lnTo>
                    <a:pt x="543" y="790"/>
                  </a:lnTo>
                  <a:lnTo>
                    <a:pt x="535" y="778"/>
                  </a:lnTo>
                  <a:lnTo>
                    <a:pt x="550" y="776"/>
                  </a:lnTo>
                  <a:lnTo>
                    <a:pt x="556" y="777"/>
                  </a:lnTo>
                  <a:lnTo>
                    <a:pt x="587" y="765"/>
                  </a:lnTo>
                  <a:lnTo>
                    <a:pt x="589" y="759"/>
                  </a:lnTo>
                  <a:lnTo>
                    <a:pt x="610" y="761"/>
                  </a:lnTo>
                  <a:lnTo>
                    <a:pt x="619" y="771"/>
                  </a:lnTo>
                  <a:lnTo>
                    <a:pt x="623" y="791"/>
                  </a:lnTo>
                  <a:lnTo>
                    <a:pt x="645" y="794"/>
                  </a:lnTo>
                  <a:lnTo>
                    <a:pt x="648" y="802"/>
                  </a:lnTo>
                  <a:lnTo>
                    <a:pt x="656" y="804"/>
                  </a:lnTo>
                  <a:lnTo>
                    <a:pt x="656" y="821"/>
                  </a:lnTo>
                  <a:lnTo>
                    <a:pt x="675" y="824"/>
                  </a:lnTo>
                  <a:lnTo>
                    <a:pt x="679" y="818"/>
                  </a:lnTo>
                  <a:lnTo>
                    <a:pt x="693" y="815"/>
                  </a:lnTo>
                  <a:lnTo>
                    <a:pt x="704" y="810"/>
                  </a:lnTo>
                  <a:lnTo>
                    <a:pt x="703" y="824"/>
                  </a:lnTo>
                  <a:lnTo>
                    <a:pt x="715" y="831"/>
                  </a:lnTo>
                  <a:lnTo>
                    <a:pt x="726" y="848"/>
                  </a:lnTo>
                  <a:lnTo>
                    <a:pt x="739" y="885"/>
                  </a:lnTo>
                  <a:lnTo>
                    <a:pt x="751" y="933"/>
                  </a:lnTo>
                  <a:lnTo>
                    <a:pt x="764" y="931"/>
                  </a:lnTo>
                  <a:lnTo>
                    <a:pt x="771" y="954"/>
                  </a:lnTo>
                  <a:lnTo>
                    <a:pt x="791" y="951"/>
                  </a:lnTo>
                  <a:lnTo>
                    <a:pt x="798" y="965"/>
                  </a:lnTo>
                  <a:lnTo>
                    <a:pt x="798" y="975"/>
                  </a:lnTo>
                  <a:lnTo>
                    <a:pt x="816" y="987"/>
                  </a:lnTo>
                  <a:lnTo>
                    <a:pt x="836" y="1003"/>
                  </a:lnTo>
                  <a:lnTo>
                    <a:pt x="848" y="1021"/>
                  </a:lnTo>
                  <a:lnTo>
                    <a:pt x="858" y="1030"/>
                  </a:lnTo>
                  <a:lnTo>
                    <a:pt x="865" y="1065"/>
                  </a:lnTo>
                  <a:lnTo>
                    <a:pt x="877" y="1074"/>
                  </a:lnTo>
                  <a:lnTo>
                    <a:pt x="881" y="1088"/>
                  </a:lnTo>
                  <a:lnTo>
                    <a:pt x="884" y="1101"/>
                  </a:lnTo>
                  <a:lnTo>
                    <a:pt x="943" y="1074"/>
                  </a:lnTo>
                  <a:lnTo>
                    <a:pt x="1025" y="1092"/>
                  </a:lnTo>
                  <a:lnTo>
                    <a:pt x="1040" y="1050"/>
                  </a:lnTo>
                  <a:lnTo>
                    <a:pt x="1082" y="1086"/>
                  </a:lnTo>
                  <a:lnTo>
                    <a:pt x="1229" y="1093"/>
                  </a:lnTo>
                  <a:lnTo>
                    <a:pt x="1244" y="1094"/>
                  </a:lnTo>
                  <a:lnTo>
                    <a:pt x="1250" y="1036"/>
                  </a:lnTo>
                  <a:lnTo>
                    <a:pt x="1274" y="1014"/>
                  </a:lnTo>
                  <a:lnTo>
                    <a:pt x="1318" y="1014"/>
                  </a:lnTo>
                  <a:lnTo>
                    <a:pt x="1343" y="1066"/>
                  </a:lnTo>
                  <a:lnTo>
                    <a:pt x="1398" y="1095"/>
                  </a:lnTo>
                  <a:lnTo>
                    <a:pt x="1427" y="1081"/>
                  </a:lnTo>
                  <a:lnTo>
                    <a:pt x="1414" y="1160"/>
                  </a:lnTo>
                  <a:lnTo>
                    <a:pt x="1460" y="1181"/>
                  </a:lnTo>
                  <a:lnTo>
                    <a:pt x="1483" y="1183"/>
                  </a:lnTo>
                  <a:lnTo>
                    <a:pt x="1506" y="1186"/>
                  </a:lnTo>
                  <a:lnTo>
                    <a:pt x="1544" y="1134"/>
                  </a:lnTo>
                  <a:lnTo>
                    <a:pt x="1581" y="1082"/>
                  </a:lnTo>
                  <a:lnTo>
                    <a:pt x="1588" y="1044"/>
                  </a:lnTo>
                  <a:lnTo>
                    <a:pt x="1596" y="1005"/>
                  </a:lnTo>
                  <a:lnTo>
                    <a:pt x="1588" y="970"/>
                  </a:lnTo>
                  <a:lnTo>
                    <a:pt x="1581" y="935"/>
                  </a:lnTo>
                  <a:lnTo>
                    <a:pt x="1559" y="938"/>
                  </a:lnTo>
                  <a:lnTo>
                    <a:pt x="1537" y="940"/>
                  </a:lnTo>
                  <a:lnTo>
                    <a:pt x="1530" y="927"/>
                  </a:lnTo>
                  <a:lnTo>
                    <a:pt x="1525" y="912"/>
                  </a:lnTo>
                  <a:lnTo>
                    <a:pt x="1577" y="858"/>
                  </a:lnTo>
                  <a:lnTo>
                    <a:pt x="1627" y="802"/>
                  </a:lnTo>
                  <a:lnTo>
                    <a:pt x="1686" y="803"/>
                  </a:lnTo>
                  <a:lnTo>
                    <a:pt x="1744" y="804"/>
                  </a:lnTo>
                  <a:lnTo>
                    <a:pt x="1749" y="816"/>
                  </a:lnTo>
                  <a:lnTo>
                    <a:pt x="1754" y="825"/>
                  </a:lnTo>
                  <a:lnTo>
                    <a:pt x="1782" y="823"/>
                  </a:lnTo>
                  <a:lnTo>
                    <a:pt x="1808" y="819"/>
                  </a:lnTo>
                  <a:lnTo>
                    <a:pt x="1803" y="808"/>
                  </a:lnTo>
                  <a:lnTo>
                    <a:pt x="1798" y="796"/>
                  </a:lnTo>
                  <a:lnTo>
                    <a:pt x="1827" y="773"/>
                  </a:lnTo>
                  <a:lnTo>
                    <a:pt x="1857" y="748"/>
                  </a:lnTo>
                  <a:lnTo>
                    <a:pt x="1869" y="766"/>
                  </a:lnTo>
                  <a:lnTo>
                    <a:pt x="1880" y="783"/>
                  </a:lnTo>
                  <a:lnTo>
                    <a:pt x="1901" y="771"/>
                  </a:lnTo>
                  <a:lnTo>
                    <a:pt x="1922" y="759"/>
                  </a:lnTo>
                  <a:lnTo>
                    <a:pt x="1927" y="744"/>
                  </a:lnTo>
                  <a:lnTo>
                    <a:pt x="1930" y="730"/>
                  </a:lnTo>
                  <a:lnTo>
                    <a:pt x="1941" y="734"/>
                  </a:lnTo>
                  <a:lnTo>
                    <a:pt x="1952" y="736"/>
                  </a:lnTo>
                  <a:lnTo>
                    <a:pt x="1942" y="754"/>
                  </a:lnTo>
                  <a:lnTo>
                    <a:pt x="1932" y="773"/>
                  </a:lnTo>
                  <a:lnTo>
                    <a:pt x="1883" y="813"/>
                  </a:lnTo>
                  <a:lnTo>
                    <a:pt x="1836" y="853"/>
                  </a:lnTo>
                  <a:lnTo>
                    <a:pt x="1836" y="863"/>
                  </a:lnTo>
                  <a:lnTo>
                    <a:pt x="1836" y="873"/>
                  </a:lnTo>
                  <a:lnTo>
                    <a:pt x="1826" y="877"/>
                  </a:lnTo>
                  <a:lnTo>
                    <a:pt x="1818" y="881"/>
                  </a:lnTo>
                  <a:lnTo>
                    <a:pt x="1802" y="965"/>
                  </a:lnTo>
                  <a:lnTo>
                    <a:pt x="1831" y="1027"/>
                  </a:lnTo>
                  <a:lnTo>
                    <a:pt x="1849" y="1003"/>
                  </a:lnTo>
                  <a:lnTo>
                    <a:pt x="1849" y="984"/>
                  </a:lnTo>
                  <a:lnTo>
                    <a:pt x="1875" y="971"/>
                  </a:lnTo>
                  <a:lnTo>
                    <a:pt x="1877" y="957"/>
                  </a:lnTo>
                  <a:lnTo>
                    <a:pt x="1879" y="943"/>
                  </a:lnTo>
                  <a:lnTo>
                    <a:pt x="1888" y="943"/>
                  </a:lnTo>
                  <a:lnTo>
                    <a:pt x="1897" y="943"/>
                  </a:lnTo>
                  <a:lnTo>
                    <a:pt x="1899" y="924"/>
                  </a:lnTo>
                  <a:lnTo>
                    <a:pt x="1901" y="905"/>
                  </a:lnTo>
                  <a:lnTo>
                    <a:pt x="1907" y="908"/>
                  </a:lnTo>
                  <a:lnTo>
                    <a:pt x="1914" y="911"/>
                  </a:lnTo>
                  <a:lnTo>
                    <a:pt x="1916" y="886"/>
                  </a:lnTo>
                  <a:lnTo>
                    <a:pt x="1919" y="861"/>
                  </a:lnTo>
                  <a:lnTo>
                    <a:pt x="1912" y="854"/>
                  </a:lnTo>
                  <a:lnTo>
                    <a:pt x="1905" y="849"/>
                  </a:lnTo>
                  <a:lnTo>
                    <a:pt x="1950" y="822"/>
                  </a:lnTo>
                  <a:lnTo>
                    <a:pt x="1996" y="794"/>
                  </a:lnTo>
                  <a:lnTo>
                    <a:pt x="2002" y="803"/>
                  </a:lnTo>
                  <a:lnTo>
                    <a:pt x="2009" y="814"/>
                  </a:lnTo>
                  <a:lnTo>
                    <a:pt x="2081" y="780"/>
                  </a:lnTo>
                  <a:lnTo>
                    <a:pt x="2154" y="747"/>
                  </a:lnTo>
                  <a:lnTo>
                    <a:pt x="2150" y="720"/>
                  </a:lnTo>
                  <a:lnTo>
                    <a:pt x="2144" y="693"/>
                  </a:lnTo>
                  <a:lnTo>
                    <a:pt x="2129" y="683"/>
                  </a:lnTo>
                  <a:lnTo>
                    <a:pt x="2113" y="675"/>
                  </a:lnTo>
                  <a:lnTo>
                    <a:pt x="2119" y="669"/>
                  </a:lnTo>
                  <a:lnTo>
                    <a:pt x="2124" y="661"/>
                  </a:lnTo>
                  <a:lnTo>
                    <a:pt x="2139" y="670"/>
                  </a:lnTo>
                  <a:lnTo>
                    <a:pt x="2154" y="679"/>
                  </a:lnTo>
                  <a:lnTo>
                    <a:pt x="2164" y="666"/>
                  </a:lnTo>
                  <a:lnTo>
                    <a:pt x="2174" y="653"/>
                  </a:lnTo>
                  <a:lnTo>
                    <a:pt x="2167" y="641"/>
                  </a:lnTo>
                  <a:lnTo>
                    <a:pt x="2162" y="629"/>
                  </a:lnTo>
                  <a:lnTo>
                    <a:pt x="2165" y="618"/>
                  </a:lnTo>
                  <a:lnTo>
                    <a:pt x="2170" y="607"/>
                  </a:lnTo>
                  <a:lnTo>
                    <a:pt x="2178" y="627"/>
                  </a:lnTo>
                  <a:lnTo>
                    <a:pt x="2185" y="647"/>
                  </a:lnTo>
                  <a:lnTo>
                    <a:pt x="2195" y="642"/>
                  </a:lnTo>
                  <a:lnTo>
                    <a:pt x="2205" y="636"/>
                  </a:lnTo>
                  <a:lnTo>
                    <a:pt x="2233" y="665"/>
                  </a:lnTo>
                  <a:lnTo>
                    <a:pt x="2262" y="693"/>
                  </a:lnTo>
                  <a:lnTo>
                    <a:pt x="2267" y="675"/>
                  </a:lnTo>
                  <a:lnTo>
                    <a:pt x="2273" y="655"/>
                  </a:lnTo>
                  <a:lnTo>
                    <a:pt x="2291" y="639"/>
                  </a:lnTo>
                  <a:lnTo>
                    <a:pt x="2308" y="624"/>
                  </a:lnTo>
                  <a:lnTo>
                    <a:pt x="2179" y="537"/>
                  </a:lnTo>
                  <a:lnTo>
                    <a:pt x="2051" y="450"/>
                  </a:lnTo>
                  <a:lnTo>
                    <a:pt x="2047" y="477"/>
                  </a:lnTo>
                  <a:lnTo>
                    <a:pt x="2043" y="506"/>
                  </a:lnTo>
                  <a:lnTo>
                    <a:pt x="2033" y="507"/>
                  </a:lnTo>
                  <a:lnTo>
                    <a:pt x="2023" y="510"/>
                  </a:lnTo>
                  <a:lnTo>
                    <a:pt x="2009" y="487"/>
                  </a:lnTo>
                  <a:lnTo>
                    <a:pt x="1997" y="465"/>
                  </a:lnTo>
                  <a:lnTo>
                    <a:pt x="1964" y="462"/>
                  </a:lnTo>
                  <a:lnTo>
                    <a:pt x="1932" y="457"/>
                  </a:lnTo>
                  <a:lnTo>
                    <a:pt x="1904" y="428"/>
                  </a:lnTo>
                  <a:lnTo>
                    <a:pt x="1876" y="400"/>
                  </a:lnTo>
                  <a:lnTo>
                    <a:pt x="1809" y="383"/>
                  </a:lnTo>
                  <a:lnTo>
                    <a:pt x="1741" y="365"/>
                  </a:lnTo>
                  <a:lnTo>
                    <a:pt x="1747" y="351"/>
                  </a:lnTo>
                  <a:lnTo>
                    <a:pt x="1752" y="336"/>
                  </a:lnTo>
                  <a:lnTo>
                    <a:pt x="1689" y="318"/>
                  </a:lnTo>
                  <a:lnTo>
                    <a:pt x="1626" y="300"/>
                  </a:lnTo>
                  <a:lnTo>
                    <a:pt x="1617" y="334"/>
                  </a:lnTo>
                  <a:lnTo>
                    <a:pt x="1607" y="367"/>
                  </a:lnTo>
                  <a:lnTo>
                    <a:pt x="1555" y="357"/>
                  </a:lnTo>
                  <a:lnTo>
                    <a:pt x="1502" y="344"/>
                  </a:lnTo>
                  <a:lnTo>
                    <a:pt x="1494" y="373"/>
                  </a:lnTo>
                  <a:lnTo>
                    <a:pt x="1485" y="401"/>
                  </a:lnTo>
                  <a:lnTo>
                    <a:pt x="1469" y="331"/>
                  </a:lnTo>
                  <a:lnTo>
                    <a:pt x="1454" y="260"/>
                  </a:lnTo>
                  <a:lnTo>
                    <a:pt x="1421" y="248"/>
                  </a:lnTo>
                  <a:lnTo>
                    <a:pt x="1388" y="238"/>
                  </a:lnTo>
                  <a:lnTo>
                    <a:pt x="1386" y="261"/>
                  </a:lnTo>
                  <a:lnTo>
                    <a:pt x="1384" y="286"/>
                  </a:lnTo>
                  <a:lnTo>
                    <a:pt x="1295" y="248"/>
                  </a:lnTo>
                  <a:lnTo>
                    <a:pt x="1204" y="212"/>
                  </a:lnTo>
                  <a:lnTo>
                    <a:pt x="1204" y="224"/>
                  </a:lnTo>
                  <a:lnTo>
                    <a:pt x="1204" y="238"/>
                  </a:lnTo>
                  <a:lnTo>
                    <a:pt x="1168" y="249"/>
                  </a:lnTo>
                  <a:lnTo>
                    <a:pt x="1132" y="261"/>
                  </a:lnTo>
                  <a:lnTo>
                    <a:pt x="1146" y="242"/>
                  </a:lnTo>
                  <a:lnTo>
                    <a:pt x="1163" y="228"/>
                  </a:lnTo>
                  <a:lnTo>
                    <a:pt x="1182" y="215"/>
                  </a:lnTo>
                  <a:lnTo>
                    <a:pt x="1192" y="194"/>
                  </a:lnTo>
                  <a:lnTo>
                    <a:pt x="1207" y="178"/>
                  </a:lnTo>
                  <a:lnTo>
                    <a:pt x="1219" y="156"/>
                  </a:lnTo>
                  <a:lnTo>
                    <a:pt x="1237" y="146"/>
                  </a:lnTo>
                  <a:lnTo>
                    <a:pt x="1253" y="129"/>
                  </a:lnTo>
                  <a:lnTo>
                    <a:pt x="1259" y="121"/>
                  </a:lnTo>
                  <a:lnTo>
                    <a:pt x="1260" y="108"/>
                  </a:lnTo>
                  <a:lnTo>
                    <a:pt x="1255" y="95"/>
                  </a:lnTo>
                  <a:lnTo>
                    <a:pt x="1249" y="83"/>
                  </a:lnTo>
                  <a:lnTo>
                    <a:pt x="1223" y="75"/>
                  </a:lnTo>
                  <a:lnTo>
                    <a:pt x="1234" y="71"/>
                  </a:lnTo>
                  <a:lnTo>
                    <a:pt x="1201" y="40"/>
                  </a:lnTo>
                  <a:lnTo>
                    <a:pt x="1190" y="45"/>
                  </a:lnTo>
                  <a:lnTo>
                    <a:pt x="1181" y="37"/>
                  </a:lnTo>
                  <a:lnTo>
                    <a:pt x="1176" y="41"/>
                  </a:lnTo>
                  <a:lnTo>
                    <a:pt x="1165" y="43"/>
                  </a:lnTo>
                  <a:lnTo>
                    <a:pt x="1159" y="50"/>
                  </a:lnTo>
                  <a:lnTo>
                    <a:pt x="1145" y="47"/>
                  </a:lnTo>
                  <a:lnTo>
                    <a:pt x="1149" y="58"/>
                  </a:lnTo>
                  <a:lnTo>
                    <a:pt x="1134" y="60"/>
                  </a:lnTo>
                  <a:lnTo>
                    <a:pt x="1128" y="47"/>
                  </a:lnTo>
                  <a:lnTo>
                    <a:pt x="1128" y="33"/>
                  </a:lnTo>
                  <a:lnTo>
                    <a:pt x="1110" y="25"/>
                  </a:lnTo>
                  <a:lnTo>
                    <a:pt x="1100" y="15"/>
                  </a:lnTo>
                  <a:lnTo>
                    <a:pt x="1111" y="4"/>
                  </a:lnTo>
                  <a:lnTo>
                    <a:pt x="1100" y="0"/>
                  </a:lnTo>
                  <a:lnTo>
                    <a:pt x="1088" y="5"/>
                  </a:lnTo>
                  <a:lnTo>
                    <a:pt x="1079" y="17"/>
                  </a:lnTo>
                  <a:lnTo>
                    <a:pt x="1074" y="27"/>
                  </a:lnTo>
                  <a:lnTo>
                    <a:pt x="1085" y="36"/>
                  </a:lnTo>
                  <a:lnTo>
                    <a:pt x="1065" y="36"/>
                  </a:lnTo>
                  <a:lnTo>
                    <a:pt x="1053" y="43"/>
                  </a:lnTo>
                  <a:lnTo>
                    <a:pt x="1046" y="50"/>
                  </a:lnTo>
                  <a:lnTo>
                    <a:pt x="1054" y="61"/>
                  </a:lnTo>
                  <a:lnTo>
                    <a:pt x="1055" y="80"/>
                  </a:lnTo>
                  <a:lnTo>
                    <a:pt x="1051" y="68"/>
                  </a:lnTo>
                  <a:lnTo>
                    <a:pt x="1044" y="69"/>
                  </a:lnTo>
                  <a:lnTo>
                    <a:pt x="1038" y="81"/>
                  </a:lnTo>
                  <a:lnTo>
                    <a:pt x="1030" y="72"/>
                  </a:lnTo>
                  <a:lnTo>
                    <a:pt x="1020" y="78"/>
                  </a:lnTo>
                  <a:lnTo>
                    <a:pt x="1021" y="70"/>
                  </a:lnTo>
                  <a:lnTo>
                    <a:pt x="1003" y="72"/>
                  </a:lnTo>
                  <a:lnTo>
                    <a:pt x="991" y="75"/>
                  </a:lnTo>
                  <a:lnTo>
                    <a:pt x="987" y="84"/>
                  </a:lnTo>
                  <a:lnTo>
                    <a:pt x="966" y="94"/>
                  </a:lnTo>
                  <a:lnTo>
                    <a:pt x="948" y="97"/>
                  </a:lnTo>
                  <a:lnTo>
                    <a:pt x="932" y="104"/>
                  </a:lnTo>
                  <a:lnTo>
                    <a:pt x="916" y="121"/>
                  </a:lnTo>
                  <a:lnTo>
                    <a:pt x="900" y="129"/>
                  </a:lnTo>
                  <a:lnTo>
                    <a:pt x="865" y="153"/>
                  </a:lnTo>
                  <a:lnTo>
                    <a:pt x="844" y="155"/>
                  </a:lnTo>
                  <a:lnTo>
                    <a:pt x="854" y="161"/>
                  </a:lnTo>
                  <a:lnTo>
                    <a:pt x="856" y="173"/>
                  </a:lnTo>
                  <a:lnTo>
                    <a:pt x="871" y="186"/>
                  </a:lnTo>
                  <a:lnTo>
                    <a:pt x="869" y="204"/>
                  </a:lnTo>
                  <a:lnTo>
                    <a:pt x="863" y="194"/>
                  </a:lnTo>
                  <a:lnTo>
                    <a:pt x="856" y="191"/>
                  </a:lnTo>
                  <a:lnTo>
                    <a:pt x="835" y="197"/>
                  </a:lnTo>
                  <a:lnTo>
                    <a:pt x="823" y="210"/>
                  </a:lnTo>
                  <a:lnTo>
                    <a:pt x="801" y="217"/>
                  </a:lnTo>
                  <a:lnTo>
                    <a:pt x="776" y="223"/>
                  </a:lnTo>
                  <a:lnTo>
                    <a:pt x="777" y="245"/>
                  </a:lnTo>
                  <a:lnTo>
                    <a:pt x="778" y="266"/>
                  </a:lnTo>
                  <a:lnTo>
                    <a:pt x="801" y="285"/>
                  </a:lnTo>
                  <a:lnTo>
                    <a:pt x="825" y="304"/>
                  </a:lnTo>
                  <a:lnTo>
                    <a:pt x="822" y="335"/>
                  </a:lnTo>
                  <a:lnTo>
                    <a:pt x="820" y="366"/>
                  </a:lnTo>
                  <a:lnTo>
                    <a:pt x="809" y="354"/>
                  </a:lnTo>
                  <a:lnTo>
                    <a:pt x="801" y="357"/>
                  </a:lnTo>
                  <a:lnTo>
                    <a:pt x="806" y="331"/>
                  </a:lnTo>
                  <a:lnTo>
                    <a:pt x="810" y="305"/>
                  </a:lnTo>
                  <a:lnTo>
                    <a:pt x="800" y="301"/>
                  </a:lnTo>
                  <a:lnTo>
                    <a:pt x="789" y="302"/>
                  </a:lnTo>
                  <a:lnTo>
                    <a:pt x="779" y="283"/>
                  </a:lnTo>
                  <a:lnTo>
                    <a:pt x="768" y="271"/>
                  </a:lnTo>
                  <a:lnTo>
                    <a:pt x="756" y="258"/>
                  </a:lnTo>
                  <a:lnTo>
                    <a:pt x="740" y="254"/>
                  </a:lnTo>
                  <a:lnTo>
                    <a:pt x="736" y="263"/>
                  </a:lnTo>
                  <a:lnTo>
                    <a:pt x="731" y="268"/>
                  </a:lnTo>
                  <a:lnTo>
                    <a:pt x="737" y="277"/>
                  </a:lnTo>
                  <a:lnTo>
                    <a:pt x="726" y="291"/>
                  </a:lnTo>
                  <a:lnTo>
                    <a:pt x="726" y="306"/>
                  </a:lnTo>
                  <a:lnTo>
                    <a:pt x="733" y="326"/>
                  </a:lnTo>
                  <a:lnTo>
                    <a:pt x="747" y="330"/>
                  </a:lnTo>
                  <a:lnTo>
                    <a:pt x="748" y="343"/>
                  </a:lnTo>
                  <a:lnTo>
                    <a:pt x="729" y="337"/>
                  </a:lnTo>
                  <a:lnTo>
                    <a:pt x="711" y="331"/>
                  </a:lnTo>
                  <a:lnTo>
                    <a:pt x="712" y="303"/>
                  </a:lnTo>
                  <a:lnTo>
                    <a:pt x="715" y="275"/>
                  </a:lnTo>
                  <a:lnTo>
                    <a:pt x="705" y="263"/>
                  </a:lnTo>
                  <a:lnTo>
                    <a:pt x="704" y="248"/>
                  </a:lnTo>
                  <a:lnTo>
                    <a:pt x="698" y="245"/>
                  </a:lnTo>
                  <a:lnTo>
                    <a:pt x="702" y="274"/>
                  </a:lnTo>
                  <a:lnTo>
                    <a:pt x="701" y="285"/>
                  </a:lnTo>
                  <a:lnTo>
                    <a:pt x="689" y="294"/>
                  </a:lnTo>
                  <a:lnTo>
                    <a:pt x="683" y="303"/>
                  </a:lnTo>
                  <a:lnTo>
                    <a:pt x="680" y="314"/>
                  </a:lnTo>
                  <a:lnTo>
                    <a:pt x="683" y="333"/>
                  </a:lnTo>
                  <a:lnTo>
                    <a:pt x="686" y="348"/>
                  </a:lnTo>
                  <a:lnTo>
                    <a:pt x="687" y="365"/>
                  </a:lnTo>
                  <a:lnTo>
                    <a:pt x="685" y="383"/>
                  </a:lnTo>
                  <a:lnTo>
                    <a:pt x="683" y="394"/>
                  </a:lnTo>
                  <a:lnTo>
                    <a:pt x="683" y="407"/>
                  </a:lnTo>
                  <a:lnTo>
                    <a:pt x="695" y="402"/>
                  </a:lnTo>
                  <a:lnTo>
                    <a:pt x="712" y="402"/>
                  </a:lnTo>
                  <a:lnTo>
                    <a:pt x="725" y="410"/>
                  </a:lnTo>
                  <a:lnTo>
                    <a:pt x="732" y="419"/>
                  </a:lnTo>
                  <a:lnTo>
                    <a:pt x="731" y="430"/>
                  </a:lnTo>
                  <a:lnTo>
                    <a:pt x="729" y="451"/>
                  </a:lnTo>
                  <a:lnTo>
                    <a:pt x="740" y="456"/>
                  </a:lnTo>
                  <a:lnTo>
                    <a:pt x="729" y="464"/>
                  </a:lnTo>
                  <a:lnTo>
                    <a:pt x="723" y="477"/>
                  </a:lnTo>
                  <a:lnTo>
                    <a:pt x="723" y="462"/>
                  </a:lnTo>
                  <a:lnTo>
                    <a:pt x="719" y="455"/>
                  </a:lnTo>
                  <a:lnTo>
                    <a:pt x="722" y="440"/>
                  </a:lnTo>
                  <a:lnTo>
                    <a:pt x="714" y="423"/>
                  </a:lnTo>
                  <a:lnTo>
                    <a:pt x="704" y="431"/>
                  </a:lnTo>
                  <a:lnTo>
                    <a:pt x="693" y="433"/>
                  </a:lnTo>
                  <a:lnTo>
                    <a:pt x="688" y="441"/>
                  </a:lnTo>
                  <a:lnTo>
                    <a:pt x="688" y="452"/>
                  </a:lnTo>
                  <a:lnTo>
                    <a:pt x="684" y="463"/>
                  </a:lnTo>
                  <a:lnTo>
                    <a:pt x="682" y="479"/>
                  </a:lnTo>
                  <a:lnTo>
                    <a:pt x="674" y="488"/>
                  </a:lnTo>
                  <a:lnTo>
                    <a:pt x="659" y="503"/>
                  </a:lnTo>
                  <a:lnTo>
                    <a:pt x="640" y="516"/>
                  </a:lnTo>
                  <a:lnTo>
                    <a:pt x="641" y="524"/>
                  </a:lnTo>
                  <a:lnTo>
                    <a:pt x="627" y="524"/>
                  </a:lnTo>
                  <a:lnTo>
                    <a:pt x="616" y="520"/>
                  </a:lnTo>
                  <a:lnTo>
                    <a:pt x="604" y="514"/>
                  </a:lnTo>
                  <a:lnTo>
                    <a:pt x="614" y="510"/>
                  </a:lnTo>
                  <a:lnTo>
                    <a:pt x="619" y="502"/>
                  </a:lnTo>
                  <a:lnTo>
                    <a:pt x="635" y="500"/>
                  </a:lnTo>
                  <a:lnTo>
                    <a:pt x="646" y="490"/>
                  </a:lnTo>
                  <a:lnTo>
                    <a:pt x="659" y="477"/>
                  </a:lnTo>
                  <a:lnTo>
                    <a:pt x="671" y="449"/>
                  </a:lnTo>
                  <a:lnTo>
                    <a:pt x="672" y="433"/>
                  </a:lnTo>
                  <a:lnTo>
                    <a:pt x="663" y="405"/>
                  </a:lnTo>
                  <a:lnTo>
                    <a:pt x="665" y="381"/>
                  </a:lnTo>
                  <a:lnTo>
                    <a:pt x="670" y="362"/>
                  </a:lnTo>
                  <a:lnTo>
                    <a:pt x="668" y="341"/>
                  </a:lnTo>
                  <a:lnTo>
                    <a:pt x="661" y="328"/>
                  </a:lnTo>
                  <a:lnTo>
                    <a:pt x="656" y="309"/>
                  </a:lnTo>
                  <a:lnTo>
                    <a:pt x="663" y="284"/>
                  </a:lnTo>
                  <a:lnTo>
                    <a:pt x="662" y="266"/>
                  </a:lnTo>
                  <a:lnTo>
                    <a:pt x="666" y="248"/>
                  </a:lnTo>
                  <a:lnTo>
                    <a:pt x="658" y="252"/>
                  </a:lnTo>
                  <a:lnTo>
                    <a:pt x="645" y="243"/>
                  </a:lnTo>
                  <a:lnTo>
                    <a:pt x="634" y="240"/>
                  </a:lnTo>
                  <a:lnTo>
                    <a:pt x="623" y="242"/>
                  </a:lnTo>
                  <a:lnTo>
                    <a:pt x="619" y="253"/>
                  </a:lnTo>
                  <a:lnTo>
                    <a:pt x="618" y="273"/>
                  </a:lnTo>
                  <a:lnTo>
                    <a:pt x="609" y="285"/>
                  </a:lnTo>
                  <a:lnTo>
                    <a:pt x="606" y="296"/>
                  </a:lnTo>
                  <a:lnTo>
                    <a:pt x="598" y="303"/>
                  </a:lnTo>
                  <a:lnTo>
                    <a:pt x="592" y="305"/>
                  </a:lnTo>
                  <a:lnTo>
                    <a:pt x="586" y="307"/>
                  </a:lnTo>
                  <a:lnTo>
                    <a:pt x="578" y="315"/>
                  </a:lnTo>
                  <a:lnTo>
                    <a:pt x="575" y="331"/>
                  </a:lnTo>
                  <a:lnTo>
                    <a:pt x="570" y="350"/>
                  </a:lnTo>
                  <a:lnTo>
                    <a:pt x="574" y="370"/>
                  </a:lnTo>
                  <a:lnTo>
                    <a:pt x="574" y="379"/>
                  </a:lnTo>
                  <a:lnTo>
                    <a:pt x="581" y="389"/>
                  </a:lnTo>
                  <a:lnTo>
                    <a:pt x="586" y="388"/>
                  </a:lnTo>
                  <a:lnTo>
                    <a:pt x="594" y="401"/>
                  </a:lnTo>
                  <a:lnTo>
                    <a:pt x="602" y="418"/>
                  </a:lnTo>
                  <a:lnTo>
                    <a:pt x="609" y="414"/>
                  </a:lnTo>
                  <a:lnTo>
                    <a:pt x="611" y="438"/>
                  </a:lnTo>
                  <a:lnTo>
                    <a:pt x="594" y="426"/>
                  </a:lnTo>
                  <a:lnTo>
                    <a:pt x="577" y="421"/>
                  </a:lnTo>
                  <a:lnTo>
                    <a:pt x="547" y="401"/>
                  </a:lnTo>
                  <a:lnTo>
                    <a:pt x="544" y="405"/>
                  </a:lnTo>
                  <a:lnTo>
                    <a:pt x="520" y="392"/>
                  </a:lnTo>
                  <a:lnTo>
                    <a:pt x="503" y="369"/>
                  </a:lnTo>
                  <a:lnTo>
                    <a:pt x="489" y="362"/>
                  </a:lnTo>
                  <a:lnTo>
                    <a:pt x="489" y="372"/>
                  </a:lnTo>
                  <a:lnTo>
                    <a:pt x="482" y="378"/>
                  </a:lnTo>
                  <a:lnTo>
                    <a:pt x="492" y="407"/>
                  </a:lnTo>
                  <a:lnTo>
                    <a:pt x="477" y="412"/>
                  </a:lnTo>
                  <a:lnTo>
                    <a:pt x="453" y="402"/>
                  </a:lnTo>
                  <a:lnTo>
                    <a:pt x="430" y="415"/>
                  </a:lnTo>
                  <a:lnTo>
                    <a:pt x="420" y="429"/>
                  </a:lnTo>
                  <a:lnTo>
                    <a:pt x="407" y="433"/>
                  </a:lnTo>
                  <a:lnTo>
                    <a:pt x="408" y="417"/>
                  </a:lnTo>
                  <a:lnTo>
                    <a:pt x="403" y="402"/>
                  </a:lnTo>
                  <a:lnTo>
                    <a:pt x="391" y="417"/>
                  </a:lnTo>
                  <a:lnTo>
                    <a:pt x="380" y="413"/>
                  </a:lnTo>
                  <a:lnTo>
                    <a:pt x="360" y="429"/>
                  </a:lnTo>
                  <a:lnTo>
                    <a:pt x="351" y="435"/>
                  </a:lnTo>
                  <a:lnTo>
                    <a:pt x="327" y="449"/>
                  </a:lnTo>
                  <a:lnTo>
                    <a:pt x="307" y="453"/>
                  </a:lnTo>
                  <a:lnTo>
                    <a:pt x="302" y="462"/>
                  </a:lnTo>
                  <a:lnTo>
                    <a:pt x="305" y="471"/>
                  </a:lnTo>
                  <a:lnTo>
                    <a:pt x="301" y="479"/>
                  </a:lnTo>
                  <a:lnTo>
                    <a:pt x="292" y="487"/>
                  </a:lnTo>
                  <a:lnTo>
                    <a:pt x="290" y="469"/>
                  </a:lnTo>
                  <a:lnTo>
                    <a:pt x="275" y="435"/>
                  </a:lnTo>
                  <a:lnTo>
                    <a:pt x="284" y="419"/>
                  </a:lnTo>
                  <a:lnTo>
                    <a:pt x="279" y="411"/>
                  </a:lnTo>
                  <a:lnTo>
                    <a:pt x="270" y="411"/>
                  </a:lnTo>
                  <a:lnTo>
                    <a:pt x="263" y="403"/>
                  </a:lnTo>
                  <a:lnTo>
                    <a:pt x="252" y="407"/>
                  </a:lnTo>
                  <a:lnTo>
                    <a:pt x="241" y="411"/>
                  </a:lnTo>
                  <a:lnTo>
                    <a:pt x="245" y="416"/>
                  </a:lnTo>
                  <a:lnTo>
                    <a:pt x="249" y="419"/>
                  </a:lnTo>
                  <a:lnTo>
                    <a:pt x="254" y="431"/>
                  </a:lnTo>
                  <a:lnTo>
                    <a:pt x="254" y="442"/>
                  </a:lnTo>
                  <a:lnTo>
                    <a:pt x="253" y="455"/>
                  </a:lnTo>
                  <a:lnTo>
                    <a:pt x="265" y="465"/>
                  </a:lnTo>
                  <a:lnTo>
                    <a:pt x="266" y="477"/>
                  </a:lnTo>
                  <a:lnTo>
                    <a:pt x="269" y="494"/>
                  </a:lnTo>
                  <a:lnTo>
                    <a:pt x="269" y="507"/>
                  </a:lnTo>
                  <a:lnTo>
                    <a:pt x="255" y="506"/>
                  </a:lnTo>
                  <a:lnTo>
                    <a:pt x="238" y="492"/>
                  </a:lnTo>
                  <a:lnTo>
                    <a:pt x="227" y="495"/>
                  </a:lnTo>
                  <a:lnTo>
                    <a:pt x="217" y="504"/>
                  </a:lnTo>
                  <a:lnTo>
                    <a:pt x="205" y="508"/>
                  </a:lnTo>
                  <a:lnTo>
                    <a:pt x="198" y="517"/>
                  </a:lnTo>
                  <a:lnTo>
                    <a:pt x="188" y="526"/>
                  </a:lnTo>
                  <a:lnTo>
                    <a:pt x="191" y="534"/>
                  </a:lnTo>
                  <a:lnTo>
                    <a:pt x="195" y="545"/>
                  </a:lnTo>
                  <a:lnTo>
                    <a:pt x="205" y="556"/>
                  </a:lnTo>
                  <a:lnTo>
                    <a:pt x="170" y="543"/>
                  </a:lnTo>
                  <a:lnTo>
                    <a:pt x="164" y="550"/>
                  </a:lnTo>
                  <a:lnTo>
                    <a:pt x="161" y="541"/>
                  </a:lnTo>
                  <a:lnTo>
                    <a:pt x="145" y="530"/>
                  </a:lnTo>
                  <a:lnTo>
                    <a:pt x="144" y="538"/>
                  </a:lnTo>
                  <a:lnTo>
                    <a:pt x="140" y="545"/>
                  </a:lnTo>
                  <a:lnTo>
                    <a:pt x="150" y="560"/>
                  </a:lnTo>
                  <a:lnTo>
                    <a:pt x="157" y="556"/>
                  </a:lnTo>
                  <a:lnTo>
                    <a:pt x="160" y="574"/>
                  </a:lnTo>
                  <a:lnTo>
                    <a:pt x="151" y="578"/>
                  </a:lnTo>
                  <a:lnTo>
                    <a:pt x="141" y="574"/>
                  </a:lnTo>
                  <a:lnTo>
                    <a:pt x="126" y="554"/>
                  </a:lnTo>
                  <a:lnTo>
                    <a:pt x="115" y="519"/>
                  </a:lnTo>
                  <a:lnTo>
                    <a:pt x="117" y="500"/>
                  </a:lnTo>
                  <a:lnTo>
                    <a:pt x="105" y="483"/>
                  </a:lnTo>
                  <a:lnTo>
                    <a:pt x="94" y="461"/>
                  </a:lnTo>
                  <a:lnTo>
                    <a:pt x="109" y="473"/>
                  </a:lnTo>
                  <a:lnTo>
                    <a:pt x="125" y="477"/>
                  </a:lnTo>
                  <a:lnTo>
                    <a:pt x="147" y="483"/>
                  </a:lnTo>
                  <a:lnTo>
                    <a:pt x="166" y="494"/>
                  </a:lnTo>
                  <a:lnTo>
                    <a:pt x="183" y="489"/>
                  </a:lnTo>
                  <a:lnTo>
                    <a:pt x="201" y="486"/>
                  </a:lnTo>
                  <a:lnTo>
                    <a:pt x="217" y="472"/>
                  </a:lnTo>
                  <a:lnTo>
                    <a:pt x="220" y="455"/>
                  </a:lnTo>
                  <a:lnTo>
                    <a:pt x="213" y="440"/>
                  </a:lnTo>
                  <a:lnTo>
                    <a:pt x="206" y="428"/>
                  </a:lnTo>
                  <a:lnTo>
                    <a:pt x="186" y="418"/>
                  </a:lnTo>
                  <a:lnTo>
                    <a:pt x="172" y="403"/>
                  </a:lnTo>
                  <a:lnTo>
                    <a:pt x="157" y="391"/>
                  </a:lnTo>
                  <a:lnTo>
                    <a:pt x="134" y="383"/>
                  </a:lnTo>
                  <a:lnTo>
                    <a:pt x="125" y="379"/>
                  </a:lnTo>
                  <a:lnTo>
                    <a:pt x="123" y="385"/>
                  </a:lnTo>
                  <a:lnTo>
                    <a:pt x="119" y="385"/>
                  </a:lnTo>
                  <a:lnTo>
                    <a:pt x="120" y="379"/>
                  </a:lnTo>
                  <a:lnTo>
                    <a:pt x="124" y="377"/>
                  </a:lnTo>
                  <a:lnTo>
                    <a:pt x="125" y="367"/>
                  </a:lnTo>
                  <a:lnTo>
                    <a:pt x="110" y="364"/>
                  </a:lnTo>
                  <a:lnTo>
                    <a:pt x="111" y="358"/>
                  </a:lnTo>
                  <a:lnTo>
                    <a:pt x="118" y="359"/>
                  </a:lnTo>
                  <a:lnTo>
                    <a:pt x="113" y="349"/>
                  </a:lnTo>
                  <a:lnTo>
                    <a:pt x="104" y="347"/>
                  </a:lnTo>
                  <a:lnTo>
                    <a:pt x="92" y="35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0" name="Freeform 8"/>
            <p:cNvSpPr>
              <a:spLocks/>
            </p:cNvSpPr>
            <p:nvPr/>
          </p:nvSpPr>
          <p:spPr bwMode="auto">
            <a:xfrm>
              <a:off x="5460" y="2911"/>
              <a:ext cx="24" cy="19"/>
            </a:xfrm>
            <a:custGeom>
              <a:avLst/>
              <a:gdLst>
                <a:gd name="T0" fmla="*/ 18 w 24"/>
                <a:gd name="T1" fmla="*/ 0 h 19"/>
                <a:gd name="T2" fmla="*/ 20 w 24"/>
                <a:gd name="T3" fmla="*/ 2 h 19"/>
                <a:gd name="T4" fmla="*/ 22 w 24"/>
                <a:gd name="T5" fmla="*/ 4 h 19"/>
                <a:gd name="T6" fmla="*/ 23 w 24"/>
                <a:gd name="T7" fmla="*/ 9 h 19"/>
                <a:gd name="T8" fmla="*/ 22 w 24"/>
                <a:gd name="T9" fmla="*/ 13 h 19"/>
                <a:gd name="T10" fmla="*/ 21 w 24"/>
                <a:gd name="T11" fmla="*/ 14 h 19"/>
                <a:gd name="T12" fmla="*/ 18 w 24"/>
                <a:gd name="T13" fmla="*/ 16 h 19"/>
                <a:gd name="T14" fmla="*/ 15 w 24"/>
                <a:gd name="T15" fmla="*/ 15 h 19"/>
                <a:gd name="T16" fmla="*/ 12 w 24"/>
                <a:gd name="T17" fmla="*/ 16 h 19"/>
                <a:gd name="T18" fmla="*/ 8 w 24"/>
                <a:gd name="T19" fmla="*/ 17 h 19"/>
                <a:gd name="T20" fmla="*/ 5 w 24"/>
                <a:gd name="T21" fmla="*/ 18 h 19"/>
                <a:gd name="T22" fmla="*/ 2 w 24"/>
                <a:gd name="T23" fmla="*/ 17 h 19"/>
                <a:gd name="T24" fmla="*/ 1 w 24"/>
                <a:gd name="T25" fmla="*/ 16 h 19"/>
                <a:gd name="T26" fmla="*/ 0 w 24"/>
                <a:gd name="T27" fmla="*/ 13 h 19"/>
                <a:gd name="T28" fmla="*/ 0 w 24"/>
                <a:gd name="T29" fmla="*/ 11 h 19"/>
                <a:gd name="T30" fmla="*/ 1 w 24"/>
                <a:gd name="T31" fmla="*/ 9 h 19"/>
                <a:gd name="T32" fmla="*/ 3 w 24"/>
                <a:gd name="T33" fmla="*/ 7 h 19"/>
                <a:gd name="T34" fmla="*/ 5 w 24"/>
                <a:gd name="T35" fmla="*/ 2 h 19"/>
                <a:gd name="T36" fmla="*/ 8 w 24"/>
                <a:gd name="T37" fmla="*/ 2 h 19"/>
                <a:gd name="T38" fmla="*/ 11 w 24"/>
                <a:gd name="T39" fmla="*/ 2 h 19"/>
                <a:gd name="T40" fmla="*/ 13 w 24"/>
                <a:gd name="T41" fmla="*/ 2 h 19"/>
                <a:gd name="T42" fmla="*/ 16 w 24"/>
                <a:gd name="T43" fmla="*/ 0 h 19"/>
                <a:gd name="T44" fmla="*/ 18 w 24"/>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9">
                  <a:moveTo>
                    <a:pt x="18" y="0"/>
                  </a:moveTo>
                  <a:lnTo>
                    <a:pt x="20" y="2"/>
                  </a:lnTo>
                  <a:lnTo>
                    <a:pt x="22" y="4"/>
                  </a:lnTo>
                  <a:lnTo>
                    <a:pt x="23" y="9"/>
                  </a:lnTo>
                  <a:lnTo>
                    <a:pt x="22" y="13"/>
                  </a:lnTo>
                  <a:lnTo>
                    <a:pt x="21" y="14"/>
                  </a:lnTo>
                  <a:lnTo>
                    <a:pt x="18" y="16"/>
                  </a:lnTo>
                  <a:lnTo>
                    <a:pt x="15" y="15"/>
                  </a:lnTo>
                  <a:lnTo>
                    <a:pt x="12" y="16"/>
                  </a:lnTo>
                  <a:lnTo>
                    <a:pt x="8" y="17"/>
                  </a:lnTo>
                  <a:lnTo>
                    <a:pt x="5" y="18"/>
                  </a:lnTo>
                  <a:lnTo>
                    <a:pt x="2" y="17"/>
                  </a:lnTo>
                  <a:lnTo>
                    <a:pt x="1" y="16"/>
                  </a:lnTo>
                  <a:lnTo>
                    <a:pt x="0" y="13"/>
                  </a:lnTo>
                  <a:lnTo>
                    <a:pt x="0" y="11"/>
                  </a:lnTo>
                  <a:lnTo>
                    <a:pt x="1" y="9"/>
                  </a:lnTo>
                  <a:lnTo>
                    <a:pt x="3" y="7"/>
                  </a:lnTo>
                  <a:lnTo>
                    <a:pt x="5" y="2"/>
                  </a:lnTo>
                  <a:lnTo>
                    <a:pt x="8" y="2"/>
                  </a:lnTo>
                  <a:lnTo>
                    <a:pt x="11" y="2"/>
                  </a:lnTo>
                  <a:lnTo>
                    <a:pt x="13" y="2"/>
                  </a:lnTo>
                  <a:lnTo>
                    <a:pt x="16" y="0"/>
                  </a:lnTo>
                  <a:lnTo>
                    <a:pt x="18" y="0"/>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1" name="Freeform 9"/>
            <p:cNvSpPr>
              <a:spLocks/>
            </p:cNvSpPr>
            <p:nvPr/>
          </p:nvSpPr>
          <p:spPr bwMode="auto">
            <a:xfrm>
              <a:off x="5476" y="2884"/>
              <a:ext cx="30" cy="24"/>
            </a:xfrm>
            <a:custGeom>
              <a:avLst/>
              <a:gdLst>
                <a:gd name="T0" fmla="*/ 29 w 30"/>
                <a:gd name="T1" fmla="*/ 0 h 24"/>
                <a:gd name="T2" fmla="*/ 28 w 30"/>
                <a:gd name="T3" fmla="*/ 0 h 24"/>
                <a:gd name="T4" fmla="*/ 24 w 30"/>
                <a:gd name="T5" fmla="*/ 2 h 24"/>
                <a:gd name="T6" fmla="*/ 20 w 30"/>
                <a:gd name="T7" fmla="*/ 4 h 24"/>
                <a:gd name="T8" fmla="*/ 17 w 30"/>
                <a:gd name="T9" fmla="*/ 4 h 24"/>
                <a:gd name="T10" fmla="*/ 12 w 30"/>
                <a:gd name="T11" fmla="*/ 5 h 24"/>
                <a:gd name="T12" fmla="*/ 9 w 30"/>
                <a:gd name="T13" fmla="*/ 6 h 24"/>
                <a:gd name="T14" fmla="*/ 7 w 30"/>
                <a:gd name="T15" fmla="*/ 8 h 24"/>
                <a:gd name="T16" fmla="*/ 5 w 30"/>
                <a:gd name="T17" fmla="*/ 11 h 24"/>
                <a:gd name="T18" fmla="*/ 4 w 30"/>
                <a:gd name="T19" fmla="*/ 15 h 24"/>
                <a:gd name="T20" fmla="*/ 2 w 30"/>
                <a:gd name="T21" fmla="*/ 19 h 24"/>
                <a:gd name="T22" fmla="*/ 0 w 30"/>
                <a:gd name="T23" fmla="*/ 21 h 24"/>
                <a:gd name="T24" fmla="*/ 1 w 30"/>
                <a:gd name="T25" fmla="*/ 22 h 24"/>
                <a:gd name="T26" fmla="*/ 3 w 30"/>
                <a:gd name="T27" fmla="*/ 23 h 24"/>
                <a:gd name="T28" fmla="*/ 4 w 30"/>
                <a:gd name="T29" fmla="*/ 20 h 24"/>
                <a:gd name="T30" fmla="*/ 8 w 30"/>
                <a:gd name="T31" fmla="*/ 17 h 24"/>
                <a:gd name="T32" fmla="*/ 12 w 30"/>
                <a:gd name="T33" fmla="*/ 16 h 24"/>
                <a:gd name="T34" fmla="*/ 15 w 30"/>
                <a:gd name="T35" fmla="*/ 15 h 24"/>
                <a:gd name="T36" fmla="*/ 17 w 30"/>
                <a:gd name="T37" fmla="*/ 15 h 24"/>
                <a:gd name="T38" fmla="*/ 20 w 30"/>
                <a:gd name="T39" fmla="*/ 15 h 24"/>
                <a:gd name="T40" fmla="*/ 22 w 30"/>
                <a:gd name="T41" fmla="*/ 13 h 24"/>
                <a:gd name="T42" fmla="*/ 23 w 30"/>
                <a:gd name="T43" fmla="*/ 9 h 24"/>
                <a:gd name="T44" fmla="*/ 23 w 30"/>
                <a:gd name="T45" fmla="*/ 7 h 24"/>
                <a:gd name="T46" fmla="*/ 27 w 30"/>
                <a:gd name="T47" fmla="*/ 6 h 24"/>
                <a:gd name="T48" fmla="*/ 29 w 30"/>
                <a:gd name="T49" fmla="*/ 4 h 24"/>
                <a:gd name="T50" fmla="*/ 29 w 30"/>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4">
                  <a:moveTo>
                    <a:pt x="29" y="0"/>
                  </a:moveTo>
                  <a:lnTo>
                    <a:pt x="28" y="0"/>
                  </a:lnTo>
                  <a:lnTo>
                    <a:pt x="24" y="2"/>
                  </a:lnTo>
                  <a:lnTo>
                    <a:pt x="20" y="4"/>
                  </a:lnTo>
                  <a:lnTo>
                    <a:pt x="17" y="4"/>
                  </a:lnTo>
                  <a:lnTo>
                    <a:pt x="12" y="5"/>
                  </a:lnTo>
                  <a:lnTo>
                    <a:pt x="9" y="6"/>
                  </a:lnTo>
                  <a:lnTo>
                    <a:pt x="7" y="8"/>
                  </a:lnTo>
                  <a:lnTo>
                    <a:pt x="5" y="11"/>
                  </a:lnTo>
                  <a:lnTo>
                    <a:pt x="4" y="15"/>
                  </a:lnTo>
                  <a:lnTo>
                    <a:pt x="2" y="19"/>
                  </a:lnTo>
                  <a:lnTo>
                    <a:pt x="0" y="21"/>
                  </a:lnTo>
                  <a:lnTo>
                    <a:pt x="1" y="22"/>
                  </a:lnTo>
                  <a:lnTo>
                    <a:pt x="3" y="23"/>
                  </a:lnTo>
                  <a:lnTo>
                    <a:pt x="4" y="20"/>
                  </a:lnTo>
                  <a:lnTo>
                    <a:pt x="8" y="17"/>
                  </a:lnTo>
                  <a:lnTo>
                    <a:pt x="12" y="16"/>
                  </a:lnTo>
                  <a:lnTo>
                    <a:pt x="15" y="15"/>
                  </a:lnTo>
                  <a:lnTo>
                    <a:pt x="17" y="15"/>
                  </a:lnTo>
                  <a:lnTo>
                    <a:pt x="20" y="15"/>
                  </a:lnTo>
                  <a:lnTo>
                    <a:pt x="22" y="13"/>
                  </a:lnTo>
                  <a:lnTo>
                    <a:pt x="23" y="9"/>
                  </a:lnTo>
                  <a:lnTo>
                    <a:pt x="23" y="7"/>
                  </a:lnTo>
                  <a:lnTo>
                    <a:pt x="27" y="6"/>
                  </a:lnTo>
                  <a:lnTo>
                    <a:pt x="29" y="4"/>
                  </a:lnTo>
                  <a:lnTo>
                    <a:pt x="29" y="0"/>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2" name="Freeform 10"/>
            <p:cNvSpPr>
              <a:spLocks/>
            </p:cNvSpPr>
            <p:nvPr/>
          </p:nvSpPr>
          <p:spPr bwMode="auto">
            <a:xfrm>
              <a:off x="5267" y="3235"/>
              <a:ext cx="86" cy="113"/>
            </a:xfrm>
            <a:custGeom>
              <a:avLst/>
              <a:gdLst>
                <a:gd name="T0" fmla="*/ 61 w 86"/>
                <a:gd name="T1" fmla="*/ 2 h 113"/>
                <a:gd name="T2" fmla="*/ 57 w 86"/>
                <a:gd name="T3" fmla="*/ 8 h 113"/>
                <a:gd name="T4" fmla="*/ 56 w 86"/>
                <a:gd name="T5" fmla="*/ 19 h 113"/>
                <a:gd name="T6" fmla="*/ 50 w 86"/>
                <a:gd name="T7" fmla="*/ 28 h 113"/>
                <a:gd name="T8" fmla="*/ 44 w 86"/>
                <a:gd name="T9" fmla="*/ 38 h 113"/>
                <a:gd name="T10" fmla="*/ 40 w 86"/>
                <a:gd name="T11" fmla="*/ 45 h 113"/>
                <a:gd name="T12" fmla="*/ 29 w 86"/>
                <a:gd name="T13" fmla="*/ 52 h 113"/>
                <a:gd name="T14" fmla="*/ 20 w 86"/>
                <a:gd name="T15" fmla="*/ 58 h 113"/>
                <a:gd name="T16" fmla="*/ 10 w 86"/>
                <a:gd name="T17" fmla="*/ 71 h 113"/>
                <a:gd name="T18" fmla="*/ 5 w 86"/>
                <a:gd name="T19" fmla="*/ 83 h 113"/>
                <a:gd name="T20" fmla="*/ 3 w 86"/>
                <a:gd name="T21" fmla="*/ 93 h 113"/>
                <a:gd name="T22" fmla="*/ 0 w 86"/>
                <a:gd name="T23" fmla="*/ 105 h 113"/>
                <a:gd name="T24" fmla="*/ 7 w 86"/>
                <a:gd name="T25" fmla="*/ 107 h 113"/>
                <a:gd name="T26" fmla="*/ 13 w 86"/>
                <a:gd name="T27" fmla="*/ 105 h 113"/>
                <a:gd name="T28" fmla="*/ 20 w 86"/>
                <a:gd name="T29" fmla="*/ 107 h 113"/>
                <a:gd name="T30" fmla="*/ 25 w 86"/>
                <a:gd name="T31" fmla="*/ 103 h 113"/>
                <a:gd name="T32" fmla="*/ 34 w 86"/>
                <a:gd name="T33" fmla="*/ 106 h 113"/>
                <a:gd name="T34" fmla="*/ 37 w 86"/>
                <a:gd name="T35" fmla="*/ 112 h 113"/>
                <a:gd name="T36" fmla="*/ 45 w 86"/>
                <a:gd name="T37" fmla="*/ 110 h 113"/>
                <a:gd name="T38" fmla="*/ 48 w 86"/>
                <a:gd name="T39" fmla="*/ 101 h 113"/>
                <a:gd name="T40" fmla="*/ 53 w 86"/>
                <a:gd name="T41" fmla="*/ 89 h 113"/>
                <a:gd name="T42" fmla="*/ 54 w 86"/>
                <a:gd name="T43" fmla="*/ 83 h 113"/>
                <a:gd name="T44" fmla="*/ 59 w 86"/>
                <a:gd name="T45" fmla="*/ 74 h 113"/>
                <a:gd name="T46" fmla="*/ 67 w 86"/>
                <a:gd name="T47" fmla="*/ 64 h 113"/>
                <a:gd name="T48" fmla="*/ 75 w 86"/>
                <a:gd name="T49" fmla="*/ 61 h 113"/>
                <a:gd name="T50" fmla="*/ 77 w 86"/>
                <a:gd name="T51" fmla="*/ 57 h 113"/>
                <a:gd name="T52" fmla="*/ 75 w 86"/>
                <a:gd name="T53" fmla="*/ 51 h 113"/>
                <a:gd name="T54" fmla="*/ 81 w 86"/>
                <a:gd name="T55" fmla="*/ 47 h 113"/>
                <a:gd name="T56" fmla="*/ 80 w 86"/>
                <a:gd name="T57" fmla="*/ 42 h 113"/>
                <a:gd name="T58" fmla="*/ 84 w 86"/>
                <a:gd name="T59" fmla="*/ 29 h 113"/>
                <a:gd name="T60" fmla="*/ 84 w 86"/>
                <a:gd name="T61" fmla="*/ 21 h 113"/>
                <a:gd name="T62" fmla="*/ 85 w 86"/>
                <a:gd name="T63" fmla="*/ 14 h 113"/>
                <a:gd name="T64" fmla="*/ 80 w 86"/>
                <a:gd name="T65" fmla="*/ 11 h 113"/>
                <a:gd name="T66" fmla="*/ 75 w 86"/>
                <a:gd name="T67" fmla="*/ 12 h 113"/>
                <a:gd name="T68" fmla="*/ 70 w 86"/>
                <a:gd name="T69" fmla="*/ 9 h 113"/>
                <a:gd name="T70" fmla="*/ 68 w 86"/>
                <a:gd name="T7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13">
                  <a:moveTo>
                    <a:pt x="66" y="0"/>
                  </a:moveTo>
                  <a:lnTo>
                    <a:pt x="61" y="2"/>
                  </a:lnTo>
                  <a:lnTo>
                    <a:pt x="59" y="3"/>
                  </a:lnTo>
                  <a:lnTo>
                    <a:pt x="57" y="8"/>
                  </a:lnTo>
                  <a:lnTo>
                    <a:pt x="57" y="14"/>
                  </a:lnTo>
                  <a:lnTo>
                    <a:pt x="56" y="19"/>
                  </a:lnTo>
                  <a:lnTo>
                    <a:pt x="53" y="22"/>
                  </a:lnTo>
                  <a:lnTo>
                    <a:pt x="50" y="28"/>
                  </a:lnTo>
                  <a:lnTo>
                    <a:pt x="48" y="35"/>
                  </a:lnTo>
                  <a:lnTo>
                    <a:pt x="44" y="38"/>
                  </a:lnTo>
                  <a:lnTo>
                    <a:pt x="42" y="41"/>
                  </a:lnTo>
                  <a:lnTo>
                    <a:pt x="40" y="45"/>
                  </a:lnTo>
                  <a:lnTo>
                    <a:pt x="34" y="49"/>
                  </a:lnTo>
                  <a:lnTo>
                    <a:pt x="29" y="52"/>
                  </a:lnTo>
                  <a:lnTo>
                    <a:pt x="26" y="53"/>
                  </a:lnTo>
                  <a:lnTo>
                    <a:pt x="20" y="58"/>
                  </a:lnTo>
                  <a:lnTo>
                    <a:pt x="15" y="63"/>
                  </a:lnTo>
                  <a:lnTo>
                    <a:pt x="10" y="71"/>
                  </a:lnTo>
                  <a:lnTo>
                    <a:pt x="6" y="79"/>
                  </a:lnTo>
                  <a:lnTo>
                    <a:pt x="5" y="83"/>
                  </a:lnTo>
                  <a:lnTo>
                    <a:pt x="4" y="89"/>
                  </a:lnTo>
                  <a:lnTo>
                    <a:pt x="3" y="93"/>
                  </a:lnTo>
                  <a:lnTo>
                    <a:pt x="2" y="101"/>
                  </a:lnTo>
                  <a:lnTo>
                    <a:pt x="0" y="105"/>
                  </a:lnTo>
                  <a:lnTo>
                    <a:pt x="2" y="106"/>
                  </a:lnTo>
                  <a:lnTo>
                    <a:pt x="7" y="107"/>
                  </a:lnTo>
                  <a:lnTo>
                    <a:pt x="11" y="105"/>
                  </a:lnTo>
                  <a:lnTo>
                    <a:pt x="13" y="105"/>
                  </a:lnTo>
                  <a:lnTo>
                    <a:pt x="17" y="107"/>
                  </a:lnTo>
                  <a:lnTo>
                    <a:pt x="20" y="107"/>
                  </a:lnTo>
                  <a:lnTo>
                    <a:pt x="21" y="105"/>
                  </a:lnTo>
                  <a:lnTo>
                    <a:pt x="25" y="103"/>
                  </a:lnTo>
                  <a:lnTo>
                    <a:pt x="31" y="103"/>
                  </a:lnTo>
                  <a:lnTo>
                    <a:pt x="34" y="106"/>
                  </a:lnTo>
                  <a:lnTo>
                    <a:pt x="36" y="110"/>
                  </a:lnTo>
                  <a:lnTo>
                    <a:pt x="37" y="112"/>
                  </a:lnTo>
                  <a:lnTo>
                    <a:pt x="42" y="112"/>
                  </a:lnTo>
                  <a:lnTo>
                    <a:pt x="45" y="110"/>
                  </a:lnTo>
                  <a:lnTo>
                    <a:pt x="47" y="105"/>
                  </a:lnTo>
                  <a:lnTo>
                    <a:pt x="48" y="101"/>
                  </a:lnTo>
                  <a:lnTo>
                    <a:pt x="49" y="97"/>
                  </a:lnTo>
                  <a:lnTo>
                    <a:pt x="53" y="89"/>
                  </a:lnTo>
                  <a:lnTo>
                    <a:pt x="53" y="87"/>
                  </a:lnTo>
                  <a:lnTo>
                    <a:pt x="54" y="83"/>
                  </a:lnTo>
                  <a:lnTo>
                    <a:pt x="55" y="80"/>
                  </a:lnTo>
                  <a:lnTo>
                    <a:pt x="59" y="74"/>
                  </a:lnTo>
                  <a:lnTo>
                    <a:pt x="62" y="68"/>
                  </a:lnTo>
                  <a:lnTo>
                    <a:pt x="67" y="64"/>
                  </a:lnTo>
                  <a:lnTo>
                    <a:pt x="69" y="63"/>
                  </a:lnTo>
                  <a:lnTo>
                    <a:pt x="75" y="61"/>
                  </a:lnTo>
                  <a:lnTo>
                    <a:pt x="77" y="59"/>
                  </a:lnTo>
                  <a:lnTo>
                    <a:pt x="77" y="57"/>
                  </a:lnTo>
                  <a:lnTo>
                    <a:pt x="75" y="52"/>
                  </a:lnTo>
                  <a:lnTo>
                    <a:pt x="75" y="51"/>
                  </a:lnTo>
                  <a:lnTo>
                    <a:pt x="79" y="49"/>
                  </a:lnTo>
                  <a:lnTo>
                    <a:pt x="81" y="47"/>
                  </a:lnTo>
                  <a:lnTo>
                    <a:pt x="81" y="45"/>
                  </a:lnTo>
                  <a:lnTo>
                    <a:pt x="80" y="42"/>
                  </a:lnTo>
                  <a:lnTo>
                    <a:pt x="82" y="33"/>
                  </a:lnTo>
                  <a:lnTo>
                    <a:pt x="84" y="29"/>
                  </a:lnTo>
                  <a:lnTo>
                    <a:pt x="85" y="25"/>
                  </a:lnTo>
                  <a:lnTo>
                    <a:pt x="84" y="21"/>
                  </a:lnTo>
                  <a:lnTo>
                    <a:pt x="85" y="17"/>
                  </a:lnTo>
                  <a:lnTo>
                    <a:pt x="85" y="14"/>
                  </a:lnTo>
                  <a:lnTo>
                    <a:pt x="84" y="11"/>
                  </a:lnTo>
                  <a:lnTo>
                    <a:pt x="80" y="11"/>
                  </a:lnTo>
                  <a:lnTo>
                    <a:pt x="77" y="12"/>
                  </a:lnTo>
                  <a:lnTo>
                    <a:pt x="75" y="12"/>
                  </a:lnTo>
                  <a:lnTo>
                    <a:pt x="72" y="12"/>
                  </a:lnTo>
                  <a:lnTo>
                    <a:pt x="70" y="9"/>
                  </a:lnTo>
                  <a:lnTo>
                    <a:pt x="69" y="6"/>
                  </a:lnTo>
                  <a:lnTo>
                    <a:pt x="68" y="0"/>
                  </a:lnTo>
                  <a:lnTo>
                    <a:pt x="66" y="0"/>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3" name="Freeform 11"/>
            <p:cNvSpPr>
              <a:spLocks/>
            </p:cNvSpPr>
            <p:nvPr/>
          </p:nvSpPr>
          <p:spPr bwMode="auto">
            <a:xfrm>
              <a:off x="5307" y="3111"/>
              <a:ext cx="87" cy="136"/>
            </a:xfrm>
            <a:custGeom>
              <a:avLst/>
              <a:gdLst>
                <a:gd name="T0" fmla="*/ 1 w 87"/>
                <a:gd name="T1" fmla="*/ 4 h 136"/>
                <a:gd name="T2" fmla="*/ 0 w 87"/>
                <a:gd name="T3" fmla="*/ 9 h 136"/>
                <a:gd name="T4" fmla="*/ 6 w 87"/>
                <a:gd name="T5" fmla="*/ 15 h 136"/>
                <a:gd name="T6" fmla="*/ 10 w 87"/>
                <a:gd name="T7" fmla="*/ 23 h 136"/>
                <a:gd name="T8" fmla="*/ 12 w 87"/>
                <a:gd name="T9" fmla="*/ 32 h 136"/>
                <a:gd name="T10" fmla="*/ 19 w 87"/>
                <a:gd name="T11" fmla="*/ 39 h 136"/>
                <a:gd name="T12" fmla="*/ 23 w 87"/>
                <a:gd name="T13" fmla="*/ 49 h 136"/>
                <a:gd name="T14" fmla="*/ 28 w 87"/>
                <a:gd name="T15" fmla="*/ 55 h 136"/>
                <a:gd name="T16" fmla="*/ 32 w 87"/>
                <a:gd name="T17" fmla="*/ 63 h 136"/>
                <a:gd name="T18" fmla="*/ 35 w 87"/>
                <a:gd name="T19" fmla="*/ 71 h 136"/>
                <a:gd name="T20" fmla="*/ 34 w 87"/>
                <a:gd name="T21" fmla="*/ 81 h 136"/>
                <a:gd name="T22" fmla="*/ 27 w 87"/>
                <a:gd name="T23" fmla="*/ 88 h 136"/>
                <a:gd name="T24" fmla="*/ 23 w 87"/>
                <a:gd name="T25" fmla="*/ 90 h 136"/>
                <a:gd name="T26" fmla="*/ 23 w 87"/>
                <a:gd name="T27" fmla="*/ 96 h 136"/>
                <a:gd name="T28" fmla="*/ 26 w 87"/>
                <a:gd name="T29" fmla="*/ 102 h 136"/>
                <a:gd name="T30" fmla="*/ 35 w 87"/>
                <a:gd name="T31" fmla="*/ 104 h 136"/>
                <a:gd name="T32" fmla="*/ 43 w 87"/>
                <a:gd name="T33" fmla="*/ 107 h 136"/>
                <a:gd name="T34" fmla="*/ 42 w 87"/>
                <a:gd name="T35" fmla="*/ 118 h 136"/>
                <a:gd name="T36" fmla="*/ 39 w 87"/>
                <a:gd name="T37" fmla="*/ 120 h 136"/>
                <a:gd name="T38" fmla="*/ 40 w 87"/>
                <a:gd name="T39" fmla="*/ 126 h 136"/>
                <a:gd name="T40" fmla="*/ 46 w 87"/>
                <a:gd name="T41" fmla="*/ 128 h 136"/>
                <a:gd name="T42" fmla="*/ 48 w 87"/>
                <a:gd name="T43" fmla="*/ 134 h 136"/>
                <a:gd name="T44" fmla="*/ 53 w 87"/>
                <a:gd name="T45" fmla="*/ 133 h 136"/>
                <a:gd name="T46" fmla="*/ 60 w 87"/>
                <a:gd name="T47" fmla="*/ 122 h 136"/>
                <a:gd name="T48" fmla="*/ 65 w 87"/>
                <a:gd name="T49" fmla="*/ 113 h 136"/>
                <a:gd name="T50" fmla="*/ 68 w 87"/>
                <a:gd name="T51" fmla="*/ 101 h 136"/>
                <a:gd name="T52" fmla="*/ 67 w 87"/>
                <a:gd name="T53" fmla="*/ 93 h 136"/>
                <a:gd name="T54" fmla="*/ 72 w 87"/>
                <a:gd name="T55" fmla="*/ 91 h 136"/>
                <a:gd name="T56" fmla="*/ 76 w 87"/>
                <a:gd name="T57" fmla="*/ 92 h 136"/>
                <a:gd name="T58" fmla="*/ 79 w 87"/>
                <a:gd name="T59" fmla="*/ 83 h 136"/>
                <a:gd name="T60" fmla="*/ 83 w 87"/>
                <a:gd name="T61" fmla="*/ 77 h 136"/>
                <a:gd name="T62" fmla="*/ 84 w 87"/>
                <a:gd name="T63" fmla="*/ 69 h 136"/>
                <a:gd name="T64" fmla="*/ 84 w 87"/>
                <a:gd name="T65" fmla="*/ 63 h 136"/>
                <a:gd name="T66" fmla="*/ 86 w 87"/>
                <a:gd name="T67" fmla="*/ 58 h 136"/>
                <a:gd name="T68" fmla="*/ 81 w 87"/>
                <a:gd name="T69" fmla="*/ 56 h 136"/>
                <a:gd name="T70" fmla="*/ 74 w 87"/>
                <a:gd name="T71" fmla="*/ 59 h 136"/>
                <a:gd name="T72" fmla="*/ 68 w 87"/>
                <a:gd name="T73" fmla="*/ 66 h 136"/>
                <a:gd name="T74" fmla="*/ 62 w 87"/>
                <a:gd name="T75" fmla="*/ 65 h 136"/>
                <a:gd name="T76" fmla="*/ 56 w 87"/>
                <a:gd name="T77" fmla="*/ 61 h 136"/>
                <a:gd name="T78" fmla="*/ 53 w 87"/>
                <a:gd name="T79" fmla="*/ 56 h 136"/>
                <a:gd name="T80" fmla="*/ 51 w 87"/>
                <a:gd name="T81" fmla="*/ 44 h 136"/>
                <a:gd name="T82" fmla="*/ 47 w 87"/>
                <a:gd name="T83" fmla="*/ 39 h 136"/>
                <a:gd name="T84" fmla="*/ 43 w 87"/>
                <a:gd name="T85" fmla="*/ 38 h 136"/>
                <a:gd name="T86" fmla="*/ 43 w 87"/>
                <a:gd name="T87" fmla="*/ 47 h 136"/>
                <a:gd name="T88" fmla="*/ 39 w 87"/>
                <a:gd name="T89" fmla="*/ 47 h 136"/>
                <a:gd name="T90" fmla="*/ 40 w 87"/>
                <a:gd name="T91" fmla="*/ 42 h 136"/>
                <a:gd name="T92" fmla="*/ 39 w 87"/>
                <a:gd name="T93" fmla="*/ 35 h 136"/>
                <a:gd name="T94" fmla="*/ 34 w 87"/>
                <a:gd name="T95" fmla="*/ 32 h 136"/>
                <a:gd name="T96" fmla="*/ 30 w 87"/>
                <a:gd name="T97" fmla="*/ 26 h 136"/>
                <a:gd name="T98" fmla="*/ 29 w 87"/>
                <a:gd name="T99" fmla="*/ 20 h 136"/>
                <a:gd name="T100" fmla="*/ 23 w 87"/>
                <a:gd name="T101" fmla="*/ 17 h 136"/>
                <a:gd name="T102" fmla="*/ 20 w 87"/>
                <a:gd name="T103" fmla="*/ 12 h 136"/>
                <a:gd name="T104" fmla="*/ 15 w 87"/>
                <a:gd name="T105" fmla="*/ 9 h 136"/>
                <a:gd name="T106" fmla="*/ 12 w 87"/>
                <a:gd name="T107" fmla="*/ 6 h 136"/>
                <a:gd name="T108" fmla="*/ 10 w 87"/>
                <a:gd name="T109" fmla="*/ 1 h 136"/>
                <a:gd name="T110" fmla="*/ 2 w 87"/>
                <a:gd name="T111"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36">
                  <a:moveTo>
                    <a:pt x="2" y="2"/>
                  </a:moveTo>
                  <a:lnTo>
                    <a:pt x="1" y="4"/>
                  </a:lnTo>
                  <a:lnTo>
                    <a:pt x="0" y="7"/>
                  </a:lnTo>
                  <a:lnTo>
                    <a:pt x="0" y="9"/>
                  </a:lnTo>
                  <a:lnTo>
                    <a:pt x="2" y="11"/>
                  </a:lnTo>
                  <a:lnTo>
                    <a:pt x="6" y="15"/>
                  </a:lnTo>
                  <a:lnTo>
                    <a:pt x="9" y="18"/>
                  </a:lnTo>
                  <a:lnTo>
                    <a:pt x="10" y="23"/>
                  </a:lnTo>
                  <a:lnTo>
                    <a:pt x="11" y="28"/>
                  </a:lnTo>
                  <a:lnTo>
                    <a:pt x="12" y="32"/>
                  </a:lnTo>
                  <a:lnTo>
                    <a:pt x="15" y="36"/>
                  </a:lnTo>
                  <a:lnTo>
                    <a:pt x="19" y="39"/>
                  </a:lnTo>
                  <a:lnTo>
                    <a:pt x="21" y="42"/>
                  </a:lnTo>
                  <a:lnTo>
                    <a:pt x="23" y="49"/>
                  </a:lnTo>
                  <a:lnTo>
                    <a:pt x="24" y="51"/>
                  </a:lnTo>
                  <a:lnTo>
                    <a:pt x="28" y="55"/>
                  </a:lnTo>
                  <a:lnTo>
                    <a:pt x="30" y="59"/>
                  </a:lnTo>
                  <a:lnTo>
                    <a:pt x="32" y="63"/>
                  </a:lnTo>
                  <a:lnTo>
                    <a:pt x="34" y="67"/>
                  </a:lnTo>
                  <a:lnTo>
                    <a:pt x="35" y="71"/>
                  </a:lnTo>
                  <a:lnTo>
                    <a:pt x="35" y="77"/>
                  </a:lnTo>
                  <a:lnTo>
                    <a:pt x="34" y="81"/>
                  </a:lnTo>
                  <a:lnTo>
                    <a:pt x="31" y="85"/>
                  </a:lnTo>
                  <a:lnTo>
                    <a:pt x="27" y="88"/>
                  </a:lnTo>
                  <a:lnTo>
                    <a:pt x="23" y="89"/>
                  </a:lnTo>
                  <a:lnTo>
                    <a:pt x="23" y="90"/>
                  </a:lnTo>
                  <a:lnTo>
                    <a:pt x="22" y="93"/>
                  </a:lnTo>
                  <a:lnTo>
                    <a:pt x="23" y="96"/>
                  </a:lnTo>
                  <a:lnTo>
                    <a:pt x="24" y="100"/>
                  </a:lnTo>
                  <a:lnTo>
                    <a:pt x="26" y="102"/>
                  </a:lnTo>
                  <a:lnTo>
                    <a:pt x="29" y="103"/>
                  </a:lnTo>
                  <a:lnTo>
                    <a:pt x="35" y="104"/>
                  </a:lnTo>
                  <a:lnTo>
                    <a:pt x="41" y="105"/>
                  </a:lnTo>
                  <a:lnTo>
                    <a:pt x="43" y="107"/>
                  </a:lnTo>
                  <a:lnTo>
                    <a:pt x="43" y="113"/>
                  </a:lnTo>
                  <a:lnTo>
                    <a:pt x="42" y="118"/>
                  </a:lnTo>
                  <a:lnTo>
                    <a:pt x="40" y="119"/>
                  </a:lnTo>
                  <a:lnTo>
                    <a:pt x="39" y="120"/>
                  </a:lnTo>
                  <a:lnTo>
                    <a:pt x="39" y="123"/>
                  </a:lnTo>
                  <a:lnTo>
                    <a:pt x="40" y="126"/>
                  </a:lnTo>
                  <a:lnTo>
                    <a:pt x="42" y="127"/>
                  </a:lnTo>
                  <a:lnTo>
                    <a:pt x="46" y="128"/>
                  </a:lnTo>
                  <a:lnTo>
                    <a:pt x="47" y="130"/>
                  </a:lnTo>
                  <a:lnTo>
                    <a:pt x="48" y="134"/>
                  </a:lnTo>
                  <a:lnTo>
                    <a:pt x="51" y="135"/>
                  </a:lnTo>
                  <a:lnTo>
                    <a:pt x="53" y="133"/>
                  </a:lnTo>
                  <a:lnTo>
                    <a:pt x="57" y="128"/>
                  </a:lnTo>
                  <a:lnTo>
                    <a:pt x="60" y="122"/>
                  </a:lnTo>
                  <a:lnTo>
                    <a:pt x="63" y="118"/>
                  </a:lnTo>
                  <a:lnTo>
                    <a:pt x="65" y="113"/>
                  </a:lnTo>
                  <a:lnTo>
                    <a:pt x="68" y="106"/>
                  </a:lnTo>
                  <a:lnTo>
                    <a:pt x="68" y="101"/>
                  </a:lnTo>
                  <a:lnTo>
                    <a:pt x="67" y="97"/>
                  </a:lnTo>
                  <a:lnTo>
                    <a:pt x="67" y="93"/>
                  </a:lnTo>
                  <a:lnTo>
                    <a:pt x="68" y="91"/>
                  </a:lnTo>
                  <a:lnTo>
                    <a:pt x="72" y="91"/>
                  </a:lnTo>
                  <a:lnTo>
                    <a:pt x="75" y="92"/>
                  </a:lnTo>
                  <a:lnTo>
                    <a:pt x="76" y="92"/>
                  </a:lnTo>
                  <a:lnTo>
                    <a:pt x="78" y="86"/>
                  </a:lnTo>
                  <a:lnTo>
                    <a:pt x="79" y="83"/>
                  </a:lnTo>
                  <a:lnTo>
                    <a:pt x="81" y="79"/>
                  </a:lnTo>
                  <a:lnTo>
                    <a:pt x="83" y="77"/>
                  </a:lnTo>
                  <a:lnTo>
                    <a:pt x="84" y="74"/>
                  </a:lnTo>
                  <a:lnTo>
                    <a:pt x="84" y="69"/>
                  </a:lnTo>
                  <a:lnTo>
                    <a:pt x="84" y="66"/>
                  </a:lnTo>
                  <a:lnTo>
                    <a:pt x="84" y="63"/>
                  </a:lnTo>
                  <a:lnTo>
                    <a:pt x="86" y="59"/>
                  </a:lnTo>
                  <a:lnTo>
                    <a:pt x="86" y="58"/>
                  </a:lnTo>
                  <a:lnTo>
                    <a:pt x="85" y="57"/>
                  </a:lnTo>
                  <a:lnTo>
                    <a:pt x="81" y="56"/>
                  </a:lnTo>
                  <a:lnTo>
                    <a:pt x="77" y="56"/>
                  </a:lnTo>
                  <a:lnTo>
                    <a:pt x="74" y="59"/>
                  </a:lnTo>
                  <a:lnTo>
                    <a:pt x="70" y="63"/>
                  </a:lnTo>
                  <a:lnTo>
                    <a:pt x="68" y="66"/>
                  </a:lnTo>
                  <a:lnTo>
                    <a:pt x="65" y="67"/>
                  </a:lnTo>
                  <a:lnTo>
                    <a:pt x="62" y="65"/>
                  </a:lnTo>
                  <a:lnTo>
                    <a:pt x="59" y="63"/>
                  </a:lnTo>
                  <a:lnTo>
                    <a:pt x="56" y="61"/>
                  </a:lnTo>
                  <a:lnTo>
                    <a:pt x="54" y="59"/>
                  </a:lnTo>
                  <a:lnTo>
                    <a:pt x="53" y="56"/>
                  </a:lnTo>
                  <a:lnTo>
                    <a:pt x="52" y="50"/>
                  </a:lnTo>
                  <a:lnTo>
                    <a:pt x="51" y="44"/>
                  </a:lnTo>
                  <a:lnTo>
                    <a:pt x="49" y="42"/>
                  </a:lnTo>
                  <a:lnTo>
                    <a:pt x="47" y="39"/>
                  </a:lnTo>
                  <a:lnTo>
                    <a:pt x="44" y="37"/>
                  </a:lnTo>
                  <a:lnTo>
                    <a:pt x="43" y="38"/>
                  </a:lnTo>
                  <a:lnTo>
                    <a:pt x="43" y="43"/>
                  </a:lnTo>
                  <a:lnTo>
                    <a:pt x="43" y="47"/>
                  </a:lnTo>
                  <a:lnTo>
                    <a:pt x="42" y="48"/>
                  </a:lnTo>
                  <a:lnTo>
                    <a:pt x="39" y="47"/>
                  </a:lnTo>
                  <a:lnTo>
                    <a:pt x="39" y="46"/>
                  </a:lnTo>
                  <a:lnTo>
                    <a:pt x="40" y="42"/>
                  </a:lnTo>
                  <a:lnTo>
                    <a:pt x="40" y="38"/>
                  </a:lnTo>
                  <a:lnTo>
                    <a:pt x="39" y="35"/>
                  </a:lnTo>
                  <a:lnTo>
                    <a:pt x="37" y="33"/>
                  </a:lnTo>
                  <a:lnTo>
                    <a:pt x="34" y="32"/>
                  </a:lnTo>
                  <a:lnTo>
                    <a:pt x="32" y="29"/>
                  </a:lnTo>
                  <a:lnTo>
                    <a:pt x="30" y="26"/>
                  </a:lnTo>
                  <a:lnTo>
                    <a:pt x="30" y="22"/>
                  </a:lnTo>
                  <a:lnTo>
                    <a:pt x="29" y="20"/>
                  </a:lnTo>
                  <a:lnTo>
                    <a:pt x="27" y="18"/>
                  </a:lnTo>
                  <a:lnTo>
                    <a:pt x="23" y="17"/>
                  </a:lnTo>
                  <a:lnTo>
                    <a:pt x="21" y="15"/>
                  </a:lnTo>
                  <a:lnTo>
                    <a:pt x="20" y="12"/>
                  </a:lnTo>
                  <a:lnTo>
                    <a:pt x="18" y="10"/>
                  </a:lnTo>
                  <a:lnTo>
                    <a:pt x="15" y="9"/>
                  </a:lnTo>
                  <a:lnTo>
                    <a:pt x="13" y="7"/>
                  </a:lnTo>
                  <a:lnTo>
                    <a:pt x="12" y="6"/>
                  </a:lnTo>
                  <a:lnTo>
                    <a:pt x="11" y="3"/>
                  </a:lnTo>
                  <a:lnTo>
                    <a:pt x="10" y="1"/>
                  </a:lnTo>
                  <a:lnTo>
                    <a:pt x="6" y="0"/>
                  </a:lnTo>
                  <a:lnTo>
                    <a:pt x="2" y="2"/>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4" name="Freeform 12"/>
            <p:cNvSpPr>
              <a:spLocks/>
            </p:cNvSpPr>
            <p:nvPr/>
          </p:nvSpPr>
          <p:spPr bwMode="auto">
            <a:xfrm>
              <a:off x="867" y="895"/>
              <a:ext cx="59" cy="30"/>
            </a:xfrm>
            <a:custGeom>
              <a:avLst/>
              <a:gdLst>
                <a:gd name="T0" fmla="*/ 7 w 59"/>
                <a:gd name="T1" fmla="*/ 6 h 30"/>
                <a:gd name="T2" fmla="*/ 21 w 59"/>
                <a:gd name="T3" fmla="*/ 2 h 30"/>
                <a:gd name="T4" fmla="*/ 34 w 59"/>
                <a:gd name="T5" fmla="*/ 0 h 30"/>
                <a:gd name="T6" fmla="*/ 48 w 59"/>
                <a:gd name="T7" fmla="*/ 5 h 30"/>
                <a:gd name="T8" fmla="*/ 57 w 59"/>
                <a:gd name="T9" fmla="*/ 14 h 30"/>
                <a:gd name="T10" fmla="*/ 58 w 59"/>
                <a:gd name="T11" fmla="*/ 20 h 30"/>
                <a:gd name="T12" fmla="*/ 54 w 59"/>
                <a:gd name="T13" fmla="*/ 24 h 30"/>
                <a:gd name="T14" fmla="*/ 50 w 59"/>
                <a:gd name="T15" fmla="*/ 27 h 30"/>
                <a:gd name="T16" fmla="*/ 42 w 59"/>
                <a:gd name="T17" fmla="*/ 24 h 30"/>
                <a:gd name="T18" fmla="*/ 15 w 59"/>
                <a:gd name="T19" fmla="*/ 29 h 30"/>
                <a:gd name="T20" fmla="*/ 6 w 59"/>
                <a:gd name="T21" fmla="*/ 28 h 30"/>
                <a:gd name="T22" fmla="*/ 0 w 59"/>
                <a:gd name="T23" fmla="*/ 22 h 30"/>
                <a:gd name="T24" fmla="*/ 1 w 59"/>
                <a:gd name="T25" fmla="*/ 15 h 30"/>
                <a:gd name="T26" fmla="*/ 7 w 59"/>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0">
                  <a:moveTo>
                    <a:pt x="7" y="6"/>
                  </a:moveTo>
                  <a:lnTo>
                    <a:pt x="21" y="2"/>
                  </a:lnTo>
                  <a:lnTo>
                    <a:pt x="34" y="0"/>
                  </a:lnTo>
                  <a:lnTo>
                    <a:pt x="48" y="5"/>
                  </a:lnTo>
                  <a:lnTo>
                    <a:pt x="57" y="14"/>
                  </a:lnTo>
                  <a:lnTo>
                    <a:pt x="58" y="20"/>
                  </a:lnTo>
                  <a:lnTo>
                    <a:pt x="54" y="24"/>
                  </a:lnTo>
                  <a:lnTo>
                    <a:pt x="50" y="27"/>
                  </a:lnTo>
                  <a:lnTo>
                    <a:pt x="42" y="24"/>
                  </a:lnTo>
                  <a:lnTo>
                    <a:pt x="15" y="29"/>
                  </a:lnTo>
                  <a:lnTo>
                    <a:pt x="6" y="28"/>
                  </a:lnTo>
                  <a:lnTo>
                    <a:pt x="0" y="22"/>
                  </a:lnTo>
                  <a:lnTo>
                    <a:pt x="1" y="15"/>
                  </a:lnTo>
                  <a:lnTo>
                    <a:pt x="7" y="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5" name="Freeform 13"/>
            <p:cNvSpPr>
              <a:spLocks/>
            </p:cNvSpPr>
            <p:nvPr/>
          </p:nvSpPr>
          <p:spPr bwMode="auto">
            <a:xfrm>
              <a:off x="786" y="961"/>
              <a:ext cx="100" cy="76"/>
            </a:xfrm>
            <a:custGeom>
              <a:avLst/>
              <a:gdLst>
                <a:gd name="T0" fmla="*/ 82 w 100"/>
                <a:gd name="T1" fmla="*/ 11 h 76"/>
                <a:gd name="T2" fmla="*/ 68 w 100"/>
                <a:gd name="T3" fmla="*/ 4 h 76"/>
                <a:gd name="T4" fmla="*/ 64 w 100"/>
                <a:gd name="T5" fmla="*/ 0 h 76"/>
                <a:gd name="T6" fmla="*/ 48 w 100"/>
                <a:gd name="T7" fmla="*/ 3 h 76"/>
                <a:gd name="T8" fmla="*/ 34 w 100"/>
                <a:gd name="T9" fmla="*/ 12 h 76"/>
                <a:gd name="T10" fmla="*/ 24 w 100"/>
                <a:gd name="T11" fmla="*/ 26 h 76"/>
                <a:gd name="T12" fmla="*/ 16 w 100"/>
                <a:gd name="T13" fmla="*/ 36 h 76"/>
                <a:gd name="T14" fmla="*/ 6 w 100"/>
                <a:gd name="T15" fmla="*/ 43 h 76"/>
                <a:gd name="T16" fmla="*/ 1 w 100"/>
                <a:gd name="T17" fmla="*/ 51 h 76"/>
                <a:gd name="T18" fmla="*/ 0 w 100"/>
                <a:gd name="T19" fmla="*/ 61 h 76"/>
                <a:gd name="T20" fmla="*/ 7 w 100"/>
                <a:gd name="T21" fmla="*/ 69 h 76"/>
                <a:gd name="T22" fmla="*/ 18 w 100"/>
                <a:gd name="T23" fmla="*/ 75 h 76"/>
                <a:gd name="T24" fmla="*/ 27 w 100"/>
                <a:gd name="T25" fmla="*/ 72 h 76"/>
                <a:gd name="T26" fmla="*/ 36 w 100"/>
                <a:gd name="T27" fmla="*/ 65 h 76"/>
                <a:gd name="T28" fmla="*/ 41 w 100"/>
                <a:gd name="T29" fmla="*/ 57 h 76"/>
                <a:gd name="T30" fmla="*/ 55 w 100"/>
                <a:gd name="T31" fmla="*/ 51 h 76"/>
                <a:gd name="T32" fmla="*/ 70 w 100"/>
                <a:gd name="T33" fmla="*/ 47 h 76"/>
                <a:gd name="T34" fmla="*/ 74 w 100"/>
                <a:gd name="T35" fmla="*/ 41 h 76"/>
                <a:gd name="T36" fmla="*/ 86 w 100"/>
                <a:gd name="T37" fmla="*/ 33 h 76"/>
                <a:gd name="T38" fmla="*/ 99 w 100"/>
                <a:gd name="T39" fmla="*/ 31 h 76"/>
                <a:gd name="T40" fmla="*/ 98 w 100"/>
                <a:gd name="T41" fmla="*/ 27 h 76"/>
                <a:gd name="T42" fmla="*/ 82 w 100"/>
                <a:gd name="T43"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76">
                  <a:moveTo>
                    <a:pt x="82" y="11"/>
                  </a:moveTo>
                  <a:lnTo>
                    <a:pt x="68" y="4"/>
                  </a:lnTo>
                  <a:lnTo>
                    <a:pt x="64" y="0"/>
                  </a:lnTo>
                  <a:lnTo>
                    <a:pt x="48" y="3"/>
                  </a:lnTo>
                  <a:lnTo>
                    <a:pt x="34" y="12"/>
                  </a:lnTo>
                  <a:lnTo>
                    <a:pt x="24" y="26"/>
                  </a:lnTo>
                  <a:lnTo>
                    <a:pt x="16" y="36"/>
                  </a:lnTo>
                  <a:lnTo>
                    <a:pt x="6" y="43"/>
                  </a:lnTo>
                  <a:lnTo>
                    <a:pt x="1" y="51"/>
                  </a:lnTo>
                  <a:lnTo>
                    <a:pt x="0" y="61"/>
                  </a:lnTo>
                  <a:lnTo>
                    <a:pt x="7" y="69"/>
                  </a:lnTo>
                  <a:lnTo>
                    <a:pt x="18" y="75"/>
                  </a:lnTo>
                  <a:lnTo>
                    <a:pt x="27" y="72"/>
                  </a:lnTo>
                  <a:lnTo>
                    <a:pt x="36" y="65"/>
                  </a:lnTo>
                  <a:lnTo>
                    <a:pt x="41" y="57"/>
                  </a:lnTo>
                  <a:lnTo>
                    <a:pt x="55" y="51"/>
                  </a:lnTo>
                  <a:lnTo>
                    <a:pt x="70" y="47"/>
                  </a:lnTo>
                  <a:lnTo>
                    <a:pt x="74" y="41"/>
                  </a:lnTo>
                  <a:lnTo>
                    <a:pt x="86" y="33"/>
                  </a:lnTo>
                  <a:lnTo>
                    <a:pt x="99" y="31"/>
                  </a:lnTo>
                  <a:lnTo>
                    <a:pt x="98" y="27"/>
                  </a:lnTo>
                  <a:lnTo>
                    <a:pt x="82" y="1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6" name="Freeform 14"/>
            <p:cNvSpPr>
              <a:spLocks/>
            </p:cNvSpPr>
            <p:nvPr/>
          </p:nvSpPr>
          <p:spPr bwMode="auto">
            <a:xfrm>
              <a:off x="1072" y="929"/>
              <a:ext cx="94" cy="42"/>
            </a:xfrm>
            <a:custGeom>
              <a:avLst/>
              <a:gdLst>
                <a:gd name="T0" fmla="*/ 13 w 94"/>
                <a:gd name="T1" fmla="*/ 10 h 42"/>
                <a:gd name="T2" fmla="*/ 24 w 94"/>
                <a:gd name="T3" fmla="*/ 7 h 42"/>
                <a:gd name="T4" fmla="*/ 41 w 94"/>
                <a:gd name="T5" fmla="*/ 8 h 42"/>
                <a:gd name="T6" fmla="*/ 60 w 94"/>
                <a:gd name="T7" fmla="*/ 4 h 42"/>
                <a:gd name="T8" fmla="*/ 72 w 94"/>
                <a:gd name="T9" fmla="*/ 0 h 42"/>
                <a:gd name="T10" fmla="*/ 83 w 94"/>
                <a:gd name="T11" fmla="*/ 4 h 42"/>
                <a:gd name="T12" fmla="*/ 91 w 94"/>
                <a:gd name="T13" fmla="*/ 12 h 42"/>
                <a:gd name="T14" fmla="*/ 93 w 94"/>
                <a:gd name="T15" fmla="*/ 14 h 42"/>
                <a:gd name="T16" fmla="*/ 92 w 94"/>
                <a:gd name="T17" fmla="*/ 24 h 42"/>
                <a:gd name="T18" fmla="*/ 92 w 94"/>
                <a:gd name="T19" fmla="*/ 26 h 42"/>
                <a:gd name="T20" fmla="*/ 85 w 94"/>
                <a:gd name="T21" fmla="*/ 34 h 42"/>
                <a:gd name="T22" fmla="*/ 74 w 94"/>
                <a:gd name="T23" fmla="*/ 37 h 42"/>
                <a:gd name="T24" fmla="*/ 65 w 94"/>
                <a:gd name="T25" fmla="*/ 36 h 42"/>
                <a:gd name="T26" fmla="*/ 58 w 94"/>
                <a:gd name="T27" fmla="*/ 37 h 42"/>
                <a:gd name="T28" fmla="*/ 47 w 94"/>
                <a:gd name="T29" fmla="*/ 41 h 42"/>
                <a:gd name="T30" fmla="*/ 43 w 94"/>
                <a:gd name="T31" fmla="*/ 41 h 42"/>
                <a:gd name="T32" fmla="*/ 30 w 94"/>
                <a:gd name="T33" fmla="*/ 37 h 42"/>
                <a:gd name="T34" fmla="*/ 18 w 94"/>
                <a:gd name="T35" fmla="*/ 37 h 42"/>
                <a:gd name="T36" fmla="*/ 13 w 94"/>
                <a:gd name="T37" fmla="*/ 41 h 42"/>
                <a:gd name="T38" fmla="*/ 9 w 94"/>
                <a:gd name="T39" fmla="*/ 40 h 42"/>
                <a:gd name="T40" fmla="*/ 4 w 94"/>
                <a:gd name="T41" fmla="*/ 36 h 42"/>
                <a:gd name="T42" fmla="*/ 0 w 94"/>
                <a:gd name="T43" fmla="*/ 31 h 42"/>
                <a:gd name="T44" fmla="*/ 3 w 94"/>
                <a:gd name="T45" fmla="*/ 21 h 42"/>
                <a:gd name="T46" fmla="*/ 8 w 94"/>
                <a:gd name="T47" fmla="*/ 13 h 42"/>
                <a:gd name="T48" fmla="*/ 13 w 94"/>
                <a:gd name="T49"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42">
                  <a:moveTo>
                    <a:pt x="13" y="10"/>
                  </a:moveTo>
                  <a:lnTo>
                    <a:pt x="24" y="7"/>
                  </a:lnTo>
                  <a:lnTo>
                    <a:pt x="41" y="8"/>
                  </a:lnTo>
                  <a:lnTo>
                    <a:pt x="60" y="4"/>
                  </a:lnTo>
                  <a:lnTo>
                    <a:pt x="72" y="0"/>
                  </a:lnTo>
                  <a:lnTo>
                    <a:pt x="83" y="4"/>
                  </a:lnTo>
                  <a:lnTo>
                    <a:pt x="91" y="12"/>
                  </a:lnTo>
                  <a:lnTo>
                    <a:pt x="93" y="14"/>
                  </a:lnTo>
                  <a:lnTo>
                    <a:pt x="92" y="24"/>
                  </a:lnTo>
                  <a:lnTo>
                    <a:pt x="92" y="26"/>
                  </a:lnTo>
                  <a:lnTo>
                    <a:pt x="85" y="34"/>
                  </a:lnTo>
                  <a:lnTo>
                    <a:pt x="74" y="37"/>
                  </a:lnTo>
                  <a:lnTo>
                    <a:pt x="65" y="36"/>
                  </a:lnTo>
                  <a:lnTo>
                    <a:pt x="58" y="37"/>
                  </a:lnTo>
                  <a:lnTo>
                    <a:pt x="47" y="41"/>
                  </a:lnTo>
                  <a:lnTo>
                    <a:pt x="43" y="41"/>
                  </a:lnTo>
                  <a:lnTo>
                    <a:pt x="30" y="37"/>
                  </a:lnTo>
                  <a:lnTo>
                    <a:pt x="18" y="37"/>
                  </a:lnTo>
                  <a:lnTo>
                    <a:pt x="13" y="41"/>
                  </a:lnTo>
                  <a:lnTo>
                    <a:pt x="9" y="40"/>
                  </a:lnTo>
                  <a:lnTo>
                    <a:pt x="4" y="36"/>
                  </a:lnTo>
                  <a:lnTo>
                    <a:pt x="0" y="31"/>
                  </a:lnTo>
                  <a:lnTo>
                    <a:pt x="3" y="21"/>
                  </a:lnTo>
                  <a:lnTo>
                    <a:pt x="8" y="13"/>
                  </a:lnTo>
                  <a:lnTo>
                    <a:pt x="13" y="1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7" name="Freeform 15"/>
            <p:cNvSpPr>
              <a:spLocks/>
            </p:cNvSpPr>
            <p:nvPr/>
          </p:nvSpPr>
          <p:spPr bwMode="auto">
            <a:xfrm>
              <a:off x="986" y="999"/>
              <a:ext cx="39" cy="50"/>
            </a:xfrm>
            <a:custGeom>
              <a:avLst/>
              <a:gdLst>
                <a:gd name="T0" fmla="*/ 38 w 39"/>
                <a:gd name="T1" fmla="*/ 31 h 50"/>
                <a:gd name="T2" fmla="*/ 33 w 39"/>
                <a:gd name="T3" fmla="*/ 24 h 50"/>
                <a:gd name="T4" fmla="*/ 31 w 39"/>
                <a:gd name="T5" fmla="*/ 24 h 50"/>
                <a:gd name="T6" fmla="*/ 30 w 39"/>
                <a:gd name="T7" fmla="*/ 20 h 50"/>
                <a:gd name="T8" fmla="*/ 32 w 39"/>
                <a:gd name="T9" fmla="*/ 16 h 50"/>
                <a:gd name="T10" fmla="*/ 36 w 39"/>
                <a:gd name="T11" fmla="*/ 5 h 50"/>
                <a:gd name="T12" fmla="*/ 30 w 39"/>
                <a:gd name="T13" fmla="*/ 0 h 50"/>
                <a:gd name="T14" fmla="*/ 21 w 39"/>
                <a:gd name="T15" fmla="*/ 1 h 50"/>
                <a:gd name="T16" fmla="*/ 17 w 39"/>
                <a:gd name="T17" fmla="*/ 4 h 50"/>
                <a:gd name="T18" fmla="*/ 20 w 39"/>
                <a:gd name="T19" fmla="*/ 18 h 50"/>
                <a:gd name="T20" fmla="*/ 20 w 39"/>
                <a:gd name="T21" fmla="*/ 21 h 50"/>
                <a:gd name="T22" fmla="*/ 10 w 39"/>
                <a:gd name="T23" fmla="*/ 24 h 50"/>
                <a:gd name="T24" fmla="*/ 7 w 39"/>
                <a:gd name="T25" fmla="*/ 22 h 50"/>
                <a:gd name="T26" fmla="*/ 1 w 39"/>
                <a:gd name="T27" fmla="*/ 19 h 50"/>
                <a:gd name="T28" fmla="*/ 1 w 39"/>
                <a:gd name="T29" fmla="*/ 20 h 50"/>
                <a:gd name="T30" fmla="*/ 0 w 39"/>
                <a:gd name="T31" fmla="*/ 31 h 50"/>
                <a:gd name="T32" fmla="*/ 11 w 39"/>
                <a:gd name="T33" fmla="*/ 39 h 50"/>
                <a:gd name="T34" fmla="*/ 20 w 39"/>
                <a:gd name="T35" fmla="*/ 48 h 50"/>
                <a:gd name="T36" fmla="*/ 24 w 39"/>
                <a:gd name="T37" fmla="*/ 49 h 50"/>
                <a:gd name="T38" fmla="*/ 33 w 39"/>
                <a:gd name="T39" fmla="*/ 47 h 50"/>
                <a:gd name="T40" fmla="*/ 37 w 39"/>
                <a:gd name="T41" fmla="*/ 42 h 50"/>
                <a:gd name="T42" fmla="*/ 38 w 39"/>
                <a:gd name="T43" fmla="*/ 39 h 50"/>
                <a:gd name="T44" fmla="*/ 38 w 39"/>
                <a:gd name="T45" fmla="*/ 40 h 50"/>
                <a:gd name="T46" fmla="*/ 38 w 39"/>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0">
                  <a:moveTo>
                    <a:pt x="38" y="31"/>
                  </a:moveTo>
                  <a:lnTo>
                    <a:pt x="33" y="24"/>
                  </a:lnTo>
                  <a:lnTo>
                    <a:pt x="31" y="24"/>
                  </a:lnTo>
                  <a:lnTo>
                    <a:pt x="30" y="20"/>
                  </a:lnTo>
                  <a:lnTo>
                    <a:pt x="32" y="16"/>
                  </a:lnTo>
                  <a:lnTo>
                    <a:pt x="36" y="5"/>
                  </a:lnTo>
                  <a:lnTo>
                    <a:pt x="30" y="0"/>
                  </a:lnTo>
                  <a:lnTo>
                    <a:pt x="21" y="1"/>
                  </a:lnTo>
                  <a:lnTo>
                    <a:pt x="17" y="4"/>
                  </a:lnTo>
                  <a:lnTo>
                    <a:pt x="20" y="18"/>
                  </a:lnTo>
                  <a:lnTo>
                    <a:pt x="20" y="21"/>
                  </a:lnTo>
                  <a:lnTo>
                    <a:pt x="10" y="24"/>
                  </a:lnTo>
                  <a:lnTo>
                    <a:pt x="7" y="22"/>
                  </a:lnTo>
                  <a:lnTo>
                    <a:pt x="1" y="19"/>
                  </a:lnTo>
                  <a:lnTo>
                    <a:pt x="1" y="20"/>
                  </a:lnTo>
                  <a:lnTo>
                    <a:pt x="0" y="31"/>
                  </a:lnTo>
                  <a:lnTo>
                    <a:pt x="11" y="39"/>
                  </a:lnTo>
                  <a:lnTo>
                    <a:pt x="20" y="48"/>
                  </a:lnTo>
                  <a:lnTo>
                    <a:pt x="24" y="49"/>
                  </a:lnTo>
                  <a:lnTo>
                    <a:pt x="33" y="47"/>
                  </a:lnTo>
                  <a:lnTo>
                    <a:pt x="37" y="42"/>
                  </a:lnTo>
                  <a:lnTo>
                    <a:pt x="38" y="39"/>
                  </a:lnTo>
                  <a:lnTo>
                    <a:pt x="38" y="40"/>
                  </a:lnTo>
                  <a:lnTo>
                    <a:pt x="38" y="3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8" name="Freeform 16"/>
            <p:cNvSpPr>
              <a:spLocks/>
            </p:cNvSpPr>
            <p:nvPr/>
          </p:nvSpPr>
          <p:spPr bwMode="auto">
            <a:xfrm>
              <a:off x="261" y="1233"/>
              <a:ext cx="40" cy="32"/>
            </a:xfrm>
            <a:custGeom>
              <a:avLst/>
              <a:gdLst>
                <a:gd name="T0" fmla="*/ 10 w 40"/>
                <a:gd name="T1" fmla="*/ 4 h 32"/>
                <a:gd name="T2" fmla="*/ 20 w 40"/>
                <a:gd name="T3" fmla="*/ 4 h 32"/>
                <a:gd name="T4" fmla="*/ 27 w 40"/>
                <a:gd name="T5" fmla="*/ 0 h 32"/>
                <a:gd name="T6" fmla="*/ 34 w 40"/>
                <a:gd name="T7" fmla="*/ 1 h 32"/>
                <a:gd name="T8" fmla="*/ 39 w 40"/>
                <a:gd name="T9" fmla="*/ 4 h 32"/>
                <a:gd name="T10" fmla="*/ 39 w 40"/>
                <a:gd name="T11" fmla="*/ 9 h 32"/>
                <a:gd name="T12" fmla="*/ 36 w 40"/>
                <a:gd name="T13" fmla="*/ 16 h 32"/>
                <a:gd name="T14" fmla="*/ 24 w 40"/>
                <a:gd name="T15" fmla="*/ 19 h 32"/>
                <a:gd name="T16" fmla="*/ 17 w 40"/>
                <a:gd name="T17" fmla="*/ 24 h 32"/>
                <a:gd name="T18" fmla="*/ 15 w 40"/>
                <a:gd name="T19" fmla="*/ 28 h 32"/>
                <a:gd name="T20" fmla="*/ 10 w 40"/>
                <a:gd name="T21" fmla="*/ 31 h 32"/>
                <a:gd name="T22" fmla="*/ 4 w 40"/>
                <a:gd name="T23" fmla="*/ 28 h 32"/>
                <a:gd name="T24" fmla="*/ 0 w 40"/>
                <a:gd name="T25" fmla="*/ 18 h 32"/>
                <a:gd name="T26" fmla="*/ 4 w 40"/>
                <a:gd name="T27" fmla="*/ 8 h 32"/>
                <a:gd name="T28" fmla="*/ 10 w 40"/>
                <a:gd name="T2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2">
                  <a:moveTo>
                    <a:pt x="10" y="4"/>
                  </a:moveTo>
                  <a:lnTo>
                    <a:pt x="20" y="4"/>
                  </a:lnTo>
                  <a:lnTo>
                    <a:pt x="27" y="0"/>
                  </a:lnTo>
                  <a:lnTo>
                    <a:pt x="34" y="1"/>
                  </a:lnTo>
                  <a:lnTo>
                    <a:pt x="39" y="4"/>
                  </a:lnTo>
                  <a:lnTo>
                    <a:pt x="39" y="9"/>
                  </a:lnTo>
                  <a:lnTo>
                    <a:pt x="36" y="16"/>
                  </a:lnTo>
                  <a:lnTo>
                    <a:pt x="24" y="19"/>
                  </a:lnTo>
                  <a:lnTo>
                    <a:pt x="17" y="24"/>
                  </a:lnTo>
                  <a:lnTo>
                    <a:pt x="15" y="28"/>
                  </a:lnTo>
                  <a:lnTo>
                    <a:pt x="10" y="31"/>
                  </a:lnTo>
                  <a:lnTo>
                    <a:pt x="4" y="28"/>
                  </a:lnTo>
                  <a:lnTo>
                    <a:pt x="0" y="18"/>
                  </a:lnTo>
                  <a:lnTo>
                    <a:pt x="4" y="8"/>
                  </a:lnTo>
                  <a:lnTo>
                    <a:pt x="10" y="4"/>
                  </a:lnTo>
                </a:path>
              </a:pathLst>
            </a:custGeom>
            <a:gradFill rotWithShape="0">
              <a:gsLst>
                <a:gs pos="0">
                  <a:srgbClr val="0000FF"/>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89" name="Freeform 17"/>
            <p:cNvSpPr>
              <a:spLocks/>
            </p:cNvSpPr>
            <p:nvPr/>
          </p:nvSpPr>
          <p:spPr bwMode="auto">
            <a:xfrm>
              <a:off x="997" y="1101"/>
              <a:ext cx="35" cy="34"/>
            </a:xfrm>
            <a:custGeom>
              <a:avLst/>
              <a:gdLst>
                <a:gd name="T0" fmla="*/ 13 w 35"/>
                <a:gd name="T1" fmla="*/ 1 h 34"/>
                <a:gd name="T2" fmla="*/ 21 w 35"/>
                <a:gd name="T3" fmla="*/ 0 h 34"/>
                <a:gd name="T4" fmla="*/ 29 w 35"/>
                <a:gd name="T5" fmla="*/ 12 h 34"/>
                <a:gd name="T6" fmla="*/ 34 w 35"/>
                <a:gd name="T7" fmla="*/ 28 h 34"/>
                <a:gd name="T8" fmla="*/ 31 w 35"/>
                <a:gd name="T9" fmla="*/ 30 h 34"/>
                <a:gd name="T10" fmla="*/ 23 w 35"/>
                <a:gd name="T11" fmla="*/ 33 h 34"/>
                <a:gd name="T12" fmla="*/ 12 w 35"/>
                <a:gd name="T13" fmla="*/ 29 h 34"/>
                <a:gd name="T14" fmla="*/ 1 w 35"/>
                <a:gd name="T15" fmla="*/ 21 h 34"/>
                <a:gd name="T16" fmla="*/ 0 w 35"/>
                <a:gd name="T17" fmla="*/ 18 h 34"/>
                <a:gd name="T18" fmla="*/ 2 w 35"/>
                <a:gd name="T19" fmla="*/ 17 h 34"/>
                <a:gd name="T20" fmla="*/ 11 w 35"/>
                <a:gd name="T21" fmla="*/ 4 h 34"/>
                <a:gd name="T22" fmla="*/ 13 w 35"/>
                <a:gd name="T2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1"/>
                  </a:moveTo>
                  <a:lnTo>
                    <a:pt x="21" y="0"/>
                  </a:lnTo>
                  <a:lnTo>
                    <a:pt x="29" y="12"/>
                  </a:lnTo>
                  <a:lnTo>
                    <a:pt x="34" y="28"/>
                  </a:lnTo>
                  <a:lnTo>
                    <a:pt x="31" y="30"/>
                  </a:lnTo>
                  <a:lnTo>
                    <a:pt x="23" y="33"/>
                  </a:lnTo>
                  <a:lnTo>
                    <a:pt x="12" y="29"/>
                  </a:lnTo>
                  <a:lnTo>
                    <a:pt x="1" y="21"/>
                  </a:lnTo>
                  <a:lnTo>
                    <a:pt x="0" y="18"/>
                  </a:lnTo>
                  <a:lnTo>
                    <a:pt x="2" y="17"/>
                  </a:lnTo>
                  <a:lnTo>
                    <a:pt x="11" y="4"/>
                  </a:lnTo>
                  <a:lnTo>
                    <a:pt x="13" y="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0" name="Freeform 18"/>
            <p:cNvSpPr>
              <a:spLocks/>
            </p:cNvSpPr>
            <p:nvPr/>
          </p:nvSpPr>
          <p:spPr bwMode="auto">
            <a:xfrm>
              <a:off x="1230" y="1096"/>
              <a:ext cx="25" cy="22"/>
            </a:xfrm>
            <a:custGeom>
              <a:avLst/>
              <a:gdLst>
                <a:gd name="T0" fmla="*/ 10 w 25"/>
                <a:gd name="T1" fmla="*/ 2 h 22"/>
                <a:gd name="T2" fmla="*/ 14 w 25"/>
                <a:gd name="T3" fmla="*/ 0 h 22"/>
                <a:gd name="T4" fmla="*/ 16 w 25"/>
                <a:gd name="T5" fmla="*/ 1 h 22"/>
                <a:gd name="T6" fmla="*/ 20 w 25"/>
                <a:gd name="T7" fmla="*/ 5 h 22"/>
                <a:gd name="T8" fmla="*/ 24 w 25"/>
                <a:gd name="T9" fmla="*/ 14 h 22"/>
                <a:gd name="T10" fmla="*/ 22 w 25"/>
                <a:gd name="T11" fmla="*/ 19 h 22"/>
                <a:gd name="T12" fmla="*/ 13 w 25"/>
                <a:gd name="T13" fmla="*/ 21 h 22"/>
                <a:gd name="T14" fmla="*/ 4 w 25"/>
                <a:gd name="T15" fmla="*/ 14 h 22"/>
                <a:gd name="T16" fmla="*/ 0 w 25"/>
                <a:gd name="T17" fmla="*/ 10 h 22"/>
                <a:gd name="T18" fmla="*/ 10 w 25"/>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10" y="2"/>
                  </a:moveTo>
                  <a:lnTo>
                    <a:pt x="14" y="0"/>
                  </a:lnTo>
                  <a:lnTo>
                    <a:pt x="16" y="1"/>
                  </a:lnTo>
                  <a:lnTo>
                    <a:pt x="20" y="5"/>
                  </a:lnTo>
                  <a:lnTo>
                    <a:pt x="24" y="14"/>
                  </a:lnTo>
                  <a:lnTo>
                    <a:pt x="22" y="19"/>
                  </a:lnTo>
                  <a:lnTo>
                    <a:pt x="13" y="21"/>
                  </a:lnTo>
                  <a:lnTo>
                    <a:pt x="4" y="14"/>
                  </a:lnTo>
                  <a:lnTo>
                    <a:pt x="0" y="10"/>
                  </a:lnTo>
                  <a:lnTo>
                    <a:pt x="10" y="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1" name="Freeform 19"/>
            <p:cNvSpPr>
              <a:spLocks/>
            </p:cNvSpPr>
            <p:nvPr/>
          </p:nvSpPr>
          <p:spPr bwMode="auto">
            <a:xfrm>
              <a:off x="1238" y="1172"/>
              <a:ext cx="44" cy="28"/>
            </a:xfrm>
            <a:custGeom>
              <a:avLst/>
              <a:gdLst>
                <a:gd name="T0" fmla="*/ 0 w 44"/>
                <a:gd name="T1" fmla="*/ 17 h 28"/>
                <a:gd name="T2" fmla="*/ 1 w 44"/>
                <a:gd name="T3" fmla="*/ 8 h 28"/>
                <a:gd name="T4" fmla="*/ 4 w 44"/>
                <a:gd name="T5" fmla="*/ 3 h 28"/>
                <a:gd name="T6" fmla="*/ 9 w 44"/>
                <a:gd name="T7" fmla="*/ 0 h 28"/>
                <a:gd name="T8" fmla="*/ 18 w 44"/>
                <a:gd name="T9" fmla="*/ 0 h 28"/>
                <a:gd name="T10" fmla="*/ 30 w 44"/>
                <a:gd name="T11" fmla="*/ 0 h 28"/>
                <a:gd name="T12" fmla="*/ 34 w 44"/>
                <a:gd name="T13" fmla="*/ 4 h 28"/>
                <a:gd name="T14" fmla="*/ 36 w 44"/>
                <a:gd name="T15" fmla="*/ 6 h 28"/>
                <a:gd name="T16" fmla="*/ 43 w 44"/>
                <a:gd name="T17" fmla="*/ 17 h 28"/>
                <a:gd name="T18" fmla="*/ 41 w 44"/>
                <a:gd name="T19" fmla="*/ 20 h 28"/>
                <a:gd name="T20" fmla="*/ 28 w 44"/>
                <a:gd name="T21" fmla="*/ 23 h 28"/>
                <a:gd name="T22" fmla="*/ 24 w 44"/>
                <a:gd name="T23" fmla="*/ 26 h 28"/>
                <a:gd name="T24" fmla="*/ 16 w 44"/>
                <a:gd name="T25" fmla="*/ 27 h 28"/>
                <a:gd name="T26" fmla="*/ 5 w 44"/>
                <a:gd name="T27" fmla="*/ 27 h 28"/>
                <a:gd name="T28" fmla="*/ 2 w 44"/>
                <a:gd name="T29" fmla="*/ 22 h 28"/>
                <a:gd name="T30" fmla="*/ 0 w 44"/>
                <a:gd name="T31"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8">
                  <a:moveTo>
                    <a:pt x="0" y="17"/>
                  </a:moveTo>
                  <a:lnTo>
                    <a:pt x="1" y="8"/>
                  </a:lnTo>
                  <a:lnTo>
                    <a:pt x="4" y="3"/>
                  </a:lnTo>
                  <a:lnTo>
                    <a:pt x="9" y="0"/>
                  </a:lnTo>
                  <a:lnTo>
                    <a:pt x="18" y="0"/>
                  </a:lnTo>
                  <a:lnTo>
                    <a:pt x="30" y="0"/>
                  </a:lnTo>
                  <a:lnTo>
                    <a:pt x="34" y="4"/>
                  </a:lnTo>
                  <a:lnTo>
                    <a:pt x="36" y="6"/>
                  </a:lnTo>
                  <a:lnTo>
                    <a:pt x="43" y="17"/>
                  </a:lnTo>
                  <a:lnTo>
                    <a:pt x="41" y="20"/>
                  </a:lnTo>
                  <a:lnTo>
                    <a:pt x="28" y="23"/>
                  </a:lnTo>
                  <a:lnTo>
                    <a:pt x="24" y="26"/>
                  </a:lnTo>
                  <a:lnTo>
                    <a:pt x="16" y="27"/>
                  </a:lnTo>
                  <a:lnTo>
                    <a:pt x="5" y="27"/>
                  </a:lnTo>
                  <a:lnTo>
                    <a:pt x="2" y="22"/>
                  </a:lnTo>
                  <a:lnTo>
                    <a:pt x="0" y="1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2" name="Freeform 20"/>
            <p:cNvSpPr>
              <a:spLocks/>
            </p:cNvSpPr>
            <p:nvPr/>
          </p:nvSpPr>
          <p:spPr bwMode="auto">
            <a:xfrm>
              <a:off x="1726" y="1898"/>
              <a:ext cx="17" cy="19"/>
            </a:xfrm>
            <a:custGeom>
              <a:avLst/>
              <a:gdLst>
                <a:gd name="T0" fmla="*/ 11 w 17"/>
                <a:gd name="T1" fmla="*/ 1 h 19"/>
                <a:gd name="T2" fmla="*/ 14 w 17"/>
                <a:gd name="T3" fmla="*/ 0 h 19"/>
                <a:gd name="T4" fmla="*/ 16 w 17"/>
                <a:gd name="T5" fmla="*/ 5 h 19"/>
                <a:gd name="T6" fmla="*/ 14 w 17"/>
                <a:gd name="T7" fmla="*/ 8 h 19"/>
                <a:gd name="T8" fmla="*/ 9 w 17"/>
                <a:gd name="T9" fmla="*/ 16 h 19"/>
                <a:gd name="T10" fmla="*/ 4 w 17"/>
                <a:gd name="T11" fmla="*/ 18 h 19"/>
                <a:gd name="T12" fmla="*/ 2 w 17"/>
                <a:gd name="T13" fmla="*/ 16 h 19"/>
                <a:gd name="T14" fmla="*/ 0 w 17"/>
                <a:gd name="T15" fmla="*/ 13 h 19"/>
                <a:gd name="T16" fmla="*/ 4 w 17"/>
                <a:gd name="T17" fmla="*/ 6 h 19"/>
                <a:gd name="T18" fmla="*/ 11 w 17"/>
                <a:gd name="T19"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9">
                  <a:moveTo>
                    <a:pt x="11" y="1"/>
                  </a:moveTo>
                  <a:lnTo>
                    <a:pt x="14" y="0"/>
                  </a:lnTo>
                  <a:lnTo>
                    <a:pt x="16" y="5"/>
                  </a:lnTo>
                  <a:lnTo>
                    <a:pt x="14" y="8"/>
                  </a:lnTo>
                  <a:lnTo>
                    <a:pt x="9" y="16"/>
                  </a:lnTo>
                  <a:lnTo>
                    <a:pt x="4" y="18"/>
                  </a:lnTo>
                  <a:lnTo>
                    <a:pt x="2" y="16"/>
                  </a:lnTo>
                  <a:lnTo>
                    <a:pt x="0" y="13"/>
                  </a:lnTo>
                  <a:lnTo>
                    <a:pt x="4" y="6"/>
                  </a:lnTo>
                  <a:lnTo>
                    <a:pt x="11" y="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3" name="Freeform 21"/>
            <p:cNvSpPr>
              <a:spLocks/>
            </p:cNvSpPr>
            <p:nvPr/>
          </p:nvSpPr>
          <p:spPr bwMode="auto">
            <a:xfrm>
              <a:off x="1957" y="2274"/>
              <a:ext cx="17" cy="17"/>
            </a:xfrm>
            <a:custGeom>
              <a:avLst/>
              <a:gdLst>
                <a:gd name="T0" fmla="*/ 1 w 17"/>
                <a:gd name="T1" fmla="*/ 1 h 17"/>
                <a:gd name="T2" fmla="*/ 10 w 17"/>
                <a:gd name="T3" fmla="*/ 0 h 17"/>
                <a:gd name="T4" fmla="*/ 16 w 17"/>
                <a:gd name="T5" fmla="*/ 4 h 17"/>
                <a:gd name="T6" fmla="*/ 11 w 17"/>
                <a:gd name="T7" fmla="*/ 11 h 17"/>
                <a:gd name="T8" fmla="*/ 4 w 17"/>
                <a:gd name="T9" fmla="*/ 16 h 17"/>
                <a:gd name="T10" fmla="*/ 2 w 17"/>
                <a:gd name="T11" fmla="*/ 13 h 17"/>
                <a:gd name="T12" fmla="*/ 0 w 17"/>
                <a:gd name="T13" fmla="*/ 2 h 17"/>
                <a:gd name="T14" fmla="*/ 1 w 17"/>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 y="1"/>
                  </a:moveTo>
                  <a:lnTo>
                    <a:pt x="10" y="0"/>
                  </a:lnTo>
                  <a:lnTo>
                    <a:pt x="16" y="4"/>
                  </a:lnTo>
                  <a:lnTo>
                    <a:pt x="11" y="11"/>
                  </a:lnTo>
                  <a:lnTo>
                    <a:pt x="4" y="16"/>
                  </a:lnTo>
                  <a:lnTo>
                    <a:pt x="2" y="13"/>
                  </a:lnTo>
                  <a:lnTo>
                    <a:pt x="0" y="2"/>
                  </a:lnTo>
                  <a:lnTo>
                    <a:pt x="1" y="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4" name="Freeform 22"/>
            <p:cNvSpPr>
              <a:spLocks/>
            </p:cNvSpPr>
            <p:nvPr/>
          </p:nvSpPr>
          <p:spPr bwMode="auto">
            <a:xfrm>
              <a:off x="1972" y="2288"/>
              <a:ext cx="17" cy="17"/>
            </a:xfrm>
            <a:custGeom>
              <a:avLst/>
              <a:gdLst>
                <a:gd name="T0" fmla="*/ 7 w 17"/>
                <a:gd name="T1" fmla="*/ 0 h 17"/>
                <a:gd name="T2" fmla="*/ 14 w 17"/>
                <a:gd name="T3" fmla="*/ 2 h 17"/>
                <a:gd name="T4" fmla="*/ 16 w 17"/>
                <a:gd name="T5" fmla="*/ 5 h 17"/>
                <a:gd name="T6" fmla="*/ 11 w 17"/>
                <a:gd name="T7" fmla="*/ 12 h 17"/>
                <a:gd name="T8" fmla="*/ 2 w 17"/>
                <a:gd name="T9" fmla="*/ 16 h 17"/>
                <a:gd name="T10" fmla="*/ 0 w 17"/>
                <a:gd name="T11" fmla="*/ 11 h 17"/>
                <a:gd name="T12" fmla="*/ 0 w 17"/>
                <a:gd name="T13" fmla="*/ 8 h 17"/>
                <a:gd name="T14" fmla="*/ 2 w 17"/>
                <a:gd name="T15" fmla="*/ 3 h 17"/>
                <a:gd name="T16" fmla="*/ 7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0"/>
                  </a:moveTo>
                  <a:lnTo>
                    <a:pt x="14" y="2"/>
                  </a:lnTo>
                  <a:lnTo>
                    <a:pt x="16" y="5"/>
                  </a:lnTo>
                  <a:lnTo>
                    <a:pt x="11" y="12"/>
                  </a:lnTo>
                  <a:lnTo>
                    <a:pt x="2" y="16"/>
                  </a:lnTo>
                  <a:lnTo>
                    <a:pt x="0" y="11"/>
                  </a:lnTo>
                  <a:lnTo>
                    <a:pt x="0" y="8"/>
                  </a:lnTo>
                  <a:lnTo>
                    <a:pt x="2" y="3"/>
                  </a:lnTo>
                  <a:lnTo>
                    <a:pt x="7"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5" name="Freeform 23"/>
            <p:cNvSpPr>
              <a:spLocks/>
            </p:cNvSpPr>
            <p:nvPr/>
          </p:nvSpPr>
          <p:spPr bwMode="auto">
            <a:xfrm>
              <a:off x="1986" y="2305"/>
              <a:ext cx="17" cy="18"/>
            </a:xfrm>
            <a:custGeom>
              <a:avLst/>
              <a:gdLst>
                <a:gd name="T0" fmla="*/ 2 w 17"/>
                <a:gd name="T1" fmla="*/ 4 h 18"/>
                <a:gd name="T2" fmla="*/ 12 w 17"/>
                <a:gd name="T3" fmla="*/ 0 h 18"/>
                <a:gd name="T4" fmla="*/ 14 w 17"/>
                <a:gd name="T5" fmla="*/ 3 h 18"/>
                <a:gd name="T6" fmla="*/ 16 w 17"/>
                <a:gd name="T7" fmla="*/ 4 h 18"/>
                <a:gd name="T8" fmla="*/ 12 w 17"/>
                <a:gd name="T9" fmla="*/ 14 h 18"/>
                <a:gd name="T10" fmla="*/ 6 w 17"/>
                <a:gd name="T11" fmla="*/ 17 h 18"/>
                <a:gd name="T12" fmla="*/ 4 w 17"/>
                <a:gd name="T13" fmla="*/ 15 h 18"/>
                <a:gd name="T14" fmla="*/ 0 w 17"/>
                <a:gd name="T15" fmla="*/ 5 h 18"/>
                <a:gd name="T16" fmla="*/ 2 w 17"/>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2" y="4"/>
                  </a:moveTo>
                  <a:lnTo>
                    <a:pt x="12" y="0"/>
                  </a:lnTo>
                  <a:lnTo>
                    <a:pt x="14" y="3"/>
                  </a:lnTo>
                  <a:lnTo>
                    <a:pt x="16" y="4"/>
                  </a:lnTo>
                  <a:lnTo>
                    <a:pt x="12" y="14"/>
                  </a:lnTo>
                  <a:lnTo>
                    <a:pt x="6" y="17"/>
                  </a:lnTo>
                  <a:lnTo>
                    <a:pt x="4" y="15"/>
                  </a:lnTo>
                  <a:lnTo>
                    <a:pt x="0" y="5"/>
                  </a:lnTo>
                  <a:lnTo>
                    <a:pt x="2" y="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6" name="Freeform 24"/>
            <p:cNvSpPr>
              <a:spLocks/>
            </p:cNvSpPr>
            <p:nvPr/>
          </p:nvSpPr>
          <p:spPr bwMode="auto">
            <a:xfrm>
              <a:off x="1367" y="2251"/>
              <a:ext cx="261" cy="71"/>
            </a:xfrm>
            <a:custGeom>
              <a:avLst/>
              <a:gdLst>
                <a:gd name="T0" fmla="*/ 49 w 261"/>
                <a:gd name="T1" fmla="*/ 9 h 71"/>
                <a:gd name="T2" fmla="*/ 81 w 261"/>
                <a:gd name="T3" fmla="*/ 4 h 71"/>
                <a:gd name="T4" fmla="*/ 105 w 261"/>
                <a:gd name="T5" fmla="*/ 0 h 71"/>
                <a:gd name="T6" fmla="*/ 118 w 261"/>
                <a:gd name="T7" fmla="*/ 5 h 71"/>
                <a:gd name="T8" fmla="*/ 137 w 261"/>
                <a:gd name="T9" fmla="*/ 8 h 71"/>
                <a:gd name="T10" fmla="*/ 163 w 261"/>
                <a:gd name="T11" fmla="*/ 19 h 71"/>
                <a:gd name="T12" fmla="*/ 187 w 261"/>
                <a:gd name="T13" fmla="*/ 22 h 71"/>
                <a:gd name="T14" fmla="*/ 199 w 261"/>
                <a:gd name="T15" fmla="*/ 22 h 71"/>
                <a:gd name="T16" fmla="*/ 220 w 261"/>
                <a:gd name="T17" fmla="*/ 29 h 71"/>
                <a:gd name="T18" fmla="*/ 257 w 261"/>
                <a:gd name="T19" fmla="*/ 32 h 71"/>
                <a:gd name="T20" fmla="*/ 259 w 261"/>
                <a:gd name="T21" fmla="*/ 38 h 71"/>
                <a:gd name="T22" fmla="*/ 246 w 261"/>
                <a:gd name="T23" fmla="*/ 48 h 71"/>
                <a:gd name="T24" fmla="*/ 223 w 261"/>
                <a:gd name="T25" fmla="*/ 59 h 71"/>
                <a:gd name="T26" fmla="*/ 187 w 261"/>
                <a:gd name="T27" fmla="*/ 70 h 71"/>
                <a:gd name="T28" fmla="*/ 181 w 261"/>
                <a:gd name="T29" fmla="*/ 66 h 71"/>
                <a:gd name="T30" fmla="*/ 181 w 261"/>
                <a:gd name="T31" fmla="*/ 59 h 71"/>
                <a:gd name="T32" fmla="*/ 180 w 261"/>
                <a:gd name="T33" fmla="*/ 45 h 71"/>
                <a:gd name="T34" fmla="*/ 158 w 261"/>
                <a:gd name="T35" fmla="*/ 45 h 71"/>
                <a:gd name="T36" fmla="*/ 145 w 261"/>
                <a:gd name="T37" fmla="*/ 33 h 71"/>
                <a:gd name="T38" fmla="*/ 125 w 261"/>
                <a:gd name="T39" fmla="*/ 35 h 71"/>
                <a:gd name="T40" fmla="*/ 109 w 261"/>
                <a:gd name="T41" fmla="*/ 30 h 71"/>
                <a:gd name="T42" fmla="*/ 92 w 261"/>
                <a:gd name="T43" fmla="*/ 33 h 71"/>
                <a:gd name="T44" fmla="*/ 77 w 261"/>
                <a:gd name="T45" fmla="*/ 30 h 71"/>
                <a:gd name="T46" fmla="*/ 61 w 261"/>
                <a:gd name="T47" fmla="*/ 36 h 71"/>
                <a:gd name="T48" fmla="*/ 57 w 261"/>
                <a:gd name="T49" fmla="*/ 31 h 71"/>
                <a:gd name="T50" fmla="*/ 62 w 261"/>
                <a:gd name="T51" fmla="*/ 23 h 71"/>
                <a:gd name="T52" fmla="*/ 55 w 261"/>
                <a:gd name="T53" fmla="*/ 22 h 71"/>
                <a:gd name="T54" fmla="*/ 37 w 261"/>
                <a:gd name="T55" fmla="*/ 35 h 71"/>
                <a:gd name="T56" fmla="*/ 22 w 261"/>
                <a:gd name="T57" fmla="*/ 46 h 71"/>
                <a:gd name="T58" fmla="*/ 8 w 261"/>
                <a:gd name="T59" fmla="*/ 65 h 71"/>
                <a:gd name="T60" fmla="*/ 2 w 261"/>
                <a:gd name="T61" fmla="*/ 64 h 71"/>
                <a:gd name="T62" fmla="*/ 2 w 261"/>
                <a:gd name="T63" fmla="*/ 48 h 71"/>
                <a:gd name="T64" fmla="*/ 13 w 261"/>
                <a:gd name="T65" fmla="*/ 32 h 71"/>
                <a:gd name="T66" fmla="*/ 31 w 261"/>
                <a:gd name="T67" fmla="*/ 20 h 71"/>
                <a:gd name="T68" fmla="*/ 44 w 261"/>
                <a:gd name="T69"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71">
                  <a:moveTo>
                    <a:pt x="44" y="13"/>
                  </a:moveTo>
                  <a:lnTo>
                    <a:pt x="49" y="9"/>
                  </a:lnTo>
                  <a:lnTo>
                    <a:pt x="69" y="5"/>
                  </a:lnTo>
                  <a:lnTo>
                    <a:pt x="81" y="4"/>
                  </a:lnTo>
                  <a:lnTo>
                    <a:pt x="90" y="3"/>
                  </a:lnTo>
                  <a:lnTo>
                    <a:pt x="105" y="0"/>
                  </a:lnTo>
                  <a:lnTo>
                    <a:pt x="114" y="4"/>
                  </a:lnTo>
                  <a:lnTo>
                    <a:pt x="118" y="5"/>
                  </a:lnTo>
                  <a:lnTo>
                    <a:pt x="130" y="7"/>
                  </a:lnTo>
                  <a:lnTo>
                    <a:pt x="137" y="8"/>
                  </a:lnTo>
                  <a:lnTo>
                    <a:pt x="145" y="11"/>
                  </a:lnTo>
                  <a:lnTo>
                    <a:pt x="163" y="19"/>
                  </a:lnTo>
                  <a:lnTo>
                    <a:pt x="172" y="22"/>
                  </a:lnTo>
                  <a:lnTo>
                    <a:pt x="187" y="22"/>
                  </a:lnTo>
                  <a:lnTo>
                    <a:pt x="196" y="21"/>
                  </a:lnTo>
                  <a:lnTo>
                    <a:pt x="199" y="22"/>
                  </a:lnTo>
                  <a:lnTo>
                    <a:pt x="211" y="25"/>
                  </a:lnTo>
                  <a:lnTo>
                    <a:pt x="220" y="29"/>
                  </a:lnTo>
                  <a:lnTo>
                    <a:pt x="228" y="27"/>
                  </a:lnTo>
                  <a:lnTo>
                    <a:pt x="257" y="32"/>
                  </a:lnTo>
                  <a:lnTo>
                    <a:pt x="260" y="33"/>
                  </a:lnTo>
                  <a:lnTo>
                    <a:pt x="259" y="38"/>
                  </a:lnTo>
                  <a:lnTo>
                    <a:pt x="257" y="44"/>
                  </a:lnTo>
                  <a:lnTo>
                    <a:pt x="246" y="48"/>
                  </a:lnTo>
                  <a:lnTo>
                    <a:pt x="238" y="54"/>
                  </a:lnTo>
                  <a:lnTo>
                    <a:pt x="223" y="59"/>
                  </a:lnTo>
                  <a:lnTo>
                    <a:pt x="211" y="65"/>
                  </a:lnTo>
                  <a:lnTo>
                    <a:pt x="187" y="70"/>
                  </a:lnTo>
                  <a:lnTo>
                    <a:pt x="184" y="70"/>
                  </a:lnTo>
                  <a:lnTo>
                    <a:pt x="181" y="66"/>
                  </a:lnTo>
                  <a:lnTo>
                    <a:pt x="180" y="65"/>
                  </a:lnTo>
                  <a:lnTo>
                    <a:pt x="181" y="59"/>
                  </a:lnTo>
                  <a:lnTo>
                    <a:pt x="184" y="47"/>
                  </a:lnTo>
                  <a:lnTo>
                    <a:pt x="180" y="45"/>
                  </a:lnTo>
                  <a:lnTo>
                    <a:pt x="169" y="45"/>
                  </a:lnTo>
                  <a:lnTo>
                    <a:pt x="158" y="45"/>
                  </a:lnTo>
                  <a:lnTo>
                    <a:pt x="154" y="38"/>
                  </a:lnTo>
                  <a:lnTo>
                    <a:pt x="145" y="33"/>
                  </a:lnTo>
                  <a:lnTo>
                    <a:pt x="135" y="35"/>
                  </a:lnTo>
                  <a:lnTo>
                    <a:pt x="125" y="35"/>
                  </a:lnTo>
                  <a:lnTo>
                    <a:pt x="116" y="30"/>
                  </a:lnTo>
                  <a:lnTo>
                    <a:pt x="109" y="30"/>
                  </a:lnTo>
                  <a:lnTo>
                    <a:pt x="99" y="34"/>
                  </a:lnTo>
                  <a:lnTo>
                    <a:pt x="92" y="33"/>
                  </a:lnTo>
                  <a:lnTo>
                    <a:pt x="84" y="28"/>
                  </a:lnTo>
                  <a:lnTo>
                    <a:pt x="77" y="30"/>
                  </a:lnTo>
                  <a:lnTo>
                    <a:pt x="72" y="35"/>
                  </a:lnTo>
                  <a:lnTo>
                    <a:pt x="61" y="36"/>
                  </a:lnTo>
                  <a:lnTo>
                    <a:pt x="58" y="35"/>
                  </a:lnTo>
                  <a:lnTo>
                    <a:pt x="57" y="31"/>
                  </a:lnTo>
                  <a:lnTo>
                    <a:pt x="58" y="28"/>
                  </a:lnTo>
                  <a:lnTo>
                    <a:pt x="62" y="23"/>
                  </a:lnTo>
                  <a:lnTo>
                    <a:pt x="58" y="21"/>
                  </a:lnTo>
                  <a:lnTo>
                    <a:pt x="55" y="22"/>
                  </a:lnTo>
                  <a:lnTo>
                    <a:pt x="45" y="26"/>
                  </a:lnTo>
                  <a:lnTo>
                    <a:pt x="37" y="35"/>
                  </a:lnTo>
                  <a:lnTo>
                    <a:pt x="32" y="40"/>
                  </a:lnTo>
                  <a:lnTo>
                    <a:pt x="22" y="46"/>
                  </a:lnTo>
                  <a:lnTo>
                    <a:pt x="13" y="53"/>
                  </a:lnTo>
                  <a:lnTo>
                    <a:pt x="8" y="65"/>
                  </a:lnTo>
                  <a:lnTo>
                    <a:pt x="5" y="65"/>
                  </a:lnTo>
                  <a:lnTo>
                    <a:pt x="2" y="64"/>
                  </a:lnTo>
                  <a:lnTo>
                    <a:pt x="0" y="58"/>
                  </a:lnTo>
                  <a:lnTo>
                    <a:pt x="2" y="48"/>
                  </a:lnTo>
                  <a:lnTo>
                    <a:pt x="7" y="39"/>
                  </a:lnTo>
                  <a:lnTo>
                    <a:pt x="13" y="32"/>
                  </a:lnTo>
                  <a:lnTo>
                    <a:pt x="22" y="26"/>
                  </a:lnTo>
                  <a:lnTo>
                    <a:pt x="31" y="20"/>
                  </a:lnTo>
                  <a:lnTo>
                    <a:pt x="38" y="15"/>
                  </a:lnTo>
                  <a:lnTo>
                    <a:pt x="44" y="1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7" name="Freeform 25"/>
            <p:cNvSpPr>
              <a:spLocks/>
            </p:cNvSpPr>
            <p:nvPr/>
          </p:nvSpPr>
          <p:spPr bwMode="auto">
            <a:xfrm>
              <a:off x="1412" y="2296"/>
              <a:ext cx="17" cy="17"/>
            </a:xfrm>
            <a:custGeom>
              <a:avLst/>
              <a:gdLst>
                <a:gd name="T0" fmla="*/ 2 w 17"/>
                <a:gd name="T1" fmla="*/ 2 h 17"/>
                <a:gd name="T2" fmla="*/ 11 w 17"/>
                <a:gd name="T3" fmla="*/ 0 h 17"/>
                <a:gd name="T4" fmla="*/ 16 w 17"/>
                <a:gd name="T5" fmla="*/ 9 h 17"/>
                <a:gd name="T6" fmla="*/ 11 w 17"/>
                <a:gd name="T7" fmla="*/ 14 h 17"/>
                <a:gd name="T8" fmla="*/ 8 w 17"/>
                <a:gd name="T9" fmla="*/ 16 h 17"/>
                <a:gd name="T10" fmla="*/ 2 w 17"/>
                <a:gd name="T11" fmla="*/ 13 h 17"/>
                <a:gd name="T12" fmla="*/ 0 w 17"/>
                <a:gd name="T13" fmla="*/ 8 h 17"/>
                <a:gd name="T14" fmla="*/ 2 w 17"/>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2" y="2"/>
                  </a:moveTo>
                  <a:lnTo>
                    <a:pt x="11" y="0"/>
                  </a:lnTo>
                  <a:lnTo>
                    <a:pt x="16" y="9"/>
                  </a:lnTo>
                  <a:lnTo>
                    <a:pt x="11" y="14"/>
                  </a:lnTo>
                  <a:lnTo>
                    <a:pt x="8" y="16"/>
                  </a:lnTo>
                  <a:lnTo>
                    <a:pt x="2" y="13"/>
                  </a:lnTo>
                  <a:lnTo>
                    <a:pt x="0" y="8"/>
                  </a:lnTo>
                  <a:lnTo>
                    <a:pt x="2" y="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8" name="Freeform 26"/>
            <p:cNvSpPr>
              <a:spLocks/>
            </p:cNvSpPr>
            <p:nvPr/>
          </p:nvSpPr>
          <p:spPr bwMode="auto">
            <a:xfrm>
              <a:off x="345" y="1172"/>
              <a:ext cx="55" cy="31"/>
            </a:xfrm>
            <a:custGeom>
              <a:avLst/>
              <a:gdLst>
                <a:gd name="T0" fmla="*/ 28 w 55"/>
                <a:gd name="T1" fmla="*/ 0 h 31"/>
                <a:gd name="T2" fmla="*/ 35 w 55"/>
                <a:gd name="T3" fmla="*/ 0 h 31"/>
                <a:gd name="T4" fmla="*/ 41 w 55"/>
                <a:gd name="T5" fmla="*/ 5 h 31"/>
                <a:gd name="T6" fmla="*/ 49 w 55"/>
                <a:gd name="T7" fmla="*/ 11 h 31"/>
                <a:gd name="T8" fmla="*/ 52 w 55"/>
                <a:gd name="T9" fmla="*/ 17 h 31"/>
                <a:gd name="T10" fmla="*/ 54 w 55"/>
                <a:gd name="T11" fmla="*/ 24 h 31"/>
                <a:gd name="T12" fmla="*/ 48 w 55"/>
                <a:gd name="T13" fmla="*/ 28 h 31"/>
                <a:gd name="T14" fmla="*/ 38 w 55"/>
                <a:gd name="T15" fmla="*/ 29 h 31"/>
                <a:gd name="T16" fmla="*/ 32 w 55"/>
                <a:gd name="T17" fmla="*/ 29 h 31"/>
                <a:gd name="T18" fmla="*/ 22 w 55"/>
                <a:gd name="T19" fmla="*/ 25 h 31"/>
                <a:gd name="T20" fmla="*/ 11 w 55"/>
                <a:gd name="T21" fmla="*/ 29 h 31"/>
                <a:gd name="T22" fmla="*/ 4 w 55"/>
                <a:gd name="T23" fmla="*/ 30 h 31"/>
                <a:gd name="T24" fmla="*/ 0 w 55"/>
                <a:gd name="T25" fmla="*/ 25 h 31"/>
                <a:gd name="T26" fmla="*/ 2 w 55"/>
                <a:gd name="T27" fmla="*/ 20 h 31"/>
                <a:gd name="T28" fmla="*/ 5 w 55"/>
                <a:gd name="T29" fmla="*/ 16 h 31"/>
                <a:gd name="T30" fmla="*/ 13 w 55"/>
                <a:gd name="T31" fmla="*/ 9 h 31"/>
                <a:gd name="T32" fmla="*/ 19 w 55"/>
                <a:gd name="T33" fmla="*/ 5 h 31"/>
                <a:gd name="T34" fmla="*/ 28 w 5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1">
                  <a:moveTo>
                    <a:pt x="28" y="0"/>
                  </a:moveTo>
                  <a:lnTo>
                    <a:pt x="35" y="0"/>
                  </a:lnTo>
                  <a:lnTo>
                    <a:pt x="41" y="5"/>
                  </a:lnTo>
                  <a:lnTo>
                    <a:pt x="49" y="11"/>
                  </a:lnTo>
                  <a:lnTo>
                    <a:pt x="52" y="17"/>
                  </a:lnTo>
                  <a:lnTo>
                    <a:pt x="54" y="24"/>
                  </a:lnTo>
                  <a:lnTo>
                    <a:pt x="48" y="28"/>
                  </a:lnTo>
                  <a:lnTo>
                    <a:pt x="38" y="29"/>
                  </a:lnTo>
                  <a:lnTo>
                    <a:pt x="32" y="29"/>
                  </a:lnTo>
                  <a:lnTo>
                    <a:pt x="22" y="25"/>
                  </a:lnTo>
                  <a:lnTo>
                    <a:pt x="11" y="29"/>
                  </a:lnTo>
                  <a:lnTo>
                    <a:pt x="4" y="30"/>
                  </a:lnTo>
                  <a:lnTo>
                    <a:pt x="0" y="25"/>
                  </a:lnTo>
                  <a:lnTo>
                    <a:pt x="2" y="20"/>
                  </a:lnTo>
                  <a:lnTo>
                    <a:pt x="5" y="16"/>
                  </a:lnTo>
                  <a:lnTo>
                    <a:pt x="13" y="9"/>
                  </a:lnTo>
                  <a:lnTo>
                    <a:pt x="19" y="5"/>
                  </a:lnTo>
                  <a:lnTo>
                    <a:pt x="28" y="0"/>
                  </a:lnTo>
                </a:path>
              </a:pathLst>
            </a:custGeom>
            <a:gradFill rotWithShape="0">
              <a:gsLst>
                <a:gs pos="0">
                  <a:srgbClr val="0000FF"/>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899" name="Freeform 27"/>
            <p:cNvSpPr>
              <a:spLocks/>
            </p:cNvSpPr>
            <p:nvPr/>
          </p:nvSpPr>
          <p:spPr bwMode="auto">
            <a:xfrm>
              <a:off x="833" y="1007"/>
              <a:ext cx="156" cy="121"/>
            </a:xfrm>
            <a:custGeom>
              <a:avLst/>
              <a:gdLst>
                <a:gd name="T0" fmla="*/ 23 w 156"/>
                <a:gd name="T1" fmla="*/ 78 h 121"/>
                <a:gd name="T2" fmla="*/ 8 w 156"/>
                <a:gd name="T3" fmla="*/ 75 h 121"/>
                <a:gd name="T4" fmla="*/ 0 w 156"/>
                <a:gd name="T5" fmla="*/ 83 h 121"/>
                <a:gd name="T6" fmla="*/ 15 w 156"/>
                <a:gd name="T7" fmla="*/ 96 h 121"/>
                <a:gd name="T8" fmla="*/ 23 w 156"/>
                <a:gd name="T9" fmla="*/ 112 h 121"/>
                <a:gd name="T10" fmla="*/ 35 w 156"/>
                <a:gd name="T11" fmla="*/ 117 h 121"/>
                <a:gd name="T12" fmla="*/ 68 w 156"/>
                <a:gd name="T13" fmla="*/ 109 h 121"/>
                <a:gd name="T14" fmla="*/ 90 w 156"/>
                <a:gd name="T15" fmla="*/ 107 h 121"/>
                <a:gd name="T16" fmla="*/ 111 w 156"/>
                <a:gd name="T17" fmla="*/ 112 h 121"/>
                <a:gd name="T18" fmla="*/ 127 w 156"/>
                <a:gd name="T19" fmla="*/ 120 h 121"/>
                <a:gd name="T20" fmla="*/ 134 w 156"/>
                <a:gd name="T21" fmla="*/ 120 h 121"/>
                <a:gd name="T22" fmla="*/ 140 w 156"/>
                <a:gd name="T23" fmla="*/ 111 h 121"/>
                <a:gd name="T24" fmla="*/ 129 w 156"/>
                <a:gd name="T25" fmla="*/ 103 h 121"/>
                <a:gd name="T26" fmla="*/ 134 w 156"/>
                <a:gd name="T27" fmla="*/ 98 h 121"/>
                <a:gd name="T28" fmla="*/ 153 w 156"/>
                <a:gd name="T29" fmla="*/ 97 h 121"/>
                <a:gd name="T30" fmla="*/ 150 w 156"/>
                <a:gd name="T31" fmla="*/ 88 h 121"/>
                <a:gd name="T32" fmla="*/ 131 w 156"/>
                <a:gd name="T33" fmla="*/ 80 h 121"/>
                <a:gd name="T34" fmla="*/ 122 w 156"/>
                <a:gd name="T35" fmla="*/ 65 h 121"/>
                <a:gd name="T36" fmla="*/ 121 w 156"/>
                <a:gd name="T37" fmla="*/ 48 h 121"/>
                <a:gd name="T38" fmla="*/ 123 w 156"/>
                <a:gd name="T39" fmla="*/ 28 h 121"/>
                <a:gd name="T40" fmla="*/ 114 w 156"/>
                <a:gd name="T41" fmla="*/ 6 h 121"/>
                <a:gd name="T42" fmla="*/ 107 w 156"/>
                <a:gd name="T43" fmla="*/ 12 h 121"/>
                <a:gd name="T44" fmla="*/ 111 w 156"/>
                <a:gd name="T45" fmla="*/ 32 h 121"/>
                <a:gd name="T46" fmla="*/ 106 w 156"/>
                <a:gd name="T47" fmla="*/ 36 h 121"/>
                <a:gd name="T48" fmla="*/ 104 w 156"/>
                <a:gd name="T49" fmla="*/ 21 h 121"/>
                <a:gd name="T50" fmla="*/ 99 w 156"/>
                <a:gd name="T51" fmla="*/ 10 h 121"/>
                <a:gd name="T52" fmla="*/ 87 w 156"/>
                <a:gd name="T53" fmla="*/ 14 h 121"/>
                <a:gd name="T54" fmla="*/ 77 w 156"/>
                <a:gd name="T55" fmla="*/ 31 h 121"/>
                <a:gd name="T56" fmla="*/ 75 w 156"/>
                <a:gd name="T57" fmla="*/ 19 h 121"/>
                <a:gd name="T58" fmla="*/ 62 w 156"/>
                <a:gd name="T59" fmla="*/ 9 h 121"/>
                <a:gd name="T60" fmla="*/ 53 w 156"/>
                <a:gd name="T61" fmla="*/ 0 h 121"/>
                <a:gd name="T62" fmla="*/ 29 w 156"/>
                <a:gd name="T63" fmla="*/ 20 h 121"/>
                <a:gd name="T64" fmla="*/ 20 w 156"/>
                <a:gd name="T65" fmla="*/ 24 h 121"/>
                <a:gd name="T66" fmla="*/ 15 w 156"/>
                <a:gd name="T67" fmla="*/ 31 h 121"/>
                <a:gd name="T68" fmla="*/ 33 w 156"/>
                <a:gd name="T69" fmla="*/ 39 h 121"/>
                <a:gd name="T70" fmla="*/ 34 w 156"/>
                <a:gd name="T71" fmla="*/ 45 h 121"/>
                <a:gd name="T72" fmla="*/ 15 w 156"/>
                <a:gd name="T73" fmla="*/ 45 h 121"/>
                <a:gd name="T74" fmla="*/ 12 w 156"/>
                <a:gd name="T75" fmla="*/ 52 h 121"/>
                <a:gd name="T76" fmla="*/ 40 w 156"/>
                <a:gd name="T77" fmla="*/ 64 h 121"/>
                <a:gd name="T78" fmla="*/ 54 w 156"/>
                <a:gd name="T79" fmla="*/ 72 h 121"/>
                <a:gd name="T80" fmla="*/ 55 w 156"/>
                <a:gd name="T81" fmla="*/ 83 h 121"/>
                <a:gd name="T82" fmla="*/ 44 w 156"/>
                <a:gd name="T83" fmla="*/ 8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21">
                  <a:moveTo>
                    <a:pt x="38" y="85"/>
                  </a:moveTo>
                  <a:lnTo>
                    <a:pt x="23" y="78"/>
                  </a:lnTo>
                  <a:lnTo>
                    <a:pt x="12" y="75"/>
                  </a:lnTo>
                  <a:lnTo>
                    <a:pt x="8" y="75"/>
                  </a:lnTo>
                  <a:lnTo>
                    <a:pt x="2" y="78"/>
                  </a:lnTo>
                  <a:lnTo>
                    <a:pt x="0" y="83"/>
                  </a:lnTo>
                  <a:lnTo>
                    <a:pt x="5" y="89"/>
                  </a:lnTo>
                  <a:lnTo>
                    <a:pt x="15" y="96"/>
                  </a:lnTo>
                  <a:lnTo>
                    <a:pt x="22" y="99"/>
                  </a:lnTo>
                  <a:lnTo>
                    <a:pt x="23" y="112"/>
                  </a:lnTo>
                  <a:lnTo>
                    <a:pt x="26" y="116"/>
                  </a:lnTo>
                  <a:lnTo>
                    <a:pt x="35" y="117"/>
                  </a:lnTo>
                  <a:lnTo>
                    <a:pt x="54" y="114"/>
                  </a:lnTo>
                  <a:lnTo>
                    <a:pt x="68" y="109"/>
                  </a:lnTo>
                  <a:lnTo>
                    <a:pt x="81" y="107"/>
                  </a:lnTo>
                  <a:lnTo>
                    <a:pt x="90" y="107"/>
                  </a:lnTo>
                  <a:lnTo>
                    <a:pt x="103" y="106"/>
                  </a:lnTo>
                  <a:lnTo>
                    <a:pt x="111" y="112"/>
                  </a:lnTo>
                  <a:lnTo>
                    <a:pt x="115" y="115"/>
                  </a:lnTo>
                  <a:lnTo>
                    <a:pt x="127" y="120"/>
                  </a:lnTo>
                  <a:lnTo>
                    <a:pt x="130" y="120"/>
                  </a:lnTo>
                  <a:lnTo>
                    <a:pt x="134" y="120"/>
                  </a:lnTo>
                  <a:lnTo>
                    <a:pt x="139" y="117"/>
                  </a:lnTo>
                  <a:lnTo>
                    <a:pt x="140" y="111"/>
                  </a:lnTo>
                  <a:lnTo>
                    <a:pt x="131" y="105"/>
                  </a:lnTo>
                  <a:lnTo>
                    <a:pt x="129" y="103"/>
                  </a:lnTo>
                  <a:lnTo>
                    <a:pt x="129" y="101"/>
                  </a:lnTo>
                  <a:lnTo>
                    <a:pt x="134" y="98"/>
                  </a:lnTo>
                  <a:lnTo>
                    <a:pt x="143" y="101"/>
                  </a:lnTo>
                  <a:lnTo>
                    <a:pt x="153" y="97"/>
                  </a:lnTo>
                  <a:lnTo>
                    <a:pt x="155" y="96"/>
                  </a:lnTo>
                  <a:lnTo>
                    <a:pt x="150" y="88"/>
                  </a:lnTo>
                  <a:lnTo>
                    <a:pt x="140" y="81"/>
                  </a:lnTo>
                  <a:lnTo>
                    <a:pt x="131" y="80"/>
                  </a:lnTo>
                  <a:lnTo>
                    <a:pt x="125" y="78"/>
                  </a:lnTo>
                  <a:lnTo>
                    <a:pt x="122" y="65"/>
                  </a:lnTo>
                  <a:lnTo>
                    <a:pt x="123" y="56"/>
                  </a:lnTo>
                  <a:lnTo>
                    <a:pt x="121" y="48"/>
                  </a:lnTo>
                  <a:lnTo>
                    <a:pt x="122" y="37"/>
                  </a:lnTo>
                  <a:lnTo>
                    <a:pt x="123" y="28"/>
                  </a:lnTo>
                  <a:lnTo>
                    <a:pt x="116" y="7"/>
                  </a:lnTo>
                  <a:lnTo>
                    <a:pt x="114" y="6"/>
                  </a:lnTo>
                  <a:lnTo>
                    <a:pt x="108" y="8"/>
                  </a:lnTo>
                  <a:lnTo>
                    <a:pt x="107" y="12"/>
                  </a:lnTo>
                  <a:lnTo>
                    <a:pt x="108" y="23"/>
                  </a:lnTo>
                  <a:lnTo>
                    <a:pt x="111" y="32"/>
                  </a:lnTo>
                  <a:lnTo>
                    <a:pt x="107" y="35"/>
                  </a:lnTo>
                  <a:lnTo>
                    <a:pt x="106" y="36"/>
                  </a:lnTo>
                  <a:lnTo>
                    <a:pt x="105" y="34"/>
                  </a:lnTo>
                  <a:lnTo>
                    <a:pt x="104" y="21"/>
                  </a:lnTo>
                  <a:lnTo>
                    <a:pt x="102" y="14"/>
                  </a:lnTo>
                  <a:lnTo>
                    <a:pt x="99" y="10"/>
                  </a:lnTo>
                  <a:lnTo>
                    <a:pt x="92" y="10"/>
                  </a:lnTo>
                  <a:lnTo>
                    <a:pt x="87" y="14"/>
                  </a:lnTo>
                  <a:lnTo>
                    <a:pt x="81" y="30"/>
                  </a:lnTo>
                  <a:lnTo>
                    <a:pt x="77" y="31"/>
                  </a:lnTo>
                  <a:lnTo>
                    <a:pt x="72" y="29"/>
                  </a:lnTo>
                  <a:lnTo>
                    <a:pt x="75" y="19"/>
                  </a:lnTo>
                  <a:lnTo>
                    <a:pt x="72" y="11"/>
                  </a:lnTo>
                  <a:lnTo>
                    <a:pt x="62" y="9"/>
                  </a:lnTo>
                  <a:lnTo>
                    <a:pt x="54" y="2"/>
                  </a:lnTo>
                  <a:lnTo>
                    <a:pt x="53" y="0"/>
                  </a:lnTo>
                  <a:lnTo>
                    <a:pt x="44" y="3"/>
                  </a:lnTo>
                  <a:lnTo>
                    <a:pt x="29" y="20"/>
                  </a:lnTo>
                  <a:lnTo>
                    <a:pt x="21" y="24"/>
                  </a:lnTo>
                  <a:lnTo>
                    <a:pt x="20" y="24"/>
                  </a:lnTo>
                  <a:lnTo>
                    <a:pt x="12" y="28"/>
                  </a:lnTo>
                  <a:lnTo>
                    <a:pt x="15" y="31"/>
                  </a:lnTo>
                  <a:lnTo>
                    <a:pt x="23" y="35"/>
                  </a:lnTo>
                  <a:lnTo>
                    <a:pt x="33" y="39"/>
                  </a:lnTo>
                  <a:lnTo>
                    <a:pt x="34" y="42"/>
                  </a:lnTo>
                  <a:lnTo>
                    <a:pt x="34" y="45"/>
                  </a:lnTo>
                  <a:lnTo>
                    <a:pt x="26" y="47"/>
                  </a:lnTo>
                  <a:lnTo>
                    <a:pt x="15" y="45"/>
                  </a:lnTo>
                  <a:lnTo>
                    <a:pt x="10" y="47"/>
                  </a:lnTo>
                  <a:lnTo>
                    <a:pt x="12" y="52"/>
                  </a:lnTo>
                  <a:lnTo>
                    <a:pt x="27" y="60"/>
                  </a:lnTo>
                  <a:lnTo>
                    <a:pt x="40" y="64"/>
                  </a:lnTo>
                  <a:lnTo>
                    <a:pt x="50" y="69"/>
                  </a:lnTo>
                  <a:lnTo>
                    <a:pt x="54" y="72"/>
                  </a:lnTo>
                  <a:lnTo>
                    <a:pt x="56" y="77"/>
                  </a:lnTo>
                  <a:lnTo>
                    <a:pt x="55" y="83"/>
                  </a:lnTo>
                  <a:lnTo>
                    <a:pt x="50" y="85"/>
                  </a:lnTo>
                  <a:lnTo>
                    <a:pt x="44" y="87"/>
                  </a:lnTo>
                  <a:lnTo>
                    <a:pt x="38" y="8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0" name="Freeform 28"/>
            <p:cNvSpPr>
              <a:spLocks/>
            </p:cNvSpPr>
            <p:nvPr/>
          </p:nvSpPr>
          <p:spPr bwMode="auto">
            <a:xfrm>
              <a:off x="904" y="920"/>
              <a:ext cx="74" cy="55"/>
            </a:xfrm>
            <a:custGeom>
              <a:avLst/>
              <a:gdLst>
                <a:gd name="T0" fmla="*/ 33 w 74"/>
                <a:gd name="T1" fmla="*/ 54 h 55"/>
                <a:gd name="T2" fmla="*/ 42 w 74"/>
                <a:gd name="T3" fmla="*/ 48 h 55"/>
                <a:gd name="T4" fmla="*/ 44 w 74"/>
                <a:gd name="T5" fmla="*/ 44 h 55"/>
                <a:gd name="T6" fmla="*/ 50 w 74"/>
                <a:gd name="T7" fmla="*/ 45 h 55"/>
                <a:gd name="T8" fmla="*/ 58 w 74"/>
                <a:gd name="T9" fmla="*/ 51 h 55"/>
                <a:gd name="T10" fmla="*/ 59 w 74"/>
                <a:gd name="T11" fmla="*/ 53 h 55"/>
                <a:gd name="T12" fmla="*/ 66 w 74"/>
                <a:gd name="T13" fmla="*/ 52 h 55"/>
                <a:gd name="T14" fmla="*/ 70 w 74"/>
                <a:gd name="T15" fmla="*/ 50 h 55"/>
                <a:gd name="T16" fmla="*/ 73 w 74"/>
                <a:gd name="T17" fmla="*/ 41 h 55"/>
                <a:gd name="T18" fmla="*/ 60 w 74"/>
                <a:gd name="T19" fmla="*/ 27 h 55"/>
                <a:gd name="T20" fmla="*/ 52 w 74"/>
                <a:gd name="T21" fmla="*/ 20 h 55"/>
                <a:gd name="T22" fmla="*/ 54 w 74"/>
                <a:gd name="T23" fmla="*/ 14 h 55"/>
                <a:gd name="T24" fmla="*/ 58 w 74"/>
                <a:gd name="T25" fmla="*/ 7 h 55"/>
                <a:gd name="T26" fmla="*/ 54 w 74"/>
                <a:gd name="T27" fmla="*/ 1 h 55"/>
                <a:gd name="T28" fmla="*/ 44 w 74"/>
                <a:gd name="T29" fmla="*/ 0 h 55"/>
                <a:gd name="T30" fmla="*/ 41 w 74"/>
                <a:gd name="T31" fmla="*/ 8 h 55"/>
                <a:gd name="T32" fmla="*/ 43 w 74"/>
                <a:gd name="T33" fmla="*/ 11 h 55"/>
                <a:gd name="T34" fmla="*/ 41 w 74"/>
                <a:gd name="T35" fmla="*/ 14 h 55"/>
                <a:gd name="T36" fmla="*/ 43 w 74"/>
                <a:gd name="T37" fmla="*/ 26 h 55"/>
                <a:gd name="T38" fmla="*/ 42 w 74"/>
                <a:gd name="T39" fmla="*/ 30 h 55"/>
                <a:gd name="T40" fmla="*/ 35 w 74"/>
                <a:gd name="T41" fmla="*/ 28 h 55"/>
                <a:gd name="T42" fmla="*/ 29 w 74"/>
                <a:gd name="T43" fmla="*/ 20 h 55"/>
                <a:gd name="T44" fmla="*/ 19 w 74"/>
                <a:gd name="T45" fmla="*/ 16 h 55"/>
                <a:gd name="T46" fmla="*/ 7 w 74"/>
                <a:gd name="T47" fmla="*/ 14 h 55"/>
                <a:gd name="T48" fmla="*/ 4 w 74"/>
                <a:gd name="T49" fmla="*/ 23 h 55"/>
                <a:gd name="T50" fmla="*/ 0 w 74"/>
                <a:gd name="T51" fmla="*/ 32 h 55"/>
                <a:gd name="T52" fmla="*/ 7 w 74"/>
                <a:gd name="T53" fmla="*/ 37 h 55"/>
                <a:gd name="T54" fmla="*/ 15 w 74"/>
                <a:gd name="T55" fmla="*/ 34 h 55"/>
                <a:gd name="T56" fmla="*/ 19 w 74"/>
                <a:gd name="T57" fmla="*/ 33 h 55"/>
                <a:gd name="T58" fmla="*/ 22 w 74"/>
                <a:gd name="T59" fmla="*/ 36 h 55"/>
                <a:gd name="T60" fmla="*/ 23 w 74"/>
                <a:gd name="T61" fmla="*/ 42 h 55"/>
                <a:gd name="T62" fmla="*/ 24 w 74"/>
                <a:gd name="T63" fmla="*/ 50 h 55"/>
                <a:gd name="T64" fmla="*/ 28 w 74"/>
                <a:gd name="T65" fmla="*/ 53 h 55"/>
                <a:gd name="T66" fmla="*/ 33 w 74"/>
                <a:gd name="T67"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5">
                  <a:moveTo>
                    <a:pt x="33" y="54"/>
                  </a:moveTo>
                  <a:lnTo>
                    <a:pt x="42" y="48"/>
                  </a:lnTo>
                  <a:lnTo>
                    <a:pt x="44" y="44"/>
                  </a:lnTo>
                  <a:lnTo>
                    <a:pt x="50" y="45"/>
                  </a:lnTo>
                  <a:lnTo>
                    <a:pt x="58" y="51"/>
                  </a:lnTo>
                  <a:lnTo>
                    <a:pt x="59" y="53"/>
                  </a:lnTo>
                  <a:lnTo>
                    <a:pt x="66" y="52"/>
                  </a:lnTo>
                  <a:lnTo>
                    <a:pt x="70" y="50"/>
                  </a:lnTo>
                  <a:lnTo>
                    <a:pt x="73" y="41"/>
                  </a:lnTo>
                  <a:lnTo>
                    <a:pt x="60" y="27"/>
                  </a:lnTo>
                  <a:lnTo>
                    <a:pt x="52" y="20"/>
                  </a:lnTo>
                  <a:lnTo>
                    <a:pt x="54" y="14"/>
                  </a:lnTo>
                  <a:lnTo>
                    <a:pt x="58" y="7"/>
                  </a:lnTo>
                  <a:lnTo>
                    <a:pt x="54" y="1"/>
                  </a:lnTo>
                  <a:lnTo>
                    <a:pt x="44" y="0"/>
                  </a:lnTo>
                  <a:lnTo>
                    <a:pt x="41" y="8"/>
                  </a:lnTo>
                  <a:lnTo>
                    <a:pt x="43" y="11"/>
                  </a:lnTo>
                  <a:lnTo>
                    <a:pt x="41" y="14"/>
                  </a:lnTo>
                  <a:lnTo>
                    <a:pt x="43" y="26"/>
                  </a:lnTo>
                  <a:lnTo>
                    <a:pt x="42" y="30"/>
                  </a:lnTo>
                  <a:lnTo>
                    <a:pt x="35" y="28"/>
                  </a:lnTo>
                  <a:lnTo>
                    <a:pt x="29" y="20"/>
                  </a:lnTo>
                  <a:lnTo>
                    <a:pt x="19" y="16"/>
                  </a:lnTo>
                  <a:lnTo>
                    <a:pt x="7" y="14"/>
                  </a:lnTo>
                  <a:lnTo>
                    <a:pt x="4" y="23"/>
                  </a:lnTo>
                  <a:lnTo>
                    <a:pt x="0" y="32"/>
                  </a:lnTo>
                  <a:lnTo>
                    <a:pt x="7" y="37"/>
                  </a:lnTo>
                  <a:lnTo>
                    <a:pt x="15" y="34"/>
                  </a:lnTo>
                  <a:lnTo>
                    <a:pt x="19" y="33"/>
                  </a:lnTo>
                  <a:lnTo>
                    <a:pt x="22" y="36"/>
                  </a:lnTo>
                  <a:lnTo>
                    <a:pt x="23" y="42"/>
                  </a:lnTo>
                  <a:lnTo>
                    <a:pt x="24" y="50"/>
                  </a:lnTo>
                  <a:lnTo>
                    <a:pt x="28" y="53"/>
                  </a:lnTo>
                  <a:lnTo>
                    <a:pt x="33" y="5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1" name="Freeform 29"/>
            <p:cNvSpPr>
              <a:spLocks/>
            </p:cNvSpPr>
            <p:nvPr/>
          </p:nvSpPr>
          <p:spPr bwMode="auto">
            <a:xfrm>
              <a:off x="1045" y="990"/>
              <a:ext cx="38" cy="30"/>
            </a:xfrm>
            <a:custGeom>
              <a:avLst/>
              <a:gdLst>
                <a:gd name="T0" fmla="*/ 4 w 38"/>
                <a:gd name="T1" fmla="*/ 10 h 30"/>
                <a:gd name="T2" fmla="*/ 0 w 38"/>
                <a:gd name="T3" fmla="*/ 24 h 30"/>
                <a:gd name="T4" fmla="*/ 2 w 38"/>
                <a:gd name="T5" fmla="*/ 29 h 30"/>
                <a:gd name="T6" fmla="*/ 3 w 38"/>
                <a:gd name="T7" fmla="*/ 29 h 30"/>
                <a:gd name="T8" fmla="*/ 22 w 38"/>
                <a:gd name="T9" fmla="*/ 25 h 30"/>
                <a:gd name="T10" fmla="*/ 29 w 38"/>
                <a:gd name="T11" fmla="*/ 20 h 30"/>
                <a:gd name="T12" fmla="*/ 34 w 38"/>
                <a:gd name="T13" fmla="*/ 17 h 30"/>
                <a:gd name="T14" fmla="*/ 36 w 38"/>
                <a:gd name="T15" fmla="*/ 12 h 30"/>
                <a:gd name="T16" fmla="*/ 37 w 38"/>
                <a:gd name="T17" fmla="*/ 11 h 30"/>
                <a:gd name="T18" fmla="*/ 35 w 38"/>
                <a:gd name="T19" fmla="*/ 6 h 30"/>
                <a:gd name="T20" fmla="*/ 32 w 38"/>
                <a:gd name="T21" fmla="*/ 4 h 30"/>
                <a:gd name="T22" fmla="*/ 20 w 38"/>
                <a:gd name="T23" fmla="*/ 3 h 30"/>
                <a:gd name="T24" fmla="*/ 18 w 38"/>
                <a:gd name="T25" fmla="*/ 0 h 30"/>
                <a:gd name="T26" fmla="*/ 10 w 38"/>
                <a:gd name="T27" fmla="*/ 2 h 30"/>
                <a:gd name="T28" fmla="*/ 4 w 38"/>
                <a:gd name="T29"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0">
                  <a:moveTo>
                    <a:pt x="4" y="10"/>
                  </a:moveTo>
                  <a:lnTo>
                    <a:pt x="0" y="24"/>
                  </a:lnTo>
                  <a:lnTo>
                    <a:pt x="2" y="29"/>
                  </a:lnTo>
                  <a:lnTo>
                    <a:pt x="3" y="29"/>
                  </a:lnTo>
                  <a:lnTo>
                    <a:pt x="22" y="25"/>
                  </a:lnTo>
                  <a:lnTo>
                    <a:pt x="29" y="20"/>
                  </a:lnTo>
                  <a:lnTo>
                    <a:pt x="34" y="17"/>
                  </a:lnTo>
                  <a:lnTo>
                    <a:pt x="36" y="12"/>
                  </a:lnTo>
                  <a:lnTo>
                    <a:pt x="37" y="11"/>
                  </a:lnTo>
                  <a:lnTo>
                    <a:pt x="35" y="6"/>
                  </a:lnTo>
                  <a:lnTo>
                    <a:pt x="32" y="4"/>
                  </a:lnTo>
                  <a:lnTo>
                    <a:pt x="20" y="3"/>
                  </a:lnTo>
                  <a:lnTo>
                    <a:pt x="18" y="0"/>
                  </a:lnTo>
                  <a:lnTo>
                    <a:pt x="10" y="2"/>
                  </a:lnTo>
                  <a:lnTo>
                    <a:pt x="4" y="1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2" name="Freeform 30"/>
            <p:cNvSpPr>
              <a:spLocks/>
            </p:cNvSpPr>
            <p:nvPr/>
          </p:nvSpPr>
          <p:spPr bwMode="auto">
            <a:xfrm>
              <a:off x="1085" y="754"/>
              <a:ext cx="114" cy="161"/>
            </a:xfrm>
            <a:custGeom>
              <a:avLst/>
              <a:gdLst>
                <a:gd name="T0" fmla="*/ 55 w 114"/>
                <a:gd name="T1" fmla="*/ 13 h 161"/>
                <a:gd name="T2" fmla="*/ 42 w 114"/>
                <a:gd name="T3" fmla="*/ 30 h 161"/>
                <a:gd name="T4" fmla="*/ 28 w 114"/>
                <a:gd name="T5" fmla="*/ 33 h 161"/>
                <a:gd name="T6" fmla="*/ 13 w 114"/>
                <a:gd name="T7" fmla="*/ 28 h 161"/>
                <a:gd name="T8" fmla="*/ 0 w 114"/>
                <a:gd name="T9" fmla="*/ 40 h 161"/>
                <a:gd name="T10" fmla="*/ 6 w 114"/>
                <a:gd name="T11" fmla="*/ 53 h 161"/>
                <a:gd name="T12" fmla="*/ 19 w 114"/>
                <a:gd name="T13" fmla="*/ 55 h 161"/>
                <a:gd name="T14" fmla="*/ 41 w 114"/>
                <a:gd name="T15" fmla="*/ 47 h 161"/>
                <a:gd name="T16" fmla="*/ 49 w 114"/>
                <a:gd name="T17" fmla="*/ 49 h 161"/>
                <a:gd name="T18" fmla="*/ 65 w 114"/>
                <a:gd name="T19" fmla="*/ 44 h 161"/>
                <a:gd name="T20" fmla="*/ 72 w 114"/>
                <a:gd name="T21" fmla="*/ 42 h 161"/>
                <a:gd name="T22" fmla="*/ 75 w 114"/>
                <a:gd name="T23" fmla="*/ 49 h 161"/>
                <a:gd name="T24" fmla="*/ 73 w 114"/>
                <a:gd name="T25" fmla="*/ 57 h 161"/>
                <a:gd name="T26" fmla="*/ 61 w 114"/>
                <a:gd name="T27" fmla="*/ 67 h 161"/>
                <a:gd name="T28" fmla="*/ 47 w 114"/>
                <a:gd name="T29" fmla="*/ 76 h 161"/>
                <a:gd name="T30" fmla="*/ 48 w 114"/>
                <a:gd name="T31" fmla="*/ 93 h 161"/>
                <a:gd name="T32" fmla="*/ 36 w 114"/>
                <a:gd name="T33" fmla="*/ 83 h 161"/>
                <a:gd name="T34" fmla="*/ 27 w 114"/>
                <a:gd name="T35" fmla="*/ 76 h 161"/>
                <a:gd name="T36" fmla="*/ 27 w 114"/>
                <a:gd name="T37" fmla="*/ 103 h 161"/>
                <a:gd name="T38" fmla="*/ 40 w 114"/>
                <a:gd name="T39" fmla="*/ 117 h 161"/>
                <a:gd name="T40" fmla="*/ 24 w 114"/>
                <a:gd name="T41" fmla="*/ 120 h 161"/>
                <a:gd name="T42" fmla="*/ 16 w 114"/>
                <a:gd name="T43" fmla="*/ 130 h 161"/>
                <a:gd name="T44" fmla="*/ 21 w 114"/>
                <a:gd name="T45" fmla="*/ 142 h 161"/>
                <a:gd name="T46" fmla="*/ 33 w 114"/>
                <a:gd name="T47" fmla="*/ 142 h 161"/>
                <a:gd name="T48" fmla="*/ 38 w 114"/>
                <a:gd name="T49" fmla="*/ 151 h 161"/>
                <a:gd name="T50" fmla="*/ 53 w 114"/>
                <a:gd name="T51" fmla="*/ 156 h 161"/>
                <a:gd name="T52" fmla="*/ 71 w 114"/>
                <a:gd name="T53" fmla="*/ 160 h 161"/>
                <a:gd name="T54" fmla="*/ 74 w 114"/>
                <a:gd name="T55" fmla="*/ 148 h 161"/>
                <a:gd name="T56" fmla="*/ 62 w 114"/>
                <a:gd name="T57" fmla="*/ 142 h 161"/>
                <a:gd name="T58" fmla="*/ 78 w 114"/>
                <a:gd name="T59" fmla="*/ 132 h 161"/>
                <a:gd name="T60" fmla="*/ 85 w 114"/>
                <a:gd name="T61" fmla="*/ 115 h 161"/>
                <a:gd name="T62" fmla="*/ 85 w 114"/>
                <a:gd name="T63" fmla="*/ 108 h 161"/>
                <a:gd name="T64" fmla="*/ 72 w 114"/>
                <a:gd name="T65" fmla="*/ 96 h 161"/>
                <a:gd name="T66" fmla="*/ 90 w 114"/>
                <a:gd name="T67" fmla="*/ 81 h 161"/>
                <a:gd name="T68" fmla="*/ 93 w 114"/>
                <a:gd name="T69" fmla="*/ 74 h 161"/>
                <a:gd name="T70" fmla="*/ 100 w 114"/>
                <a:gd name="T71" fmla="*/ 65 h 161"/>
                <a:gd name="T72" fmla="*/ 99 w 114"/>
                <a:gd name="T73" fmla="*/ 48 h 161"/>
                <a:gd name="T74" fmla="*/ 108 w 114"/>
                <a:gd name="T75" fmla="*/ 36 h 161"/>
                <a:gd name="T76" fmla="*/ 109 w 114"/>
                <a:gd name="T77" fmla="*/ 24 h 161"/>
                <a:gd name="T78" fmla="*/ 99 w 114"/>
                <a:gd name="T79" fmla="*/ 24 h 161"/>
                <a:gd name="T80" fmla="*/ 95 w 114"/>
                <a:gd name="T81" fmla="*/ 20 h 161"/>
                <a:gd name="T82" fmla="*/ 111 w 114"/>
                <a:gd name="T83" fmla="*/ 13 h 161"/>
                <a:gd name="T84" fmla="*/ 107 w 114"/>
                <a:gd name="T85" fmla="*/ 1 h 161"/>
                <a:gd name="T86" fmla="*/ 78 w 114"/>
                <a:gd name="T87" fmla="*/ 7 h 161"/>
                <a:gd name="T88" fmla="*/ 66 w 114"/>
                <a:gd name="T89"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 h="161">
                  <a:moveTo>
                    <a:pt x="61" y="7"/>
                  </a:moveTo>
                  <a:lnTo>
                    <a:pt x="55" y="13"/>
                  </a:lnTo>
                  <a:lnTo>
                    <a:pt x="47" y="20"/>
                  </a:lnTo>
                  <a:lnTo>
                    <a:pt x="42" y="30"/>
                  </a:lnTo>
                  <a:lnTo>
                    <a:pt x="36" y="33"/>
                  </a:lnTo>
                  <a:lnTo>
                    <a:pt x="28" y="33"/>
                  </a:lnTo>
                  <a:lnTo>
                    <a:pt x="22" y="29"/>
                  </a:lnTo>
                  <a:lnTo>
                    <a:pt x="13" y="28"/>
                  </a:lnTo>
                  <a:lnTo>
                    <a:pt x="4" y="31"/>
                  </a:lnTo>
                  <a:lnTo>
                    <a:pt x="0" y="40"/>
                  </a:lnTo>
                  <a:lnTo>
                    <a:pt x="1" y="49"/>
                  </a:lnTo>
                  <a:lnTo>
                    <a:pt x="6" y="53"/>
                  </a:lnTo>
                  <a:lnTo>
                    <a:pt x="11" y="57"/>
                  </a:lnTo>
                  <a:lnTo>
                    <a:pt x="19" y="55"/>
                  </a:lnTo>
                  <a:lnTo>
                    <a:pt x="28" y="51"/>
                  </a:lnTo>
                  <a:lnTo>
                    <a:pt x="41" y="47"/>
                  </a:lnTo>
                  <a:lnTo>
                    <a:pt x="46" y="49"/>
                  </a:lnTo>
                  <a:lnTo>
                    <a:pt x="49" y="49"/>
                  </a:lnTo>
                  <a:lnTo>
                    <a:pt x="57" y="51"/>
                  </a:lnTo>
                  <a:lnTo>
                    <a:pt x="65" y="44"/>
                  </a:lnTo>
                  <a:lnTo>
                    <a:pt x="70" y="42"/>
                  </a:lnTo>
                  <a:lnTo>
                    <a:pt x="72" y="42"/>
                  </a:lnTo>
                  <a:lnTo>
                    <a:pt x="74" y="46"/>
                  </a:lnTo>
                  <a:lnTo>
                    <a:pt x="75" y="49"/>
                  </a:lnTo>
                  <a:lnTo>
                    <a:pt x="76" y="53"/>
                  </a:lnTo>
                  <a:lnTo>
                    <a:pt x="73" y="57"/>
                  </a:lnTo>
                  <a:lnTo>
                    <a:pt x="69" y="65"/>
                  </a:lnTo>
                  <a:lnTo>
                    <a:pt x="61" y="67"/>
                  </a:lnTo>
                  <a:lnTo>
                    <a:pt x="52" y="67"/>
                  </a:lnTo>
                  <a:lnTo>
                    <a:pt x="47" y="76"/>
                  </a:lnTo>
                  <a:lnTo>
                    <a:pt x="52" y="93"/>
                  </a:lnTo>
                  <a:lnTo>
                    <a:pt x="48" y="93"/>
                  </a:lnTo>
                  <a:lnTo>
                    <a:pt x="40" y="88"/>
                  </a:lnTo>
                  <a:lnTo>
                    <a:pt x="36" y="83"/>
                  </a:lnTo>
                  <a:lnTo>
                    <a:pt x="30" y="76"/>
                  </a:lnTo>
                  <a:lnTo>
                    <a:pt x="27" y="76"/>
                  </a:lnTo>
                  <a:lnTo>
                    <a:pt x="24" y="83"/>
                  </a:lnTo>
                  <a:lnTo>
                    <a:pt x="27" y="103"/>
                  </a:lnTo>
                  <a:lnTo>
                    <a:pt x="35" y="111"/>
                  </a:lnTo>
                  <a:lnTo>
                    <a:pt x="40" y="117"/>
                  </a:lnTo>
                  <a:lnTo>
                    <a:pt x="33" y="120"/>
                  </a:lnTo>
                  <a:lnTo>
                    <a:pt x="24" y="120"/>
                  </a:lnTo>
                  <a:lnTo>
                    <a:pt x="19" y="125"/>
                  </a:lnTo>
                  <a:lnTo>
                    <a:pt x="16" y="130"/>
                  </a:lnTo>
                  <a:lnTo>
                    <a:pt x="17" y="138"/>
                  </a:lnTo>
                  <a:lnTo>
                    <a:pt x="21" y="142"/>
                  </a:lnTo>
                  <a:lnTo>
                    <a:pt x="26" y="143"/>
                  </a:lnTo>
                  <a:lnTo>
                    <a:pt x="33" y="142"/>
                  </a:lnTo>
                  <a:lnTo>
                    <a:pt x="38" y="139"/>
                  </a:lnTo>
                  <a:lnTo>
                    <a:pt x="38" y="151"/>
                  </a:lnTo>
                  <a:lnTo>
                    <a:pt x="42" y="157"/>
                  </a:lnTo>
                  <a:lnTo>
                    <a:pt x="53" y="156"/>
                  </a:lnTo>
                  <a:lnTo>
                    <a:pt x="65" y="160"/>
                  </a:lnTo>
                  <a:lnTo>
                    <a:pt x="71" y="160"/>
                  </a:lnTo>
                  <a:lnTo>
                    <a:pt x="74" y="156"/>
                  </a:lnTo>
                  <a:lnTo>
                    <a:pt x="74" y="148"/>
                  </a:lnTo>
                  <a:lnTo>
                    <a:pt x="71" y="147"/>
                  </a:lnTo>
                  <a:lnTo>
                    <a:pt x="62" y="142"/>
                  </a:lnTo>
                  <a:lnTo>
                    <a:pt x="63" y="138"/>
                  </a:lnTo>
                  <a:lnTo>
                    <a:pt x="78" y="132"/>
                  </a:lnTo>
                  <a:lnTo>
                    <a:pt x="81" y="128"/>
                  </a:lnTo>
                  <a:lnTo>
                    <a:pt x="85" y="115"/>
                  </a:lnTo>
                  <a:lnTo>
                    <a:pt x="86" y="112"/>
                  </a:lnTo>
                  <a:lnTo>
                    <a:pt x="85" y="108"/>
                  </a:lnTo>
                  <a:lnTo>
                    <a:pt x="80" y="98"/>
                  </a:lnTo>
                  <a:lnTo>
                    <a:pt x="72" y="96"/>
                  </a:lnTo>
                  <a:lnTo>
                    <a:pt x="75" y="89"/>
                  </a:lnTo>
                  <a:lnTo>
                    <a:pt x="90" y="81"/>
                  </a:lnTo>
                  <a:lnTo>
                    <a:pt x="92" y="78"/>
                  </a:lnTo>
                  <a:lnTo>
                    <a:pt x="93" y="74"/>
                  </a:lnTo>
                  <a:lnTo>
                    <a:pt x="97" y="71"/>
                  </a:lnTo>
                  <a:lnTo>
                    <a:pt x="100" y="65"/>
                  </a:lnTo>
                  <a:lnTo>
                    <a:pt x="98" y="56"/>
                  </a:lnTo>
                  <a:lnTo>
                    <a:pt x="99" y="48"/>
                  </a:lnTo>
                  <a:lnTo>
                    <a:pt x="108" y="37"/>
                  </a:lnTo>
                  <a:lnTo>
                    <a:pt x="108" y="36"/>
                  </a:lnTo>
                  <a:lnTo>
                    <a:pt x="109" y="25"/>
                  </a:lnTo>
                  <a:lnTo>
                    <a:pt x="109" y="24"/>
                  </a:lnTo>
                  <a:lnTo>
                    <a:pt x="107" y="23"/>
                  </a:lnTo>
                  <a:lnTo>
                    <a:pt x="99" y="24"/>
                  </a:lnTo>
                  <a:lnTo>
                    <a:pt x="96" y="22"/>
                  </a:lnTo>
                  <a:lnTo>
                    <a:pt x="95" y="20"/>
                  </a:lnTo>
                  <a:lnTo>
                    <a:pt x="96" y="19"/>
                  </a:lnTo>
                  <a:lnTo>
                    <a:pt x="111" y="13"/>
                  </a:lnTo>
                  <a:lnTo>
                    <a:pt x="113" y="5"/>
                  </a:lnTo>
                  <a:lnTo>
                    <a:pt x="107" y="1"/>
                  </a:lnTo>
                  <a:lnTo>
                    <a:pt x="96" y="0"/>
                  </a:lnTo>
                  <a:lnTo>
                    <a:pt x="78" y="7"/>
                  </a:lnTo>
                  <a:lnTo>
                    <a:pt x="71" y="8"/>
                  </a:lnTo>
                  <a:lnTo>
                    <a:pt x="66" y="1"/>
                  </a:lnTo>
                  <a:lnTo>
                    <a:pt x="61" y="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3" name="Freeform 31"/>
            <p:cNvSpPr>
              <a:spLocks/>
            </p:cNvSpPr>
            <p:nvPr/>
          </p:nvSpPr>
          <p:spPr bwMode="auto">
            <a:xfrm>
              <a:off x="1434" y="969"/>
              <a:ext cx="28" cy="27"/>
            </a:xfrm>
            <a:custGeom>
              <a:avLst/>
              <a:gdLst>
                <a:gd name="T0" fmla="*/ 6 w 28"/>
                <a:gd name="T1" fmla="*/ 0 h 27"/>
                <a:gd name="T2" fmla="*/ 15 w 28"/>
                <a:gd name="T3" fmla="*/ 0 h 27"/>
                <a:gd name="T4" fmla="*/ 24 w 28"/>
                <a:gd name="T5" fmla="*/ 4 h 27"/>
                <a:gd name="T6" fmla="*/ 27 w 28"/>
                <a:gd name="T7" fmla="*/ 11 h 27"/>
                <a:gd name="T8" fmla="*/ 26 w 28"/>
                <a:gd name="T9" fmla="*/ 21 h 27"/>
                <a:gd name="T10" fmla="*/ 23 w 28"/>
                <a:gd name="T11" fmla="*/ 26 h 27"/>
                <a:gd name="T12" fmla="*/ 20 w 28"/>
                <a:gd name="T13" fmla="*/ 25 h 27"/>
                <a:gd name="T14" fmla="*/ 17 w 28"/>
                <a:gd name="T15" fmla="*/ 22 h 27"/>
                <a:gd name="T16" fmla="*/ 12 w 28"/>
                <a:gd name="T17" fmla="*/ 19 h 27"/>
                <a:gd name="T18" fmla="*/ 3 w 28"/>
                <a:gd name="T19" fmla="*/ 22 h 27"/>
                <a:gd name="T20" fmla="*/ 0 w 28"/>
                <a:gd name="T21" fmla="*/ 19 h 27"/>
                <a:gd name="T22" fmla="*/ 2 w 28"/>
                <a:gd name="T23" fmla="*/ 8 h 27"/>
                <a:gd name="T24" fmla="*/ 4 w 28"/>
                <a:gd name="T25" fmla="*/ 3 h 27"/>
                <a:gd name="T26" fmla="*/ 6 w 28"/>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7">
                  <a:moveTo>
                    <a:pt x="6" y="0"/>
                  </a:moveTo>
                  <a:lnTo>
                    <a:pt x="15" y="0"/>
                  </a:lnTo>
                  <a:lnTo>
                    <a:pt x="24" y="4"/>
                  </a:lnTo>
                  <a:lnTo>
                    <a:pt x="27" y="11"/>
                  </a:lnTo>
                  <a:lnTo>
                    <a:pt x="26" y="21"/>
                  </a:lnTo>
                  <a:lnTo>
                    <a:pt x="23" y="26"/>
                  </a:lnTo>
                  <a:lnTo>
                    <a:pt x="20" y="25"/>
                  </a:lnTo>
                  <a:lnTo>
                    <a:pt x="17" y="22"/>
                  </a:lnTo>
                  <a:lnTo>
                    <a:pt x="12" y="19"/>
                  </a:lnTo>
                  <a:lnTo>
                    <a:pt x="3" y="22"/>
                  </a:lnTo>
                  <a:lnTo>
                    <a:pt x="0" y="19"/>
                  </a:lnTo>
                  <a:lnTo>
                    <a:pt x="2" y="8"/>
                  </a:lnTo>
                  <a:lnTo>
                    <a:pt x="4" y="3"/>
                  </a:lnTo>
                  <a:lnTo>
                    <a:pt x="6"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4" name="Freeform 32"/>
            <p:cNvSpPr>
              <a:spLocks/>
            </p:cNvSpPr>
            <p:nvPr/>
          </p:nvSpPr>
          <p:spPr bwMode="auto">
            <a:xfrm>
              <a:off x="1092" y="985"/>
              <a:ext cx="316" cy="231"/>
            </a:xfrm>
            <a:custGeom>
              <a:avLst/>
              <a:gdLst>
                <a:gd name="T0" fmla="*/ 275 w 316"/>
                <a:gd name="T1" fmla="*/ 229 h 231"/>
                <a:gd name="T2" fmla="*/ 258 w 316"/>
                <a:gd name="T3" fmla="*/ 220 h 231"/>
                <a:gd name="T4" fmla="*/ 238 w 316"/>
                <a:gd name="T5" fmla="*/ 211 h 231"/>
                <a:gd name="T6" fmla="*/ 208 w 316"/>
                <a:gd name="T7" fmla="*/ 196 h 231"/>
                <a:gd name="T8" fmla="*/ 193 w 316"/>
                <a:gd name="T9" fmla="*/ 177 h 231"/>
                <a:gd name="T10" fmla="*/ 202 w 316"/>
                <a:gd name="T11" fmla="*/ 149 h 231"/>
                <a:gd name="T12" fmla="*/ 188 w 316"/>
                <a:gd name="T13" fmla="*/ 100 h 231"/>
                <a:gd name="T14" fmla="*/ 158 w 316"/>
                <a:gd name="T15" fmla="*/ 98 h 231"/>
                <a:gd name="T16" fmla="*/ 147 w 316"/>
                <a:gd name="T17" fmla="*/ 81 h 231"/>
                <a:gd name="T18" fmla="*/ 133 w 316"/>
                <a:gd name="T19" fmla="*/ 86 h 231"/>
                <a:gd name="T20" fmla="*/ 116 w 316"/>
                <a:gd name="T21" fmla="*/ 69 h 231"/>
                <a:gd name="T22" fmla="*/ 88 w 316"/>
                <a:gd name="T23" fmla="*/ 87 h 231"/>
                <a:gd name="T24" fmla="*/ 55 w 316"/>
                <a:gd name="T25" fmla="*/ 86 h 231"/>
                <a:gd name="T26" fmla="*/ 8 w 316"/>
                <a:gd name="T27" fmla="*/ 61 h 231"/>
                <a:gd name="T28" fmla="*/ 9 w 316"/>
                <a:gd name="T29" fmla="*/ 32 h 231"/>
                <a:gd name="T30" fmla="*/ 33 w 316"/>
                <a:gd name="T31" fmla="*/ 0 h 231"/>
                <a:gd name="T32" fmla="*/ 33 w 316"/>
                <a:gd name="T33" fmla="*/ 19 h 231"/>
                <a:gd name="T34" fmla="*/ 32 w 316"/>
                <a:gd name="T35" fmla="*/ 38 h 231"/>
                <a:gd name="T36" fmla="*/ 44 w 316"/>
                <a:gd name="T37" fmla="*/ 75 h 231"/>
                <a:gd name="T38" fmla="*/ 48 w 316"/>
                <a:gd name="T39" fmla="*/ 43 h 231"/>
                <a:gd name="T40" fmla="*/ 47 w 316"/>
                <a:gd name="T41" fmla="*/ 14 h 231"/>
                <a:gd name="T42" fmla="*/ 69 w 316"/>
                <a:gd name="T43" fmla="*/ 1 h 231"/>
                <a:gd name="T44" fmla="*/ 84 w 316"/>
                <a:gd name="T45" fmla="*/ 32 h 231"/>
                <a:gd name="T46" fmla="*/ 113 w 316"/>
                <a:gd name="T47" fmla="*/ 26 h 231"/>
                <a:gd name="T48" fmla="*/ 136 w 316"/>
                <a:gd name="T49" fmla="*/ 32 h 231"/>
                <a:gd name="T50" fmla="*/ 167 w 316"/>
                <a:gd name="T51" fmla="*/ 35 h 231"/>
                <a:gd name="T52" fmla="*/ 186 w 316"/>
                <a:gd name="T53" fmla="*/ 50 h 231"/>
                <a:gd name="T54" fmla="*/ 203 w 316"/>
                <a:gd name="T55" fmla="*/ 49 h 231"/>
                <a:gd name="T56" fmla="*/ 223 w 316"/>
                <a:gd name="T57" fmla="*/ 78 h 231"/>
                <a:gd name="T58" fmla="*/ 270 w 316"/>
                <a:gd name="T59" fmla="*/ 87 h 231"/>
                <a:gd name="T60" fmla="*/ 284 w 316"/>
                <a:gd name="T61" fmla="*/ 92 h 231"/>
                <a:gd name="T62" fmla="*/ 314 w 316"/>
                <a:gd name="T63" fmla="*/ 105 h 231"/>
                <a:gd name="T64" fmla="*/ 315 w 316"/>
                <a:gd name="T65" fmla="*/ 124 h 231"/>
                <a:gd name="T66" fmla="*/ 304 w 316"/>
                <a:gd name="T67" fmla="*/ 133 h 231"/>
                <a:gd name="T68" fmla="*/ 300 w 316"/>
                <a:gd name="T69" fmla="*/ 144 h 231"/>
                <a:gd name="T70" fmla="*/ 280 w 316"/>
                <a:gd name="T71" fmla="*/ 133 h 231"/>
                <a:gd name="T72" fmla="*/ 253 w 316"/>
                <a:gd name="T73" fmla="*/ 130 h 231"/>
                <a:gd name="T74" fmla="*/ 271 w 316"/>
                <a:gd name="T75" fmla="*/ 152 h 231"/>
                <a:gd name="T76" fmla="*/ 295 w 316"/>
                <a:gd name="T77" fmla="*/ 162 h 231"/>
                <a:gd name="T78" fmla="*/ 307 w 316"/>
                <a:gd name="T79" fmla="*/ 187 h 231"/>
                <a:gd name="T80" fmla="*/ 310 w 316"/>
                <a:gd name="T81" fmla="*/ 205 h 231"/>
                <a:gd name="T82" fmla="*/ 265 w 316"/>
                <a:gd name="T83" fmla="*/ 198 h 231"/>
                <a:gd name="T84" fmla="*/ 282 w 316"/>
                <a:gd name="T85" fmla="*/ 207 h 231"/>
                <a:gd name="T86" fmla="*/ 311 w 316"/>
                <a:gd name="T87" fmla="*/ 228 h 231"/>
                <a:gd name="T88" fmla="*/ 293 w 316"/>
                <a:gd name="T89" fmla="*/ 23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 h="231">
                  <a:moveTo>
                    <a:pt x="293" y="230"/>
                  </a:moveTo>
                  <a:lnTo>
                    <a:pt x="284" y="228"/>
                  </a:lnTo>
                  <a:lnTo>
                    <a:pt x="275" y="229"/>
                  </a:lnTo>
                  <a:lnTo>
                    <a:pt x="266" y="222"/>
                  </a:lnTo>
                  <a:lnTo>
                    <a:pt x="263" y="220"/>
                  </a:lnTo>
                  <a:lnTo>
                    <a:pt x="258" y="220"/>
                  </a:lnTo>
                  <a:lnTo>
                    <a:pt x="245" y="219"/>
                  </a:lnTo>
                  <a:lnTo>
                    <a:pt x="243" y="219"/>
                  </a:lnTo>
                  <a:lnTo>
                    <a:pt x="238" y="211"/>
                  </a:lnTo>
                  <a:lnTo>
                    <a:pt x="232" y="200"/>
                  </a:lnTo>
                  <a:lnTo>
                    <a:pt x="219" y="198"/>
                  </a:lnTo>
                  <a:lnTo>
                    <a:pt x="208" y="196"/>
                  </a:lnTo>
                  <a:lnTo>
                    <a:pt x="195" y="190"/>
                  </a:lnTo>
                  <a:lnTo>
                    <a:pt x="192" y="180"/>
                  </a:lnTo>
                  <a:lnTo>
                    <a:pt x="193" y="177"/>
                  </a:lnTo>
                  <a:lnTo>
                    <a:pt x="190" y="168"/>
                  </a:lnTo>
                  <a:lnTo>
                    <a:pt x="195" y="158"/>
                  </a:lnTo>
                  <a:lnTo>
                    <a:pt x="202" y="149"/>
                  </a:lnTo>
                  <a:lnTo>
                    <a:pt x="206" y="140"/>
                  </a:lnTo>
                  <a:lnTo>
                    <a:pt x="198" y="115"/>
                  </a:lnTo>
                  <a:lnTo>
                    <a:pt x="188" y="100"/>
                  </a:lnTo>
                  <a:lnTo>
                    <a:pt x="179" y="96"/>
                  </a:lnTo>
                  <a:lnTo>
                    <a:pt x="167" y="95"/>
                  </a:lnTo>
                  <a:lnTo>
                    <a:pt x="158" y="98"/>
                  </a:lnTo>
                  <a:lnTo>
                    <a:pt x="152" y="97"/>
                  </a:lnTo>
                  <a:lnTo>
                    <a:pt x="153" y="86"/>
                  </a:lnTo>
                  <a:lnTo>
                    <a:pt x="147" y="81"/>
                  </a:lnTo>
                  <a:lnTo>
                    <a:pt x="146" y="79"/>
                  </a:lnTo>
                  <a:lnTo>
                    <a:pt x="135" y="85"/>
                  </a:lnTo>
                  <a:lnTo>
                    <a:pt x="133" y="86"/>
                  </a:lnTo>
                  <a:lnTo>
                    <a:pt x="126" y="80"/>
                  </a:lnTo>
                  <a:lnTo>
                    <a:pt x="122" y="72"/>
                  </a:lnTo>
                  <a:lnTo>
                    <a:pt x="116" y="69"/>
                  </a:lnTo>
                  <a:lnTo>
                    <a:pt x="107" y="76"/>
                  </a:lnTo>
                  <a:lnTo>
                    <a:pt x="104" y="83"/>
                  </a:lnTo>
                  <a:lnTo>
                    <a:pt x="88" y="87"/>
                  </a:lnTo>
                  <a:lnTo>
                    <a:pt x="77" y="87"/>
                  </a:lnTo>
                  <a:lnTo>
                    <a:pt x="68" y="84"/>
                  </a:lnTo>
                  <a:lnTo>
                    <a:pt x="55" y="86"/>
                  </a:lnTo>
                  <a:lnTo>
                    <a:pt x="44" y="84"/>
                  </a:lnTo>
                  <a:lnTo>
                    <a:pt x="19" y="69"/>
                  </a:lnTo>
                  <a:lnTo>
                    <a:pt x="8" y="61"/>
                  </a:lnTo>
                  <a:lnTo>
                    <a:pt x="2" y="54"/>
                  </a:lnTo>
                  <a:lnTo>
                    <a:pt x="0" y="45"/>
                  </a:lnTo>
                  <a:lnTo>
                    <a:pt x="9" y="32"/>
                  </a:lnTo>
                  <a:lnTo>
                    <a:pt x="15" y="15"/>
                  </a:lnTo>
                  <a:lnTo>
                    <a:pt x="25" y="1"/>
                  </a:lnTo>
                  <a:lnTo>
                    <a:pt x="33" y="0"/>
                  </a:lnTo>
                  <a:lnTo>
                    <a:pt x="37" y="5"/>
                  </a:lnTo>
                  <a:lnTo>
                    <a:pt x="37" y="10"/>
                  </a:lnTo>
                  <a:lnTo>
                    <a:pt x="33" y="19"/>
                  </a:lnTo>
                  <a:lnTo>
                    <a:pt x="26" y="28"/>
                  </a:lnTo>
                  <a:lnTo>
                    <a:pt x="27" y="31"/>
                  </a:lnTo>
                  <a:lnTo>
                    <a:pt x="32" y="38"/>
                  </a:lnTo>
                  <a:lnTo>
                    <a:pt x="33" y="47"/>
                  </a:lnTo>
                  <a:lnTo>
                    <a:pt x="35" y="67"/>
                  </a:lnTo>
                  <a:lnTo>
                    <a:pt x="44" y="75"/>
                  </a:lnTo>
                  <a:lnTo>
                    <a:pt x="49" y="67"/>
                  </a:lnTo>
                  <a:lnTo>
                    <a:pt x="50" y="53"/>
                  </a:lnTo>
                  <a:lnTo>
                    <a:pt x="48" y="43"/>
                  </a:lnTo>
                  <a:lnTo>
                    <a:pt x="45" y="32"/>
                  </a:lnTo>
                  <a:lnTo>
                    <a:pt x="43" y="23"/>
                  </a:lnTo>
                  <a:lnTo>
                    <a:pt x="47" y="14"/>
                  </a:lnTo>
                  <a:lnTo>
                    <a:pt x="49" y="10"/>
                  </a:lnTo>
                  <a:lnTo>
                    <a:pt x="68" y="0"/>
                  </a:lnTo>
                  <a:lnTo>
                    <a:pt x="69" y="1"/>
                  </a:lnTo>
                  <a:lnTo>
                    <a:pt x="77" y="17"/>
                  </a:lnTo>
                  <a:lnTo>
                    <a:pt x="77" y="26"/>
                  </a:lnTo>
                  <a:lnTo>
                    <a:pt x="84" y="32"/>
                  </a:lnTo>
                  <a:lnTo>
                    <a:pt x="93" y="33"/>
                  </a:lnTo>
                  <a:lnTo>
                    <a:pt x="104" y="34"/>
                  </a:lnTo>
                  <a:lnTo>
                    <a:pt x="113" y="26"/>
                  </a:lnTo>
                  <a:lnTo>
                    <a:pt x="124" y="23"/>
                  </a:lnTo>
                  <a:lnTo>
                    <a:pt x="130" y="23"/>
                  </a:lnTo>
                  <a:lnTo>
                    <a:pt x="136" y="32"/>
                  </a:lnTo>
                  <a:lnTo>
                    <a:pt x="145" y="39"/>
                  </a:lnTo>
                  <a:lnTo>
                    <a:pt x="161" y="33"/>
                  </a:lnTo>
                  <a:lnTo>
                    <a:pt x="167" y="35"/>
                  </a:lnTo>
                  <a:lnTo>
                    <a:pt x="173" y="37"/>
                  </a:lnTo>
                  <a:lnTo>
                    <a:pt x="178" y="45"/>
                  </a:lnTo>
                  <a:lnTo>
                    <a:pt x="186" y="50"/>
                  </a:lnTo>
                  <a:lnTo>
                    <a:pt x="191" y="51"/>
                  </a:lnTo>
                  <a:lnTo>
                    <a:pt x="198" y="47"/>
                  </a:lnTo>
                  <a:lnTo>
                    <a:pt x="203" y="49"/>
                  </a:lnTo>
                  <a:lnTo>
                    <a:pt x="209" y="57"/>
                  </a:lnTo>
                  <a:lnTo>
                    <a:pt x="207" y="67"/>
                  </a:lnTo>
                  <a:lnTo>
                    <a:pt x="223" y="78"/>
                  </a:lnTo>
                  <a:lnTo>
                    <a:pt x="230" y="87"/>
                  </a:lnTo>
                  <a:lnTo>
                    <a:pt x="240" y="93"/>
                  </a:lnTo>
                  <a:lnTo>
                    <a:pt x="270" y="87"/>
                  </a:lnTo>
                  <a:lnTo>
                    <a:pt x="282" y="88"/>
                  </a:lnTo>
                  <a:lnTo>
                    <a:pt x="283" y="89"/>
                  </a:lnTo>
                  <a:lnTo>
                    <a:pt x="284" y="92"/>
                  </a:lnTo>
                  <a:lnTo>
                    <a:pt x="301" y="89"/>
                  </a:lnTo>
                  <a:lnTo>
                    <a:pt x="309" y="93"/>
                  </a:lnTo>
                  <a:lnTo>
                    <a:pt x="314" y="105"/>
                  </a:lnTo>
                  <a:lnTo>
                    <a:pt x="312" y="106"/>
                  </a:lnTo>
                  <a:lnTo>
                    <a:pt x="308" y="115"/>
                  </a:lnTo>
                  <a:lnTo>
                    <a:pt x="315" y="124"/>
                  </a:lnTo>
                  <a:lnTo>
                    <a:pt x="314" y="126"/>
                  </a:lnTo>
                  <a:lnTo>
                    <a:pt x="305" y="128"/>
                  </a:lnTo>
                  <a:lnTo>
                    <a:pt x="304" y="133"/>
                  </a:lnTo>
                  <a:lnTo>
                    <a:pt x="306" y="142"/>
                  </a:lnTo>
                  <a:lnTo>
                    <a:pt x="304" y="143"/>
                  </a:lnTo>
                  <a:lnTo>
                    <a:pt x="300" y="144"/>
                  </a:lnTo>
                  <a:lnTo>
                    <a:pt x="293" y="142"/>
                  </a:lnTo>
                  <a:lnTo>
                    <a:pt x="289" y="139"/>
                  </a:lnTo>
                  <a:lnTo>
                    <a:pt x="280" y="133"/>
                  </a:lnTo>
                  <a:lnTo>
                    <a:pt x="260" y="127"/>
                  </a:lnTo>
                  <a:lnTo>
                    <a:pt x="255" y="129"/>
                  </a:lnTo>
                  <a:lnTo>
                    <a:pt x="253" y="130"/>
                  </a:lnTo>
                  <a:lnTo>
                    <a:pt x="253" y="137"/>
                  </a:lnTo>
                  <a:lnTo>
                    <a:pt x="265" y="145"/>
                  </a:lnTo>
                  <a:lnTo>
                    <a:pt x="271" y="152"/>
                  </a:lnTo>
                  <a:lnTo>
                    <a:pt x="283" y="158"/>
                  </a:lnTo>
                  <a:lnTo>
                    <a:pt x="293" y="162"/>
                  </a:lnTo>
                  <a:lnTo>
                    <a:pt x="295" y="162"/>
                  </a:lnTo>
                  <a:lnTo>
                    <a:pt x="304" y="171"/>
                  </a:lnTo>
                  <a:lnTo>
                    <a:pt x="307" y="179"/>
                  </a:lnTo>
                  <a:lnTo>
                    <a:pt x="307" y="187"/>
                  </a:lnTo>
                  <a:lnTo>
                    <a:pt x="312" y="194"/>
                  </a:lnTo>
                  <a:lnTo>
                    <a:pt x="311" y="204"/>
                  </a:lnTo>
                  <a:lnTo>
                    <a:pt x="310" y="205"/>
                  </a:lnTo>
                  <a:lnTo>
                    <a:pt x="298" y="200"/>
                  </a:lnTo>
                  <a:lnTo>
                    <a:pt x="281" y="196"/>
                  </a:lnTo>
                  <a:lnTo>
                    <a:pt x="265" y="198"/>
                  </a:lnTo>
                  <a:lnTo>
                    <a:pt x="263" y="200"/>
                  </a:lnTo>
                  <a:lnTo>
                    <a:pt x="272" y="203"/>
                  </a:lnTo>
                  <a:lnTo>
                    <a:pt x="282" y="207"/>
                  </a:lnTo>
                  <a:lnTo>
                    <a:pt x="309" y="219"/>
                  </a:lnTo>
                  <a:lnTo>
                    <a:pt x="313" y="225"/>
                  </a:lnTo>
                  <a:lnTo>
                    <a:pt x="311" y="228"/>
                  </a:lnTo>
                  <a:lnTo>
                    <a:pt x="307" y="230"/>
                  </a:lnTo>
                  <a:lnTo>
                    <a:pt x="300" y="229"/>
                  </a:lnTo>
                  <a:lnTo>
                    <a:pt x="293" y="23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5" name="Freeform 33"/>
            <p:cNvSpPr>
              <a:spLocks/>
            </p:cNvSpPr>
            <p:nvPr/>
          </p:nvSpPr>
          <p:spPr bwMode="auto">
            <a:xfrm>
              <a:off x="1139" y="1187"/>
              <a:ext cx="60" cy="65"/>
            </a:xfrm>
            <a:custGeom>
              <a:avLst/>
              <a:gdLst>
                <a:gd name="T0" fmla="*/ 11 w 60"/>
                <a:gd name="T1" fmla="*/ 0 h 65"/>
                <a:gd name="T2" fmla="*/ 20 w 60"/>
                <a:gd name="T3" fmla="*/ 7 h 65"/>
                <a:gd name="T4" fmla="*/ 27 w 60"/>
                <a:gd name="T5" fmla="*/ 5 h 65"/>
                <a:gd name="T6" fmla="*/ 33 w 60"/>
                <a:gd name="T7" fmla="*/ 13 h 65"/>
                <a:gd name="T8" fmla="*/ 43 w 60"/>
                <a:gd name="T9" fmla="*/ 13 h 65"/>
                <a:gd name="T10" fmla="*/ 46 w 60"/>
                <a:gd name="T11" fmla="*/ 15 h 65"/>
                <a:gd name="T12" fmla="*/ 57 w 60"/>
                <a:gd name="T13" fmla="*/ 23 h 65"/>
                <a:gd name="T14" fmla="*/ 59 w 60"/>
                <a:gd name="T15" fmla="*/ 34 h 65"/>
                <a:gd name="T16" fmla="*/ 58 w 60"/>
                <a:gd name="T17" fmla="*/ 37 h 65"/>
                <a:gd name="T18" fmla="*/ 49 w 60"/>
                <a:gd name="T19" fmla="*/ 41 h 65"/>
                <a:gd name="T20" fmla="*/ 39 w 60"/>
                <a:gd name="T21" fmla="*/ 40 h 65"/>
                <a:gd name="T22" fmla="*/ 30 w 60"/>
                <a:gd name="T23" fmla="*/ 43 h 65"/>
                <a:gd name="T24" fmla="*/ 30 w 60"/>
                <a:gd name="T25" fmla="*/ 45 h 65"/>
                <a:gd name="T26" fmla="*/ 30 w 60"/>
                <a:gd name="T27" fmla="*/ 53 h 65"/>
                <a:gd name="T28" fmla="*/ 29 w 60"/>
                <a:gd name="T29" fmla="*/ 58 h 65"/>
                <a:gd name="T30" fmla="*/ 25 w 60"/>
                <a:gd name="T31" fmla="*/ 61 h 65"/>
                <a:gd name="T32" fmla="*/ 17 w 60"/>
                <a:gd name="T33" fmla="*/ 64 h 65"/>
                <a:gd name="T34" fmla="*/ 14 w 60"/>
                <a:gd name="T35" fmla="*/ 64 h 65"/>
                <a:gd name="T36" fmla="*/ 5 w 60"/>
                <a:gd name="T37" fmla="*/ 53 h 65"/>
                <a:gd name="T38" fmla="*/ 0 w 60"/>
                <a:gd name="T39" fmla="*/ 52 h 65"/>
                <a:gd name="T40" fmla="*/ 2 w 60"/>
                <a:gd name="T41" fmla="*/ 42 h 65"/>
                <a:gd name="T42" fmla="*/ 1 w 60"/>
                <a:gd name="T43" fmla="*/ 32 h 65"/>
                <a:gd name="T44" fmla="*/ 2 w 60"/>
                <a:gd name="T45" fmla="*/ 21 h 65"/>
                <a:gd name="T46" fmla="*/ 2 w 60"/>
                <a:gd name="T47" fmla="*/ 8 h 65"/>
                <a:gd name="T48" fmla="*/ 5 w 60"/>
                <a:gd name="T49" fmla="*/ 3 h 65"/>
                <a:gd name="T50" fmla="*/ 11 w 60"/>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5">
                  <a:moveTo>
                    <a:pt x="11" y="0"/>
                  </a:moveTo>
                  <a:lnTo>
                    <a:pt x="20" y="7"/>
                  </a:lnTo>
                  <a:lnTo>
                    <a:pt x="27" y="5"/>
                  </a:lnTo>
                  <a:lnTo>
                    <a:pt x="33" y="13"/>
                  </a:lnTo>
                  <a:lnTo>
                    <a:pt x="43" y="13"/>
                  </a:lnTo>
                  <a:lnTo>
                    <a:pt x="46" y="15"/>
                  </a:lnTo>
                  <a:lnTo>
                    <a:pt x="57" y="23"/>
                  </a:lnTo>
                  <a:lnTo>
                    <a:pt x="59" y="34"/>
                  </a:lnTo>
                  <a:lnTo>
                    <a:pt x="58" y="37"/>
                  </a:lnTo>
                  <a:lnTo>
                    <a:pt x="49" y="41"/>
                  </a:lnTo>
                  <a:lnTo>
                    <a:pt x="39" y="40"/>
                  </a:lnTo>
                  <a:lnTo>
                    <a:pt x="30" y="43"/>
                  </a:lnTo>
                  <a:lnTo>
                    <a:pt x="30" y="45"/>
                  </a:lnTo>
                  <a:lnTo>
                    <a:pt x="30" y="53"/>
                  </a:lnTo>
                  <a:lnTo>
                    <a:pt x="29" y="58"/>
                  </a:lnTo>
                  <a:lnTo>
                    <a:pt x="25" y="61"/>
                  </a:lnTo>
                  <a:lnTo>
                    <a:pt x="17" y="64"/>
                  </a:lnTo>
                  <a:lnTo>
                    <a:pt x="14" y="64"/>
                  </a:lnTo>
                  <a:lnTo>
                    <a:pt x="5" y="53"/>
                  </a:lnTo>
                  <a:lnTo>
                    <a:pt x="0" y="52"/>
                  </a:lnTo>
                  <a:lnTo>
                    <a:pt x="2" y="42"/>
                  </a:lnTo>
                  <a:lnTo>
                    <a:pt x="1" y="32"/>
                  </a:lnTo>
                  <a:lnTo>
                    <a:pt x="2" y="21"/>
                  </a:lnTo>
                  <a:lnTo>
                    <a:pt x="2" y="8"/>
                  </a:lnTo>
                  <a:lnTo>
                    <a:pt x="5" y="3"/>
                  </a:lnTo>
                  <a:lnTo>
                    <a:pt x="11"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6" name="Freeform 34"/>
            <p:cNvSpPr>
              <a:spLocks/>
            </p:cNvSpPr>
            <p:nvPr/>
          </p:nvSpPr>
          <p:spPr bwMode="auto">
            <a:xfrm>
              <a:off x="1667" y="1379"/>
              <a:ext cx="120" cy="110"/>
            </a:xfrm>
            <a:custGeom>
              <a:avLst/>
              <a:gdLst>
                <a:gd name="T0" fmla="*/ 10 w 120"/>
                <a:gd name="T1" fmla="*/ 68 h 110"/>
                <a:gd name="T2" fmla="*/ 13 w 120"/>
                <a:gd name="T3" fmla="*/ 86 h 110"/>
                <a:gd name="T4" fmla="*/ 12 w 120"/>
                <a:gd name="T5" fmla="*/ 100 h 110"/>
                <a:gd name="T6" fmla="*/ 21 w 120"/>
                <a:gd name="T7" fmla="*/ 109 h 110"/>
                <a:gd name="T8" fmla="*/ 32 w 120"/>
                <a:gd name="T9" fmla="*/ 95 h 110"/>
                <a:gd name="T10" fmla="*/ 48 w 120"/>
                <a:gd name="T11" fmla="*/ 91 h 110"/>
                <a:gd name="T12" fmla="*/ 65 w 120"/>
                <a:gd name="T13" fmla="*/ 79 h 110"/>
                <a:gd name="T14" fmla="*/ 72 w 120"/>
                <a:gd name="T15" fmla="*/ 89 h 110"/>
                <a:gd name="T16" fmla="*/ 73 w 120"/>
                <a:gd name="T17" fmla="*/ 95 h 110"/>
                <a:gd name="T18" fmla="*/ 78 w 120"/>
                <a:gd name="T19" fmla="*/ 90 h 110"/>
                <a:gd name="T20" fmla="*/ 81 w 120"/>
                <a:gd name="T21" fmla="*/ 72 h 110"/>
                <a:gd name="T22" fmla="*/ 90 w 120"/>
                <a:gd name="T23" fmla="*/ 73 h 110"/>
                <a:gd name="T24" fmla="*/ 99 w 120"/>
                <a:gd name="T25" fmla="*/ 86 h 110"/>
                <a:gd name="T26" fmla="*/ 106 w 120"/>
                <a:gd name="T27" fmla="*/ 82 h 110"/>
                <a:gd name="T28" fmla="*/ 116 w 120"/>
                <a:gd name="T29" fmla="*/ 90 h 110"/>
                <a:gd name="T30" fmla="*/ 117 w 120"/>
                <a:gd name="T31" fmla="*/ 70 h 110"/>
                <a:gd name="T32" fmla="*/ 107 w 120"/>
                <a:gd name="T33" fmla="*/ 61 h 110"/>
                <a:gd name="T34" fmla="*/ 93 w 120"/>
                <a:gd name="T35" fmla="*/ 63 h 110"/>
                <a:gd name="T36" fmla="*/ 93 w 120"/>
                <a:gd name="T37" fmla="*/ 56 h 110"/>
                <a:gd name="T38" fmla="*/ 91 w 120"/>
                <a:gd name="T39" fmla="*/ 49 h 110"/>
                <a:gd name="T40" fmla="*/ 77 w 120"/>
                <a:gd name="T41" fmla="*/ 44 h 110"/>
                <a:gd name="T42" fmla="*/ 68 w 120"/>
                <a:gd name="T43" fmla="*/ 29 h 110"/>
                <a:gd name="T44" fmla="*/ 63 w 120"/>
                <a:gd name="T45" fmla="*/ 29 h 110"/>
                <a:gd name="T46" fmla="*/ 57 w 120"/>
                <a:gd name="T47" fmla="*/ 41 h 110"/>
                <a:gd name="T48" fmla="*/ 43 w 120"/>
                <a:gd name="T49" fmla="*/ 44 h 110"/>
                <a:gd name="T50" fmla="*/ 40 w 120"/>
                <a:gd name="T51" fmla="*/ 32 h 110"/>
                <a:gd name="T52" fmla="*/ 29 w 120"/>
                <a:gd name="T53" fmla="*/ 32 h 110"/>
                <a:gd name="T54" fmla="*/ 24 w 120"/>
                <a:gd name="T55" fmla="*/ 46 h 110"/>
                <a:gd name="T56" fmla="*/ 18 w 120"/>
                <a:gd name="T57" fmla="*/ 42 h 110"/>
                <a:gd name="T58" fmla="*/ 14 w 120"/>
                <a:gd name="T59" fmla="*/ 23 h 110"/>
                <a:gd name="T60" fmla="*/ 12 w 120"/>
                <a:gd name="T61" fmla="*/ 1 h 110"/>
                <a:gd name="T62" fmla="*/ 3 w 120"/>
                <a:gd name="T63" fmla="*/ 2 h 110"/>
                <a:gd name="T64" fmla="*/ 0 w 120"/>
                <a:gd name="T65" fmla="*/ 28 h 110"/>
                <a:gd name="T66" fmla="*/ 6 w 120"/>
                <a:gd name="T67"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10">
                  <a:moveTo>
                    <a:pt x="8" y="60"/>
                  </a:moveTo>
                  <a:lnTo>
                    <a:pt x="10" y="68"/>
                  </a:lnTo>
                  <a:lnTo>
                    <a:pt x="11" y="82"/>
                  </a:lnTo>
                  <a:lnTo>
                    <a:pt x="13" y="86"/>
                  </a:lnTo>
                  <a:lnTo>
                    <a:pt x="11" y="96"/>
                  </a:lnTo>
                  <a:lnTo>
                    <a:pt x="12" y="100"/>
                  </a:lnTo>
                  <a:lnTo>
                    <a:pt x="15" y="108"/>
                  </a:lnTo>
                  <a:lnTo>
                    <a:pt x="21" y="109"/>
                  </a:lnTo>
                  <a:lnTo>
                    <a:pt x="25" y="103"/>
                  </a:lnTo>
                  <a:lnTo>
                    <a:pt x="32" y="95"/>
                  </a:lnTo>
                  <a:lnTo>
                    <a:pt x="40" y="91"/>
                  </a:lnTo>
                  <a:lnTo>
                    <a:pt x="48" y="91"/>
                  </a:lnTo>
                  <a:lnTo>
                    <a:pt x="55" y="84"/>
                  </a:lnTo>
                  <a:lnTo>
                    <a:pt x="65" y="79"/>
                  </a:lnTo>
                  <a:lnTo>
                    <a:pt x="68" y="82"/>
                  </a:lnTo>
                  <a:lnTo>
                    <a:pt x="72" y="89"/>
                  </a:lnTo>
                  <a:lnTo>
                    <a:pt x="72" y="91"/>
                  </a:lnTo>
                  <a:lnTo>
                    <a:pt x="73" y="95"/>
                  </a:lnTo>
                  <a:lnTo>
                    <a:pt x="76" y="93"/>
                  </a:lnTo>
                  <a:lnTo>
                    <a:pt x="78" y="90"/>
                  </a:lnTo>
                  <a:lnTo>
                    <a:pt x="79" y="82"/>
                  </a:lnTo>
                  <a:lnTo>
                    <a:pt x="81" y="72"/>
                  </a:lnTo>
                  <a:lnTo>
                    <a:pt x="85" y="69"/>
                  </a:lnTo>
                  <a:lnTo>
                    <a:pt x="90" y="73"/>
                  </a:lnTo>
                  <a:lnTo>
                    <a:pt x="95" y="77"/>
                  </a:lnTo>
                  <a:lnTo>
                    <a:pt x="99" y="86"/>
                  </a:lnTo>
                  <a:lnTo>
                    <a:pt x="101" y="86"/>
                  </a:lnTo>
                  <a:lnTo>
                    <a:pt x="106" y="82"/>
                  </a:lnTo>
                  <a:lnTo>
                    <a:pt x="108" y="85"/>
                  </a:lnTo>
                  <a:lnTo>
                    <a:pt x="116" y="90"/>
                  </a:lnTo>
                  <a:lnTo>
                    <a:pt x="119" y="82"/>
                  </a:lnTo>
                  <a:lnTo>
                    <a:pt x="117" y="70"/>
                  </a:lnTo>
                  <a:lnTo>
                    <a:pt x="112" y="62"/>
                  </a:lnTo>
                  <a:lnTo>
                    <a:pt x="107" y="61"/>
                  </a:lnTo>
                  <a:lnTo>
                    <a:pt x="97" y="65"/>
                  </a:lnTo>
                  <a:lnTo>
                    <a:pt x="93" y="63"/>
                  </a:lnTo>
                  <a:lnTo>
                    <a:pt x="92" y="58"/>
                  </a:lnTo>
                  <a:lnTo>
                    <a:pt x="93" y="56"/>
                  </a:lnTo>
                  <a:lnTo>
                    <a:pt x="93" y="53"/>
                  </a:lnTo>
                  <a:lnTo>
                    <a:pt x="91" y="49"/>
                  </a:lnTo>
                  <a:lnTo>
                    <a:pt x="83" y="48"/>
                  </a:lnTo>
                  <a:lnTo>
                    <a:pt x="77" y="44"/>
                  </a:lnTo>
                  <a:lnTo>
                    <a:pt x="72" y="40"/>
                  </a:lnTo>
                  <a:lnTo>
                    <a:pt x="68" y="29"/>
                  </a:lnTo>
                  <a:lnTo>
                    <a:pt x="66" y="27"/>
                  </a:lnTo>
                  <a:lnTo>
                    <a:pt x="63" y="29"/>
                  </a:lnTo>
                  <a:lnTo>
                    <a:pt x="59" y="32"/>
                  </a:lnTo>
                  <a:lnTo>
                    <a:pt x="57" y="41"/>
                  </a:lnTo>
                  <a:lnTo>
                    <a:pt x="52" y="46"/>
                  </a:lnTo>
                  <a:lnTo>
                    <a:pt x="43" y="44"/>
                  </a:lnTo>
                  <a:lnTo>
                    <a:pt x="39" y="37"/>
                  </a:lnTo>
                  <a:lnTo>
                    <a:pt x="40" y="32"/>
                  </a:lnTo>
                  <a:lnTo>
                    <a:pt x="36" y="29"/>
                  </a:lnTo>
                  <a:lnTo>
                    <a:pt x="29" y="32"/>
                  </a:lnTo>
                  <a:lnTo>
                    <a:pt x="25" y="42"/>
                  </a:lnTo>
                  <a:lnTo>
                    <a:pt x="24" y="46"/>
                  </a:lnTo>
                  <a:lnTo>
                    <a:pt x="21" y="46"/>
                  </a:lnTo>
                  <a:lnTo>
                    <a:pt x="18" y="42"/>
                  </a:lnTo>
                  <a:lnTo>
                    <a:pt x="15" y="32"/>
                  </a:lnTo>
                  <a:lnTo>
                    <a:pt x="14" y="23"/>
                  </a:lnTo>
                  <a:lnTo>
                    <a:pt x="13" y="12"/>
                  </a:lnTo>
                  <a:lnTo>
                    <a:pt x="12" y="1"/>
                  </a:lnTo>
                  <a:lnTo>
                    <a:pt x="9" y="0"/>
                  </a:lnTo>
                  <a:lnTo>
                    <a:pt x="3" y="2"/>
                  </a:lnTo>
                  <a:lnTo>
                    <a:pt x="0" y="15"/>
                  </a:lnTo>
                  <a:lnTo>
                    <a:pt x="0" y="28"/>
                  </a:lnTo>
                  <a:lnTo>
                    <a:pt x="8" y="42"/>
                  </a:lnTo>
                  <a:lnTo>
                    <a:pt x="6" y="54"/>
                  </a:lnTo>
                  <a:lnTo>
                    <a:pt x="8" y="6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7" name="Freeform 35"/>
            <p:cNvSpPr>
              <a:spLocks/>
            </p:cNvSpPr>
            <p:nvPr/>
          </p:nvSpPr>
          <p:spPr bwMode="auto">
            <a:xfrm>
              <a:off x="1563" y="1469"/>
              <a:ext cx="52" cy="19"/>
            </a:xfrm>
            <a:custGeom>
              <a:avLst/>
              <a:gdLst>
                <a:gd name="T0" fmla="*/ 1 w 52"/>
                <a:gd name="T1" fmla="*/ 7 h 19"/>
                <a:gd name="T2" fmla="*/ 19 w 52"/>
                <a:gd name="T3" fmla="*/ 1 h 19"/>
                <a:gd name="T4" fmla="*/ 28 w 52"/>
                <a:gd name="T5" fmla="*/ 0 h 19"/>
                <a:gd name="T6" fmla="*/ 41 w 52"/>
                <a:gd name="T7" fmla="*/ 3 h 19"/>
                <a:gd name="T8" fmla="*/ 50 w 52"/>
                <a:gd name="T9" fmla="*/ 12 h 19"/>
                <a:gd name="T10" fmla="*/ 51 w 52"/>
                <a:gd name="T11" fmla="*/ 14 h 19"/>
                <a:gd name="T12" fmla="*/ 41 w 52"/>
                <a:gd name="T13" fmla="*/ 16 h 19"/>
                <a:gd name="T14" fmla="*/ 29 w 52"/>
                <a:gd name="T15" fmla="*/ 18 h 19"/>
                <a:gd name="T16" fmla="*/ 7 w 52"/>
                <a:gd name="T17" fmla="*/ 17 h 19"/>
                <a:gd name="T18" fmla="*/ 5 w 52"/>
                <a:gd name="T19" fmla="*/ 16 h 19"/>
                <a:gd name="T20" fmla="*/ 0 w 52"/>
                <a:gd name="T21" fmla="*/ 10 h 19"/>
                <a:gd name="T22" fmla="*/ 1 w 52"/>
                <a:gd name="T23"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19">
                  <a:moveTo>
                    <a:pt x="1" y="7"/>
                  </a:moveTo>
                  <a:lnTo>
                    <a:pt x="19" y="1"/>
                  </a:lnTo>
                  <a:lnTo>
                    <a:pt x="28" y="0"/>
                  </a:lnTo>
                  <a:lnTo>
                    <a:pt x="41" y="3"/>
                  </a:lnTo>
                  <a:lnTo>
                    <a:pt x="50" y="12"/>
                  </a:lnTo>
                  <a:lnTo>
                    <a:pt x="51" y="14"/>
                  </a:lnTo>
                  <a:lnTo>
                    <a:pt x="41" y="16"/>
                  </a:lnTo>
                  <a:lnTo>
                    <a:pt x="29" y="18"/>
                  </a:lnTo>
                  <a:lnTo>
                    <a:pt x="7" y="17"/>
                  </a:lnTo>
                  <a:lnTo>
                    <a:pt x="5" y="16"/>
                  </a:lnTo>
                  <a:lnTo>
                    <a:pt x="0" y="10"/>
                  </a:lnTo>
                  <a:lnTo>
                    <a:pt x="1" y="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8" name="Freeform 36"/>
            <p:cNvSpPr>
              <a:spLocks/>
            </p:cNvSpPr>
            <p:nvPr/>
          </p:nvSpPr>
          <p:spPr bwMode="auto">
            <a:xfrm>
              <a:off x="1602" y="1535"/>
              <a:ext cx="45" cy="23"/>
            </a:xfrm>
            <a:custGeom>
              <a:avLst/>
              <a:gdLst>
                <a:gd name="T0" fmla="*/ 8 w 45"/>
                <a:gd name="T1" fmla="*/ 8 h 23"/>
                <a:gd name="T2" fmla="*/ 18 w 45"/>
                <a:gd name="T3" fmla="*/ 11 h 23"/>
                <a:gd name="T4" fmla="*/ 25 w 45"/>
                <a:gd name="T5" fmla="*/ 8 h 23"/>
                <a:gd name="T6" fmla="*/ 31 w 45"/>
                <a:gd name="T7" fmla="*/ 3 h 23"/>
                <a:gd name="T8" fmla="*/ 36 w 45"/>
                <a:gd name="T9" fmla="*/ 1 h 23"/>
                <a:gd name="T10" fmla="*/ 42 w 45"/>
                <a:gd name="T11" fmla="*/ 0 h 23"/>
                <a:gd name="T12" fmla="*/ 44 w 45"/>
                <a:gd name="T13" fmla="*/ 2 h 23"/>
                <a:gd name="T14" fmla="*/ 41 w 45"/>
                <a:gd name="T15" fmla="*/ 11 h 23"/>
                <a:gd name="T16" fmla="*/ 37 w 45"/>
                <a:gd name="T17" fmla="*/ 15 h 23"/>
                <a:gd name="T18" fmla="*/ 25 w 45"/>
                <a:gd name="T19" fmla="*/ 20 h 23"/>
                <a:gd name="T20" fmla="*/ 14 w 45"/>
                <a:gd name="T21" fmla="*/ 22 h 23"/>
                <a:gd name="T22" fmla="*/ 4 w 45"/>
                <a:gd name="T23" fmla="*/ 17 h 23"/>
                <a:gd name="T24" fmla="*/ 0 w 45"/>
                <a:gd name="T25" fmla="*/ 14 h 23"/>
                <a:gd name="T26" fmla="*/ 2 w 45"/>
                <a:gd name="T27" fmla="*/ 12 h 23"/>
                <a:gd name="T28" fmla="*/ 8 w 45"/>
                <a:gd name="T2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23">
                  <a:moveTo>
                    <a:pt x="8" y="8"/>
                  </a:moveTo>
                  <a:lnTo>
                    <a:pt x="18" y="11"/>
                  </a:lnTo>
                  <a:lnTo>
                    <a:pt x="25" y="8"/>
                  </a:lnTo>
                  <a:lnTo>
                    <a:pt x="31" y="3"/>
                  </a:lnTo>
                  <a:lnTo>
                    <a:pt x="36" y="1"/>
                  </a:lnTo>
                  <a:lnTo>
                    <a:pt x="42" y="0"/>
                  </a:lnTo>
                  <a:lnTo>
                    <a:pt x="44" y="2"/>
                  </a:lnTo>
                  <a:lnTo>
                    <a:pt x="41" y="11"/>
                  </a:lnTo>
                  <a:lnTo>
                    <a:pt x="37" y="15"/>
                  </a:lnTo>
                  <a:lnTo>
                    <a:pt x="25" y="20"/>
                  </a:lnTo>
                  <a:lnTo>
                    <a:pt x="14" y="22"/>
                  </a:lnTo>
                  <a:lnTo>
                    <a:pt x="4" y="17"/>
                  </a:lnTo>
                  <a:lnTo>
                    <a:pt x="0" y="14"/>
                  </a:lnTo>
                  <a:lnTo>
                    <a:pt x="2" y="12"/>
                  </a:lnTo>
                  <a:lnTo>
                    <a:pt x="8" y="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09" name="Freeform 37"/>
            <p:cNvSpPr>
              <a:spLocks/>
            </p:cNvSpPr>
            <p:nvPr/>
          </p:nvSpPr>
          <p:spPr bwMode="auto">
            <a:xfrm>
              <a:off x="1658" y="1521"/>
              <a:ext cx="25" cy="32"/>
            </a:xfrm>
            <a:custGeom>
              <a:avLst/>
              <a:gdLst>
                <a:gd name="T0" fmla="*/ 1 w 25"/>
                <a:gd name="T1" fmla="*/ 0 h 32"/>
                <a:gd name="T2" fmla="*/ 8 w 25"/>
                <a:gd name="T3" fmla="*/ 1 h 32"/>
                <a:gd name="T4" fmla="*/ 12 w 25"/>
                <a:gd name="T5" fmla="*/ 12 h 32"/>
                <a:gd name="T6" fmla="*/ 13 w 25"/>
                <a:gd name="T7" fmla="*/ 12 h 32"/>
                <a:gd name="T8" fmla="*/ 16 w 25"/>
                <a:gd name="T9" fmla="*/ 12 h 32"/>
                <a:gd name="T10" fmla="*/ 24 w 25"/>
                <a:gd name="T11" fmla="*/ 12 h 32"/>
                <a:gd name="T12" fmla="*/ 24 w 25"/>
                <a:gd name="T13" fmla="*/ 19 h 32"/>
                <a:gd name="T14" fmla="*/ 23 w 25"/>
                <a:gd name="T15" fmla="*/ 26 h 32"/>
                <a:gd name="T16" fmla="*/ 17 w 25"/>
                <a:gd name="T17" fmla="*/ 27 h 32"/>
                <a:gd name="T18" fmla="*/ 13 w 25"/>
                <a:gd name="T19" fmla="*/ 26 h 32"/>
                <a:gd name="T20" fmla="*/ 10 w 25"/>
                <a:gd name="T21" fmla="*/ 24 h 32"/>
                <a:gd name="T22" fmla="*/ 8 w 25"/>
                <a:gd name="T23" fmla="*/ 31 h 32"/>
                <a:gd name="T24" fmla="*/ 3 w 25"/>
                <a:gd name="T25" fmla="*/ 29 h 32"/>
                <a:gd name="T26" fmla="*/ 0 w 25"/>
                <a:gd name="T27" fmla="*/ 21 h 32"/>
                <a:gd name="T28" fmla="*/ 3 w 25"/>
                <a:gd name="T29" fmla="*/ 12 h 32"/>
                <a:gd name="T30" fmla="*/ 3 w 25"/>
                <a:gd name="T31" fmla="*/ 2 h 32"/>
                <a:gd name="T32" fmla="*/ 1 w 2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2">
                  <a:moveTo>
                    <a:pt x="1" y="0"/>
                  </a:moveTo>
                  <a:lnTo>
                    <a:pt x="8" y="1"/>
                  </a:lnTo>
                  <a:lnTo>
                    <a:pt x="12" y="12"/>
                  </a:lnTo>
                  <a:lnTo>
                    <a:pt x="13" y="12"/>
                  </a:lnTo>
                  <a:lnTo>
                    <a:pt x="16" y="12"/>
                  </a:lnTo>
                  <a:lnTo>
                    <a:pt x="24" y="12"/>
                  </a:lnTo>
                  <a:lnTo>
                    <a:pt x="24" y="19"/>
                  </a:lnTo>
                  <a:lnTo>
                    <a:pt x="23" y="26"/>
                  </a:lnTo>
                  <a:lnTo>
                    <a:pt x="17" y="27"/>
                  </a:lnTo>
                  <a:lnTo>
                    <a:pt x="13" y="26"/>
                  </a:lnTo>
                  <a:lnTo>
                    <a:pt x="10" y="24"/>
                  </a:lnTo>
                  <a:lnTo>
                    <a:pt x="8" y="31"/>
                  </a:lnTo>
                  <a:lnTo>
                    <a:pt x="3" y="29"/>
                  </a:lnTo>
                  <a:lnTo>
                    <a:pt x="0" y="21"/>
                  </a:lnTo>
                  <a:lnTo>
                    <a:pt x="3" y="12"/>
                  </a:lnTo>
                  <a:lnTo>
                    <a:pt x="3" y="2"/>
                  </a:lnTo>
                  <a:lnTo>
                    <a:pt x="1"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0" name="Freeform 38"/>
            <p:cNvSpPr>
              <a:spLocks/>
            </p:cNvSpPr>
            <p:nvPr/>
          </p:nvSpPr>
          <p:spPr bwMode="auto">
            <a:xfrm>
              <a:off x="1488" y="1742"/>
              <a:ext cx="23" cy="18"/>
            </a:xfrm>
            <a:custGeom>
              <a:avLst/>
              <a:gdLst>
                <a:gd name="T0" fmla="*/ 20 w 23"/>
                <a:gd name="T1" fmla="*/ 0 h 18"/>
                <a:gd name="T2" fmla="*/ 22 w 23"/>
                <a:gd name="T3" fmla="*/ 0 h 18"/>
                <a:gd name="T4" fmla="*/ 21 w 23"/>
                <a:gd name="T5" fmla="*/ 2 h 18"/>
                <a:gd name="T6" fmla="*/ 14 w 23"/>
                <a:gd name="T7" fmla="*/ 9 h 18"/>
                <a:gd name="T8" fmla="*/ 2 w 23"/>
                <a:gd name="T9" fmla="*/ 17 h 18"/>
                <a:gd name="T10" fmla="*/ 1 w 23"/>
                <a:gd name="T11" fmla="*/ 16 h 18"/>
                <a:gd name="T12" fmla="*/ 0 w 23"/>
                <a:gd name="T13" fmla="*/ 15 h 18"/>
                <a:gd name="T14" fmla="*/ 2 w 23"/>
                <a:gd name="T15" fmla="*/ 11 h 18"/>
                <a:gd name="T16" fmla="*/ 10 w 23"/>
                <a:gd name="T17" fmla="*/ 5 h 18"/>
                <a:gd name="T18" fmla="*/ 13 w 23"/>
                <a:gd name="T19" fmla="*/ 3 h 18"/>
                <a:gd name="T20" fmla="*/ 20 w 23"/>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8">
                  <a:moveTo>
                    <a:pt x="20" y="0"/>
                  </a:moveTo>
                  <a:lnTo>
                    <a:pt x="22" y="0"/>
                  </a:lnTo>
                  <a:lnTo>
                    <a:pt x="21" y="2"/>
                  </a:lnTo>
                  <a:lnTo>
                    <a:pt x="14" y="9"/>
                  </a:lnTo>
                  <a:lnTo>
                    <a:pt x="2" y="17"/>
                  </a:lnTo>
                  <a:lnTo>
                    <a:pt x="1" y="16"/>
                  </a:lnTo>
                  <a:lnTo>
                    <a:pt x="0" y="15"/>
                  </a:lnTo>
                  <a:lnTo>
                    <a:pt x="2" y="11"/>
                  </a:lnTo>
                  <a:lnTo>
                    <a:pt x="10" y="5"/>
                  </a:lnTo>
                  <a:lnTo>
                    <a:pt x="13" y="3"/>
                  </a:lnTo>
                  <a:lnTo>
                    <a:pt x="20"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1" name="Freeform 39"/>
            <p:cNvSpPr>
              <a:spLocks/>
            </p:cNvSpPr>
            <p:nvPr/>
          </p:nvSpPr>
          <p:spPr bwMode="auto">
            <a:xfrm>
              <a:off x="489" y="1555"/>
              <a:ext cx="71" cy="94"/>
            </a:xfrm>
            <a:custGeom>
              <a:avLst/>
              <a:gdLst>
                <a:gd name="T0" fmla="*/ 38 w 71"/>
                <a:gd name="T1" fmla="*/ 32 h 94"/>
                <a:gd name="T2" fmla="*/ 34 w 71"/>
                <a:gd name="T3" fmla="*/ 24 h 94"/>
                <a:gd name="T4" fmla="*/ 27 w 71"/>
                <a:gd name="T5" fmla="*/ 22 h 94"/>
                <a:gd name="T6" fmla="*/ 22 w 71"/>
                <a:gd name="T7" fmla="*/ 17 h 94"/>
                <a:gd name="T8" fmla="*/ 18 w 71"/>
                <a:gd name="T9" fmla="*/ 13 h 94"/>
                <a:gd name="T10" fmla="*/ 7 w 71"/>
                <a:gd name="T11" fmla="*/ 1 h 94"/>
                <a:gd name="T12" fmla="*/ 3 w 71"/>
                <a:gd name="T13" fmla="*/ 0 h 94"/>
                <a:gd name="T14" fmla="*/ 0 w 71"/>
                <a:gd name="T15" fmla="*/ 4 h 94"/>
                <a:gd name="T16" fmla="*/ 2 w 71"/>
                <a:gd name="T17" fmla="*/ 10 h 94"/>
                <a:gd name="T18" fmla="*/ 6 w 71"/>
                <a:gd name="T19" fmla="*/ 10 h 94"/>
                <a:gd name="T20" fmla="*/ 8 w 71"/>
                <a:gd name="T21" fmla="*/ 14 h 94"/>
                <a:gd name="T22" fmla="*/ 4 w 71"/>
                <a:gd name="T23" fmla="*/ 18 h 94"/>
                <a:gd name="T24" fmla="*/ 5 w 71"/>
                <a:gd name="T25" fmla="*/ 23 h 94"/>
                <a:gd name="T26" fmla="*/ 14 w 71"/>
                <a:gd name="T27" fmla="*/ 30 h 94"/>
                <a:gd name="T28" fmla="*/ 24 w 71"/>
                <a:gd name="T29" fmla="*/ 41 h 94"/>
                <a:gd name="T30" fmla="*/ 35 w 71"/>
                <a:gd name="T31" fmla="*/ 60 h 94"/>
                <a:gd name="T32" fmla="*/ 39 w 71"/>
                <a:gd name="T33" fmla="*/ 65 h 94"/>
                <a:gd name="T34" fmla="*/ 49 w 71"/>
                <a:gd name="T35" fmla="*/ 84 h 94"/>
                <a:gd name="T36" fmla="*/ 55 w 71"/>
                <a:gd name="T37" fmla="*/ 89 h 94"/>
                <a:gd name="T38" fmla="*/ 60 w 71"/>
                <a:gd name="T39" fmla="*/ 93 h 94"/>
                <a:gd name="T40" fmla="*/ 67 w 71"/>
                <a:gd name="T41" fmla="*/ 90 h 94"/>
                <a:gd name="T42" fmla="*/ 70 w 71"/>
                <a:gd name="T43" fmla="*/ 86 h 94"/>
                <a:gd name="T44" fmla="*/ 62 w 71"/>
                <a:gd name="T45" fmla="*/ 77 h 94"/>
                <a:gd name="T46" fmla="*/ 57 w 71"/>
                <a:gd name="T47" fmla="*/ 73 h 94"/>
                <a:gd name="T48" fmla="*/ 50 w 71"/>
                <a:gd name="T49" fmla="*/ 62 h 94"/>
                <a:gd name="T50" fmla="*/ 42 w 71"/>
                <a:gd name="T51" fmla="*/ 40 h 94"/>
                <a:gd name="T52" fmla="*/ 38 w 71"/>
                <a:gd name="T53" fmla="*/ 3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4">
                  <a:moveTo>
                    <a:pt x="38" y="32"/>
                  </a:moveTo>
                  <a:lnTo>
                    <a:pt x="34" y="24"/>
                  </a:lnTo>
                  <a:lnTo>
                    <a:pt x="27" y="22"/>
                  </a:lnTo>
                  <a:lnTo>
                    <a:pt x="22" y="17"/>
                  </a:lnTo>
                  <a:lnTo>
                    <a:pt x="18" y="13"/>
                  </a:lnTo>
                  <a:lnTo>
                    <a:pt x="7" y="1"/>
                  </a:lnTo>
                  <a:lnTo>
                    <a:pt x="3" y="0"/>
                  </a:lnTo>
                  <a:lnTo>
                    <a:pt x="0" y="4"/>
                  </a:lnTo>
                  <a:lnTo>
                    <a:pt x="2" y="10"/>
                  </a:lnTo>
                  <a:lnTo>
                    <a:pt x="6" y="10"/>
                  </a:lnTo>
                  <a:lnTo>
                    <a:pt x="8" y="14"/>
                  </a:lnTo>
                  <a:lnTo>
                    <a:pt x="4" y="18"/>
                  </a:lnTo>
                  <a:lnTo>
                    <a:pt x="5" y="23"/>
                  </a:lnTo>
                  <a:lnTo>
                    <a:pt x="14" y="30"/>
                  </a:lnTo>
                  <a:lnTo>
                    <a:pt x="24" y="41"/>
                  </a:lnTo>
                  <a:lnTo>
                    <a:pt x="35" y="60"/>
                  </a:lnTo>
                  <a:lnTo>
                    <a:pt x="39" y="65"/>
                  </a:lnTo>
                  <a:lnTo>
                    <a:pt x="49" y="84"/>
                  </a:lnTo>
                  <a:lnTo>
                    <a:pt x="55" y="89"/>
                  </a:lnTo>
                  <a:lnTo>
                    <a:pt x="60" y="93"/>
                  </a:lnTo>
                  <a:lnTo>
                    <a:pt x="67" y="90"/>
                  </a:lnTo>
                  <a:lnTo>
                    <a:pt x="70" y="86"/>
                  </a:lnTo>
                  <a:lnTo>
                    <a:pt x="62" y="77"/>
                  </a:lnTo>
                  <a:lnTo>
                    <a:pt x="57" y="73"/>
                  </a:lnTo>
                  <a:lnTo>
                    <a:pt x="50" y="62"/>
                  </a:lnTo>
                  <a:lnTo>
                    <a:pt x="42" y="40"/>
                  </a:lnTo>
                  <a:lnTo>
                    <a:pt x="38" y="3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2" name="Freeform 40"/>
            <p:cNvSpPr>
              <a:spLocks/>
            </p:cNvSpPr>
            <p:nvPr/>
          </p:nvSpPr>
          <p:spPr bwMode="auto">
            <a:xfrm>
              <a:off x="446" y="1451"/>
              <a:ext cx="18" cy="29"/>
            </a:xfrm>
            <a:custGeom>
              <a:avLst/>
              <a:gdLst>
                <a:gd name="T0" fmla="*/ 2 w 18"/>
                <a:gd name="T1" fmla="*/ 1 h 29"/>
                <a:gd name="T2" fmla="*/ 11 w 18"/>
                <a:gd name="T3" fmla="*/ 0 h 29"/>
                <a:gd name="T4" fmla="*/ 15 w 18"/>
                <a:gd name="T5" fmla="*/ 9 h 29"/>
                <a:gd name="T6" fmla="*/ 17 w 18"/>
                <a:gd name="T7" fmla="*/ 17 h 29"/>
                <a:gd name="T8" fmla="*/ 17 w 18"/>
                <a:gd name="T9" fmla="*/ 26 h 29"/>
                <a:gd name="T10" fmla="*/ 11 w 18"/>
                <a:gd name="T11" fmla="*/ 28 h 29"/>
                <a:gd name="T12" fmla="*/ 7 w 18"/>
                <a:gd name="T13" fmla="*/ 27 h 29"/>
                <a:gd name="T14" fmla="*/ 5 w 18"/>
                <a:gd name="T15" fmla="*/ 25 h 29"/>
                <a:gd name="T16" fmla="*/ 2 w 18"/>
                <a:gd name="T17" fmla="*/ 19 h 29"/>
                <a:gd name="T18" fmla="*/ 0 w 18"/>
                <a:gd name="T19" fmla="*/ 5 h 29"/>
                <a:gd name="T20" fmla="*/ 2 w 18"/>
                <a:gd name="T21"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9">
                  <a:moveTo>
                    <a:pt x="2" y="1"/>
                  </a:moveTo>
                  <a:lnTo>
                    <a:pt x="11" y="0"/>
                  </a:lnTo>
                  <a:lnTo>
                    <a:pt x="15" y="9"/>
                  </a:lnTo>
                  <a:lnTo>
                    <a:pt x="17" y="17"/>
                  </a:lnTo>
                  <a:lnTo>
                    <a:pt x="17" y="26"/>
                  </a:lnTo>
                  <a:lnTo>
                    <a:pt x="11" y="28"/>
                  </a:lnTo>
                  <a:lnTo>
                    <a:pt x="7" y="27"/>
                  </a:lnTo>
                  <a:lnTo>
                    <a:pt x="5" y="25"/>
                  </a:lnTo>
                  <a:lnTo>
                    <a:pt x="2" y="19"/>
                  </a:lnTo>
                  <a:lnTo>
                    <a:pt x="0" y="5"/>
                  </a:lnTo>
                  <a:lnTo>
                    <a:pt x="2" y="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3" name="Freeform 41"/>
            <p:cNvSpPr>
              <a:spLocks/>
            </p:cNvSpPr>
            <p:nvPr/>
          </p:nvSpPr>
          <p:spPr bwMode="auto">
            <a:xfrm>
              <a:off x="442" y="1484"/>
              <a:ext cx="28" cy="44"/>
            </a:xfrm>
            <a:custGeom>
              <a:avLst/>
              <a:gdLst>
                <a:gd name="T0" fmla="*/ 0 w 28"/>
                <a:gd name="T1" fmla="*/ 0 h 44"/>
                <a:gd name="T2" fmla="*/ 13 w 28"/>
                <a:gd name="T3" fmla="*/ 3 h 44"/>
                <a:gd name="T4" fmla="*/ 22 w 28"/>
                <a:gd name="T5" fmla="*/ 16 h 44"/>
                <a:gd name="T6" fmla="*/ 25 w 28"/>
                <a:gd name="T7" fmla="*/ 27 h 44"/>
                <a:gd name="T8" fmla="*/ 27 w 28"/>
                <a:gd name="T9" fmla="*/ 36 h 44"/>
                <a:gd name="T10" fmla="*/ 25 w 28"/>
                <a:gd name="T11" fmla="*/ 40 h 44"/>
                <a:gd name="T12" fmla="*/ 21 w 28"/>
                <a:gd name="T13" fmla="*/ 43 h 44"/>
                <a:gd name="T14" fmla="*/ 17 w 28"/>
                <a:gd name="T15" fmla="*/ 41 h 44"/>
                <a:gd name="T16" fmla="*/ 9 w 28"/>
                <a:gd name="T17" fmla="*/ 26 h 44"/>
                <a:gd name="T18" fmla="*/ 5 w 28"/>
                <a:gd name="T19" fmla="*/ 14 h 44"/>
                <a:gd name="T20" fmla="*/ 2 w 28"/>
                <a:gd name="T21" fmla="*/ 5 h 44"/>
                <a:gd name="T22" fmla="*/ 0 w 2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0"/>
                  </a:moveTo>
                  <a:lnTo>
                    <a:pt x="13" y="3"/>
                  </a:lnTo>
                  <a:lnTo>
                    <a:pt x="22" y="16"/>
                  </a:lnTo>
                  <a:lnTo>
                    <a:pt x="25" y="27"/>
                  </a:lnTo>
                  <a:lnTo>
                    <a:pt x="27" y="36"/>
                  </a:lnTo>
                  <a:lnTo>
                    <a:pt x="25" y="40"/>
                  </a:lnTo>
                  <a:lnTo>
                    <a:pt x="21" y="43"/>
                  </a:lnTo>
                  <a:lnTo>
                    <a:pt x="17" y="41"/>
                  </a:lnTo>
                  <a:lnTo>
                    <a:pt x="9" y="26"/>
                  </a:lnTo>
                  <a:lnTo>
                    <a:pt x="5" y="14"/>
                  </a:lnTo>
                  <a:lnTo>
                    <a:pt x="2" y="5"/>
                  </a:lnTo>
                  <a:lnTo>
                    <a:pt x="0"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4" name="Freeform 42"/>
            <p:cNvSpPr>
              <a:spLocks/>
            </p:cNvSpPr>
            <p:nvPr/>
          </p:nvSpPr>
          <p:spPr bwMode="auto">
            <a:xfrm>
              <a:off x="464" y="1367"/>
              <a:ext cx="19" cy="66"/>
            </a:xfrm>
            <a:custGeom>
              <a:avLst/>
              <a:gdLst>
                <a:gd name="T0" fmla="*/ 5 w 19"/>
                <a:gd name="T1" fmla="*/ 1 h 66"/>
                <a:gd name="T2" fmla="*/ 12 w 19"/>
                <a:gd name="T3" fmla="*/ 0 h 66"/>
                <a:gd name="T4" fmla="*/ 14 w 19"/>
                <a:gd name="T5" fmla="*/ 11 h 66"/>
                <a:gd name="T6" fmla="*/ 17 w 19"/>
                <a:gd name="T7" fmla="*/ 27 h 66"/>
                <a:gd name="T8" fmla="*/ 18 w 19"/>
                <a:gd name="T9" fmla="*/ 38 h 66"/>
                <a:gd name="T10" fmla="*/ 18 w 19"/>
                <a:gd name="T11" fmla="*/ 46 h 66"/>
                <a:gd name="T12" fmla="*/ 16 w 19"/>
                <a:gd name="T13" fmla="*/ 56 h 66"/>
                <a:gd name="T14" fmla="*/ 14 w 19"/>
                <a:gd name="T15" fmla="*/ 59 h 66"/>
                <a:gd name="T16" fmla="*/ 11 w 19"/>
                <a:gd name="T17" fmla="*/ 65 h 66"/>
                <a:gd name="T18" fmla="*/ 3 w 19"/>
                <a:gd name="T19" fmla="*/ 54 h 66"/>
                <a:gd name="T20" fmla="*/ 1 w 19"/>
                <a:gd name="T21" fmla="*/ 45 h 66"/>
                <a:gd name="T22" fmla="*/ 2 w 19"/>
                <a:gd name="T23" fmla="*/ 36 h 66"/>
                <a:gd name="T24" fmla="*/ 3 w 19"/>
                <a:gd name="T25" fmla="*/ 27 h 66"/>
                <a:gd name="T26" fmla="*/ 0 w 19"/>
                <a:gd name="T27" fmla="*/ 20 h 66"/>
                <a:gd name="T28" fmla="*/ 3 w 19"/>
                <a:gd name="T29" fmla="*/ 7 h 66"/>
                <a:gd name="T30" fmla="*/ 5 w 19"/>
                <a:gd name="T3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66">
                  <a:moveTo>
                    <a:pt x="5" y="1"/>
                  </a:moveTo>
                  <a:lnTo>
                    <a:pt x="12" y="0"/>
                  </a:lnTo>
                  <a:lnTo>
                    <a:pt x="14" y="11"/>
                  </a:lnTo>
                  <a:lnTo>
                    <a:pt x="17" y="27"/>
                  </a:lnTo>
                  <a:lnTo>
                    <a:pt x="18" y="38"/>
                  </a:lnTo>
                  <a:lnTo>
                    <a:pt x="18" y="46"/>
                  </a:lnTo>
                  <a:lnTo>
                    <a:pt x="16" y="56"/>
                  </a:lnTo>
                  <a:lnTo>
                    <a:pt x="14" y="59"/>
                  </a:lnTo>
                  <a:lnTo>
                    <a:pt x="11" y="65"/>
                  </a:lnTo>
                  <a:lnTo>
                    <a:pt x="3" y="54"/>
                  </a:lnTo>
                  <a:lnTo>
                    <a:pt x="1" y="45"/>
                  </a:lnTo>
                  <a:lnTo>
                    <a:pt x="2" y="36"/>
                  </a:lnTo>
                  <a:lnTo>
                    <a:pt x="3" y="27"/>
                  </a:lnTo>
                  <a:lnTo>
                    <a:pt x="0" y="20"/>
                  </a:lnTo>
                  <a:lnTo>
                    <a:pt x="3" y="7"/>
                  </a:lnTo>
                  <a:lnTo>
                    <a:pt x="5" y="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5" name="Freeform 43"/>
            <p:cNvSpPr>
              <a:spLocks/>
            </p:cNvSpPr>
            <p:nvPr/>
          </p:nvSpPr>
          <p:spPr bwMode="auto">
            <a:xfrm>
              <a:off x="1499" y="2134"/>
              <a:ext cx="21" cy="17"/>
            </a:xfrm>
            <a:custGeom>
              <a:avLst/>
              <a:gdLst>
                <a:gd name="T0" fmla="*/ 0 w 21"/>
                <a:gd name="T1" fmla="*/ 4 h 17"/>
                <a:gd name="T2" fmla="*/ 9 w 21"/>
                <a:gd name="T3" fmla="*/ 2 h 17"/>
                <a:gd name="T4" fmla="*/ 11 w 21"/>
                <a:gd name="T5" fmla="*/ 1 h 17"/>
                <a:gd name="T6" fmla="*/ 13 w 21"/>
                <a:gd name="T7" fmla="*/ 0 h 17"/>
                <a:gd name="T8" fmla="*/ 20 w 21"/>
                <a:gd name="T9" fmla="*/ 8 h 17"/>
                <a:gd name="T10" fmla="*/ 20 w 21"/>
                <a:gd name="T11" fmla="*/ 11 h 17"/>
                <a:gd name="T12" fmla="*/ 16 w 21"/>
                <a:gd name="T13" fmla="*/ 15 h 17"/>
                <a:gd name="T14" fmla="*/ 14 w 21"/>
                <a:gd name="T15" fmla="*/ 16 h 17"/>
                <a:gd name="T16" fmla="*/ 5 w 21"/>
                <a:gd name="T17" fmla="*/ 8 h 17"/>
                <a:gd name="T18" fmla="*/ 0 w 2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
                  <a:moveTo>
                    <a:pt x="0" y="4"/>
                  </a:moveTo>
                  <a:lnTo>
                    <a:pt x="9" y="2"/>
                  </a:lnTo>
                  <a:lnTo>
                    <a:pt x="11" y="1"/>
                  </a:lnTo>
                  <a:lnTo>
                    <a:pt x="13" y="0"/>
                  </a:lnTo>
                  <a:lnTo>
                    <a:pt x="20" y="8"/>
                  </a:lnTo>
                  <a:lnTo>
                    <a:pt x="20" y="11"/>
                  </a:lnTo>
                  <a:lnTo>
                    <a:pt x="16" y="15"/>
                  </a:lnTo>
                  <a:lnTo>
                    <a:pt x="14" y="16"/>
                  </a:lnTo>
                  <a:lnTo>
                    <a:pt x="5" y="8"/>
                  </a:lnTo>
                  <a:lnTo>
                    <a:pt x="0" y="4"/>
                  </a:lnTo>
                </a:path>
              </a:pathLst>
            </a:custGeom>
            <a:gradFill rotWithShape="0">
              <a:gsLst>
                <a:gs pos="0">
                  <a:srgbClr val="0000FF"/>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6" name="Freeform 44"/>
            <p:cNvSpPr>
              <a:spLocks/>
            </p:cNvSpPr>
            <p:nvPr/>
          </p:nvSpPr>
          <p:spPr bwMode="auto">
            <a:xfrm>
              <a:off x="1529" y="2163"/>
              <a:ext cx="19" cy="17"/>
            </a:xfrm>
            <a:custGeom>
              <a:avLst/>
              <a:gdLst>
                <a:gd name="T0" fmla="*/ 0 w 19"/>
                <a:gd name="T1" fmla="*/ 2 h 17"/>
                <a:gd name="T2" fmla="*/ 8 w 19"/>
                <a:gd name="T3" fmla="*/ 0 h 17"/>
                <a:gd name="T4" fmla="*/ 12 w 19"/>
                <a:gd name="T5" fmla="*/ 1 h 17"/>
                <a:gd name="T6" fmla="*/ 16 w 19"/>
                <a:gd name="T7" fmla="*/ 5 h 17"/>
                <a:gd name="T8" fmla="*/ 17 w 19"/>
                <a:gd name="T9" fmla="*/ 10 h 17"/>
                <a:gd name="T10" fmla="*/ 18 w 19"/>
                <a:gd name="T11" fmla="*/ 13 h 17"/>
                <a:gd name="T12" fmla="*/ 13 w 19"/>
                <a:gd name="T13" fmla="*/ 16 h 17"/>
                <a:gd name="T14" fmla="*/ 9 w 19"/>
                <a:gd name="T15" fmla="*/ 14 h 17"/>
                <a:gd name="T16" fmla="*/ 4 w 19"/>
                <a:gd name="T17" fmla="*/ 8 h 17"/>
                <a:gd name="T18" fmla="*/ 0 w 19"/>
                <a:gd name="T1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0" y="2"/>
                  </a:moveTo>
                  <a:lnTo>
                    <a:pt x="8" y="0"/>
                  </a:lnTo>
                  <a:lnTo>
                    <a:pt x="12" y="1"/>
                  </a:lnTo>
                  <a:lnTo>
                    <a:pt x="16" y="5"/>
                  </a:lnTo>
                  <a:lnTo>
                    <a:pt x="17" y="10"/>
                  </a:lnTo>
                  <a:lnTo>
                    <a:pt x="18" y="13"/>
                  </a:lnTo>
                  <a:lnTo>
                    <a:pt x="13" y="16"/>
                  </a:lnTo>
                  <a:lnTo>
                    <a:pt x="9" y="14"/>
                  </a:lnTo>
                  <a:lnTo>
                    <a:pt x="4" y="8"/>
                  </a:lnTo>
                  <a:lnTo>
                    <a:pt x="0" y="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7" name="Freeform 45"/>
            <p:cNvSpPr>
              <a:spLocks/>
            </p:cNvSpPr>
            <p:nvPr/>
          </p:nvSpPr>
          <p:spPr bwMode="auto">
            <a:xfrm>
              <a:off x="1517" y="2208"/>
              <a:ext cx="17" cy="17"/>
            </a:xfrm>
            <a:custGeom>
              <a:avLst/>
              <a:gdLst>
                <a:gd name="T0" fmla="*/ 1 w 17"/>
                <a:gd name="T1" fmla="*/ 0 h 17"/>
                <a:gd name="T2" fmla="*/ 0 w 17"/>
                <a:gd name="T3" fmla="*/ 2 h 17"/>
                <a:gd name="T4" fmla="*/ 0 w 17"/>
                <a:gd name="T5" fmla="*/ 8 h 17"/>
                <a:gd name="T6" fmla="*/ 6 w 17"/>
                <a:gd name="T7" fmla="*/ 14 h 17"/>
                <a:gd name="T8" fmla="*/ 8 w 17"/>
                <a:gd name="T9" fmla="*/ 16 h 17"/>
                <a:gd name="T10" fmla="*/ 14 w 17"/>
                <a:gd name="T11" fmla="*/ 14 h 17"/>
                <a:gd name="T12" fmla="*/ 16 w 17"/>
                <a:gd name="T13" fmla="*/ 13 h 17"/>
                <a:gd name="T14" fmla="*/ 11 w 17"/>
                <a:gd name="T15" fmla="*/ 4 h 17"/>
                <a:gd name="T16" fmla="*/ 8 w 17"/>
                <a:gd name="T17" fmla="*/ 0 h 17"/>
                <a:gd name="T18" fmla="*/ 6 w 17"/>
                <a:gd name="T19" fmla="*/ 0 h 17"/>
                <a:gd name="T20" fmla="*/ 1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 y="0"/>
                  </a:moveTo>
                  <a:lnTo>
                    <a:pt x="0" y="2"/>
                  </a:lnTo>
                  <a:lnTo>
                    <a:pt x="0" y="8"/>
                  </a:lnTo>
                  <a:lnTo>
                    <a:pt x="6" y="14"/>
                  </a:lnTo>
                  <a:lnTo>
                    <a:pt x="8" y="16"/>
                  </a:lnTo>
                  <a:lnTo>
                    <a:pt x="14" y="14"/>
                  </a:lnTo>
                  <a:lnTo>
                    <a:pt x="16" y="13"/>
                  </a:lnTo>
                  <a:lnTo>
                    <a:pt x="11" y="4"/>
                  </a:lnTo>
                  <a:lnTo>
                    <a:pt x="8" y="0"/>
                  </a:lnTo>
                  <a:lnTo>
                    <a:pt x="6" y="0"/>
                  </a:lnTo>
                  <a:lnTo>
                    <a:pt x="1"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8" name="Freeform 46"/>
            <p:cNvSpPr>
              <a:spLocks/>
            </p:cNvSpPr>
            <p:nvPr/>
          </p:nvSpPr>
          <p:spPr bwMode="auto">
            <a:xfrm>
              <a:off x="1497" y="2187"/>
              <a:ext cx="17" cy="23"/>
            </a:xfrm>
            <a:custGeom>
              <a:avLst/>
              <a:gdLst>
                <a:gd name="T0" fmla="*/ 2 w 17"/>
                <a:gd name="T1" fmla="*/ 0 h 23"/>
                <a:gd name="T2" fmla="*/ 5 w 17"/>
                <a:gd name="T3" fmla="*/ 0 h 23"/>
                <a:gd name="T4" fmla="*/ 7 w 17"/>
                <a:gd name="T5" fmla="*/ 3 h 23"/>
                <a:gd name="T6" fmla="*/ 12 w 17"/>
                <a:gd name="T7" fmla="*/ 5 h 23"/>
                <a:gd name="T8" fmla="*/ 16 w 17"/>
                <a:gd name="T9" fmla="*/ 9 h 23"/>
                <a:gd name="T10" fmla="*/ 13 w 17"/>
                <a:gd name="T11" fmla="*/ 14 h 23"/>
                <a:gd name="T12" fmla="*/ 13 w 17"/>
                <a:gd name="T13" fmla="*/ 19 h 23"/>
                <a:gd name="T14" fmla="*/ 11 w 17"/>
                <a:gd name="T15" fmla="*/ 21 h 23"/>
                <a:gd name="T16" fmla="*/ 9 w 17"/>
                <a:gd name="T17" fmla="*/ 21 h 23"/>
                <a:gd name="T18" fmla="*/ 7 w 17"/>
                <a:gd name="T19" fmla="*/ 22 h 23"/>
                <a:gd name="T20" fmla="*/ 5 w 17"/>
                <a:gd name="T21" fmla="*/ 19 h 23"/>
                <a:gd name="T22" fmla="*/ 0 w 17"/>
                <a:gd name="T23" fmla="*/ 15 h 23"/>
                <a:gd name="T24" fmla="*/ 0 w 17"/>
                <a:gd name="T25" fmla="*/ 9 h 23"/>
                <a:gd name="T26" fmla="*/ 2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2" y="0"/>
                  </a:moveTo>
                  <a:lnTo>
                    <a:pt x="5" y="0"/>
                  </a:lnTo>
                  <a:lnTo>
                    <a:pt x="7" y="3"/>
                  </a:lnTo>
                  <a:lnTo>
                    <a:pt x="12" y="5"/>
                  </a:lnTo>
                  <a:lnTo>
                    <a:pt x="16" y="9"/>
                  </a:lnTo>
                  <a:lnTo>
                    <a:pt x="13" y="14"/>
                  </a:lnTo>
                  <a:lnTo>
                    <a:pt x="13" y="19"/>
                  </a:lnTo>
                  <a:lnTo>
                    <a:pt x="11" y="21"/>
                  </a:lnTo>
                  <a:lnTo>
                    <a:pt x="9" y="21"/>
                  </a:lnTo>
                  <a:lnTo>
                    <a:pt x="7" y="22"/>
                  </a:lnTo>
                  <a:lnTo>
                    <a:pt x="5" y="19"/>
                  </a:lnTo>
                  <a:lnTo>
                    <a:pt x="0" y="15"/>
                  </a:lnTo>
                  <a:lnTo>
                    <a:pt x="0" y="9"/>
                  </a:lnTo>
                  <a:lnTo>
                    <a:pt x="2"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19" name="Freeform 47"/>
            <p:cNvSpPr>
              <a:spLocks/>
            </p:cNvSpPr>
            <p:nvPr/>
          </p:nvSpPr>
          <p:spPr bwMode="auto">
            <a:xfrm>
              <a:off x="1638" y="2253"/>
              <a:ext cx="18" cy="17"/>
            </a:xfrm>
            <a:custGeom>
              <a:avLst/>
              <a:gdLst>
                <a:gd name="T0" fmla="*/ 4 w 18"/>
                <a:gd name="T1" fmla="*/ 8 h 17"/>
                <a:gd name="T2" fmla="*/ 8 w 18"/>
                <a:gd name="T3" fmla="*/ 3 h 17"/>
                <a:gd name="T4" fmla="*/ 14 w 18"/>
                <a:gd name="T5" fmla="*/ 1 h 17"/>
                <a:gd name="T6" fmla="*/ 15 w 18"/>
                <a:gd name="T7" fmla="*/ 0 h 17"/>
                <a:gd name="T8" fmla="*/ 17 w 18"/>
                <a:gd name="T9" fmla="*/ 1 h 17"/>
                <a:gd name="T10" fmla="*/ 17 w 18"/>
                <a:gd name="T11" fmla="*/ 9 h 17"/>
                <a:gd name="T12" fmla="*/ 15 w 18"/>
                <a:gd name="T13" fmla="*/ 12 h 17"/>
                <a:gd name="T14" fmla="*/ 6 w 18"/>
                <a:gd name="T15" fmla="*/ 14 h 17"/>
                <a:gd name="T16" fmla="*/ 3 w 18"/>
                <a:gd name="T17" fmla="*/ 16 h 17"/>
                <a:gd name="T18" fmla="*/ 0 w 18"/>
                <a:gd name="T19" fmla="*/ 12 h 17"/>
                <a:gd name="T20" fmla="*/ 4 w 18"/>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4" y="8"/>
                  </a:moveTo>
                  <a:lnTo>
                    <a:pt x="8" y="3"/>
                  </a:lnTo>
                  <a:lnTo>
                    <a:pt x="14" y="1"/>
                  </a:lnTo>
                  <a:lnTo>
                    <a:pt x="15" y="0"/>
                  </a:lnTo>
                  <a:lnTo>
                    <a:pt x="17" y="1"/>
                  </a:lnTo>
                  <a:lnTo>
                    <a:pt x="17" y="9"/>
                  </a:lnTo>
                  <a:lnTo>
                    <a:pt x="15" y="12"/>
                  </a:lnTo>
                  <a:lnTo>
                    <a:pt x="6" y="14"/>
                  </a:lnTo>
                  <a:lnTo>
                    <a:pt x="3" y="16"/>
                  </a:lnTo>
                  <a:lnTo>
                    <a:pt x="0" y="12"/>
                  </a:lnTo>
                  <a:lnTo>
                    <a:pt x="4" y="8"/>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0" name="Freeform 48"/>
            <p:cNvSpPr>
              <a:spLocks/>
            </p:cNvSpPr>
            <p:nvPr/>
          </p:nvSpPr>
          <p:spPr bwMode="auto">
            <a:xfrm>
              <a:off x="1808" y="2259"/>
              <a:ext cx="50" cy="29"/>
            </a:xfrm>
            <a:custGeom>
              <a:avLst/>
              <a:gdLst>
                <a:gd name="T0" fmla="*/ 5 w 50"/>
                <a:gd name="T1" fmla="*/ 9 h 29"/>
                <a:gd name="T2" fmla="*/ 14 w 50"/>
                <a:gd name="T3" fmla="*/ 7 h 29"/>
                <a:gd name="T4" fmla="*/ 33 w 50"/>
                <a:gd name="T5" fmla="*/ 2 h 29"/>
                <a:gd name="T6" fmla="*/ 44 w 50"/>
                <a:gd name="T7" fmla="*/ 0 h 29"/>
                <a:gd name="T8" fmla="*/ 46 w 50"/>
                <a:gd name="T9" fmla="*/ 0 h 29"/>
                <a:gd name="T10" fmla="*/ 49 w 50"/>
                <a:gd name="T11" fmla="*/ 5 h 29"/>
                <a:gd name="T12" fmla="*/ 45 w 50"/>
                <a:gd name="T13" fmla="*/ 9 h 29"/>
                <a:gd name="T14" fmla="*/ 40 w 50"/>
                <a:gd name="T15" fmla="*/ 16 h 29"/>
                <a:gd name="T16" fmla="*/ 9 w 50"/>
                <a:gd name="T17" fmla="*/ 28 h 29"/>
                <a:gd name="T18" fmla="*/ 6 w 50"/>
                <a:gd name="T19" fmla="*/ 27 h 29"/>
                <a:gd name="T20" fmla="*/ 0 w 50"/>
                <a:gd name="T21" fmla="*/ 20 h 29"/>
                <a:gd name="T22" fmla="*/ 1 w 50"/>
                <a:gd name="T23" fmla="*/ 11 h 29"/>
                <a:gd name="T24" fmla="*/ 5 w 50"/>
                <a:gd name="T2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9">
                  <a:moveTo>
                    <a:pt x="5" y="9"/>
                  </a:moveTo>
                  <a:lnTo>
                    <a:pt x="14" y="7"/>
                  </a:lnTo>
                  <a:lnTo>
                    <a:pt x="33" y="2"/>
                  </a:lnTo>
                  <a:lnTo>
                    <a:pt x="44" y="0"/>
                  </a:lnTo>
                  <a:lnTo>
                    <a:pt x="46" y="0"/>
                  </a:lnTo>
                  <a:lnTo>
                    <a:pt x="49" y="5"/>
                  </a:lnTo>
                  <a:lnTo>
                    <a:pt x="45" y="9"/>
                  </a:lnTo>
                  <a:lnTo>
                    <a:pt x="40" y="16"/>
                  </a:lnTo>
                  <a:lnTo>
                    <a:pt x="9" y="28"/>
                  </a:lnTo>
                  <a:lnTo>
                    <a:pt x="6" y="27"/>
                  </a:lnTo>
                  <a:lnTo>
                    <a:pt x="0" y="20"/>
                  </a:lnTo>
                  <a:lnTo>
                    <a:pt x="1" y="11"/>
                  </a:lnTo>
                  <a:lnTo>
                    <a:pt x="5" y="9"/>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1" name="Freeform 49"/>
            <p:cNvSpPr>
              <a:spLocks/>
            </p:cNvSpPr>
            <p:nvPr/>
          </p:nvSpPr>
          <p:spPr bwMode="auto">
            <a:xfrm>
              <a:off x="151" y="932"/>
              <a:ext cx="504" cy="520"/>
            </a:xfrm>
            <a:custGeom>
              <a:avLst/>
              <a:gdLst>
                <a:gd name="T0" fmla="*/ 373 w 504"/>
                <a:gd name="T1" fmla="*/ 499 h 520"/>
                <a:gd name="T2" fmla="*/ 372 w 504"/>
                <a:gd name="T3" fmla="*/ 452 h 520"/>
                <a:gd name="T4" fmla="*/ 352 w 504"/>
                <a:gd name="T5" fmla="*/ 420 h 520"/>
                <a:gd name="T6" fmla="*/ 338 w 504"/>
                <a:gd name="T7" fmla="*/ 396 h 520"/>
                <a:gd name="T8" fmla="*/ 334 w 504"/>
                <a:gd name="T9" fmla="*/ 371 h 520"/>
                <a:gd name="T10" fmla="*/ 317 w 504"/>
                <a:gd name="T11" fmla="*/ 361 h 520"/>
                <a:gd name="T12" fmla="*/ 294 w 504"/>
                <a:gd name="T13" fmla="*/ 335 h 520"/>
                <a:gd name="T14" fmla="*/ 279 w 504"/>
                <a:gd name="T15" fmla="*/ 306 h 520"/>
                <a:gd name="T16" fmla="*/ 263 w 504"/>
                <a:gd name="T17" fmla="*/ 281 h 520"/>
                <a:gd name="T18" fmla="*/ 258 w 504"/>
                <a:gd name="T19" fmla="*/ 260 h 520"/>
                <a:gd name="T20" fmla="*/ 198 w 504"/>
                <a:gd name="T21" fmla="*/ 279 h 520"/>
                <a:gd name="T22" fmla="*/ 130 w 504"/>
                <a:gd name="T23" fmla="*/ 325 h 520"/>
                <a:gd name="T24" fmla="*/ 77 w 504"/>
                <a:gd name="T25" fmla="*/ 330 h 520"/>
                <a:gd name="T26" fmla="*/ 29 w 504"/>
                <a:gd name="T27" fmla="*/ 322 h 520"/>
                <a:gd name="T28" fmla="*/ 0 w 504"/>
                <a:gd name="T29" fmla="*/ 314 h 520"/>
                <a:gd name="T30" fmla="*/ 45 w 504"/>
                <a:gd name="T31" fmla="*/ 310 h 520"/>
                <a:gd name="T32" fmla="*/ 80 w 504"/>
                <a:gd name="T33" fmla="*/ 311 h 520"/>
                <a:gd name="T34" fmla="*/ 128 w 504"/>
                <a:gd name="T35" fmla="*/ 288 h 520"/>
                <a:gd name="T36" fmla="*/ 166 w 504"/>
                <a:gd name="T37" fmla="*/ 266 h 520"/>
                <a:gd name="T38" fmla="*/ 141 w 504"/>
                <a:gd name="T39" fmla="*/ 253 h 520"/>
                <a:gd name="T40" fmla="*/ 115 w 504"/>
                <a:gd name="T41" fmla="*/ 245 h 520"/>
                <a:gd name="T42" fmla="*/ 129 w 504"/>
                <a:gd name="T43" fmla="*/ 220 h 520"/>
                <a:gd name="T44" fmla="*/ 152 w 504"/>
                <a:gd name="T45" fmla="*/ 200 h 520"/>
                <a:gd name="T46" fmla="*/ 135 w 504"/>
                <a:gd name="T47" fmla="*/ 192 h 520"/>
                <a:gd name="T48" fmla="*/ 151 w 504"/>
                <a:gd name="T49" fmla="*/ 183 h 520"/>
                <a:gd name="T50" fmla="*/ 153 w 504"/>
                <a:gd name="T51" fmla="*/ 156 h 520"/>
                <a:gd name="T52" fmla="*/ 201 w 504"/>
                <a:gd name="T53" fmla="*/ 124 h 520"/>
                <a:gd name="T54" fmla="*/ 225 w 504"/>
                <a:gd name="T55" fmla="*/ 137 h 520"/>
                <a:gd name="T56" fmla="*/ 257 w 504"/>
                <a:gd name="T57" fmla="*/ 115 h 520"/>
                <a:gd name="T58" fmla="*/ 261 w 504"/>
                <a:gd name="T59" fmla="*/ 101 h 520"/>
                <a:gd name="T60" fmla="*/ 239 w 504"/>
                <a:gd name="T61" fmla="*/ 63 h 520"/>
                <a:gd name="T62" fmla="*/ 264 w 504"/>
                <a:gd name="T63" fmla="*/ 68 h 520"/>
                <a:gd name="T64" fmla="*/ 262 w 504"/>
                <a:gd name="T65" fmla="*/ 40 h 520"/>
                <a:gd name="T66" fmla="*/ 294 w 504"/>
                <a:gd name="T67" fmla="*/ 54 h 520"/>
                <a:gd name="T68" fmla="*/ 295 w 504"/>
                <a:gd name="T69" fmla="*/ 80 h 520"/>
                <a:gd name="T70" fmla="*/ 321 w 504"/>
                <a:gd name="T71" fmla="*/ 68 h 520"/>
                <a:gd name="T72" fmla="*/ 323 w 504"/>
                <a:gd name="T73" fmla="*/ 35 h 520"/>
                <a:gd name="T74" fmla="*/ 335 w 504"/>
                <a:gd name="T75" fmla="*/ 6 h 520"/>
                <a:gd name="T76" fmla="*/ 359 w 504"/>
                <a:gd name="T77" fmla="*/ 12 h 520"/>
                <a:gd name="T78" fmla="*/ 423 w 504"/>
                <a:gd name="T79" fmla="*/ 13 h 520"/>
                <a:gd name="T80" fmla="*/ 455 w 504"/>
                <a:gd name="T81" fmla="*/ 30 h 520"/>
                <a:gd name="T82" fmla="*/ 471 w 504"/>
                <a:gd name="T83" fmla="*/ 61 h 520"/>
                <a:gd name="T84" fmla="*/ 465 w 504"/>
                <a:gd name="T85" fmla="*/ 76 h 520"/>
                <a:gd name="T86" fmla="*/ 495 w 504"/>
                <a:gd name="T87" fmla="*/ 94 h 520"/>
                <a:gd name="T88" fmla="*/ 332 w 504"/>
                <a:gd name="T89" fmla="*/ 353 h 520"/>
                <a:gd name="T90" fmla="*/ 364 w 504"/>
                <a:gd name="T91" fmla="*/ 403 h 520"/>
                <a:gd name="T92" fmla="*/ 381 w 504"/>
                <a:gd name="T93" fmla="*/ 434 h 520"/>
                <a:gd name="T94" fmla="*/ 382 w 504"/>
                <a:gd name="T95" fmla="*/ 481 h 520"/>
                <a:gd name="T96" fmla="*/ 377 w 504"/>
                <a:gd name="T9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520">
                  <a:moveTo>
                    <a:pt x="377" y="519"/>
                  </a:moveTo>
                  <a:lnTo>
                    <a:pt x="373" y="519"/>
                  </a:lnTo>
                  <a:lnTo>
                    <a:pt x="371" y="512"/>
                  </a:lnTo>
                  <a:lnTo>
                    <a:pt x="373" y="499"/>
                  </a:lnTo>
                  <a:lnTo>
                    <a:pt x="365" y="485"/>
                  </a:lnTo>
                  <a:lnTo>
                    <a:pt x="365" y="476"/>
                  </a:lnTo>
                  <a:lnTo>
                    <a:pt x="366" y="459"/>
                  </a:lnTo>
                  <a:lnTo>
                    <a:pt x="372" y="452"/>
                  </a:lnTo>
                  <a:lnTo>
                    <a:pt x="371" y="430"/>
                  </a:lnTo>
                  <a:lnTo>
                    <a:pt x="365" y="426"/>
                  </a:lnTo>
                  <a:lnTo>
                    <a:pt x="364" y="419"/>
                  </a:lnTo>
                  <a:lnTo>
                    <a:pt x="352" y="420"/>
                  </a:lnTo>
                  <a:lnTo>
                    <a:pt x="347" y="419"/>
                  </a:lnTo>
                  <a:lnTo>
                    <a:pt x="348" y="408"/>
                  </a:lnTo>
                  <a:lnTo>
                    <a:pt x="343" y="399"/>
                  </a:lnTo>
                  <a:lnTo>
                    <a:pt x="338" y="396"/>
                  </a:lnTo>
                  <a:lnTo>
                    <a:pt x="328" y="394"/>
                  </a:lnTo>
                  <a:lnTo>
                    <a:pt x="323" y="388"/>
                  </a:lnTo>
                  <a:lnTo>
                    <a:pt x="326" y="380"/>
                  </a:lnTo>
                  <a:lnTo>
                    <a:pt x="334" y="371"/>
                  </a:lnTo>
                  <a:lnTo>
                    <a:pt x="336" y="366"/>
                  </a:lnTo>
                  <a:lnTo>
                    <a:pt x="334" y="362"/>
                  </a:lnTo>
                  <a:lnTo>
                    <a:pt x="326" y="361"/>
                  </a:lnTo>
                  <a:lnTo>
                    <a:pt x="317" y="361"/>
                  </a:lnTo>
                  <a:lnTo>
                    <a:pt x="315" y="361"/>
                  </a:lnTo>
                  <a:lnTo>
                    <a:pt x="309" y="354"/>
                  </a:lnTo>
                  <a:lnTo>
                    <a:pt x="299" y="345"/>
                  </a:lnTo>
                  <a:lnTo>
                    <a:pt x="294" y="335"/>
                  </a:lnTo>
                  <a:lnTo>
                    <a:pt x="285" y="325"/>
                  </a:lnTo>
                  <a:lnTo>
                    <a:pt x="287" y="315"/>
                  </a:lnTo>
                  <a:lnTo>
                    <a:pt x="287" y="313"/>
                  </a:lnTo>
                  <a:lnTo>
                    <a:pt x="279" y="306"/>
                  </a:lnTo>
                  <a:lnTo>
                    <a:pt x="277" y="302"/>
                  </a:lnTo>
                  <a:lnTo>
                    <a:pt x="279" y="290"/>
                  </a:lnTo>
                  <a:lnTo>
                    <a:pt x="207" y="315"/>
                  </a:lnTo>
                  <a:lnTo>
                    <a:pt x="263" y="281"/>
                  </a:lnTo>
                  <a:lnTo>
                    <a:pt x="265" y="273"/>
                  </a:lnTo>
                  <a:lnTo>
                    <a:pt x="266" y="272"/>
                  </a:lnTo>
                  <a:lnTo>
                    <a:pt x="265" y="263"/>
                  </a:lnTo>
                  <a:lnTo>
                    <a:pt x="258" y="260"/>
                  </a:lnTo>
                  <a:lnTo>
                    <a:pt x="242" y="267"/>
                  </a:lnTo>
                  <a:lnTo>
                    <a:pt x="211" y="273"/>
                  </a:lnTo>
                  <a:lnTo>
                    <a:pt x="202" y="273"/>
                  </a:lnTo>
                  <a:lnTo>
                    <a:pt x="198" y="279"/>
                  </a:lnTo>
                  <a:lnTo>
                    <a:pt x="195" y="290"/>
                  </a:lnTo>
                  <a:lnTo>
                    <a:pt x="190" y="299"/>
                  </a:lnTo>
                  <a:lnTo>
                    <a:pt x="162" y="310"/>
                  </a:lnTo>
                  <a:lnTo>
                    <a:pt x="130" y="325"/>
                  </a:lnTo>
                  <a:lnTo>
                    <a:pt x="103" y="336"/>
                  </a:lnTo>
                  <a:lnTo>
                    <a:pt x="95" y="336"/>
                  </a:lnTo>
                  <a:lnTo>
                    <a:pt x="85" y="330"/>
                  </a:lnTo>
                  <a:lnTo>
                    <a:pt x="77" y="330"/>
                  </a:lnTo>
                  <a:lnTo>
                    <a:pt x="56" y="333"/>
                  </a:lnTo>
                  <a:lnTo>
                    <a:pt x="49" y="332"/>
                  </a:lnTo>
                  <a:lnTo>
                    <a:pt x="38" y="324"/>
                  </a:lnTo>
                  <a:lnTo>
                    <a:pt x="29" y="322"/>
                  </a:lnTo>
                  <a:lnTo>
                    <a:pt x="20" y="325"/>
                  </a:lnTo>
                  <a:lnTo>
                    <a:pt x="6" y="324"/>
                  </a:lnTo>
                  <a:lnTo>
                    <a:pt x="3" y="319"/>
                  </a:lnTo>
                  <a:lnTo>
                    <a:pt x="0" y="314"/>
                  </a:lnTo>
                  <a:lnTo>
                    <a:pt x="4" y="309"/>
                  </a:lnTo>
                  <a:lnTo>
                    <a:pt x="13" y="302"/>
                  </a:lnTo>
                  <a:lnTo>
                    <a:pt x="22" y="311"/>
                  </a:lnTo>
                  <a:lnTo>
                    <a:pt x="45" y="310"/>
                  </a:lnTo>
                  <a:lnTo>
                    <a:pt x="51" y="313"/>
                  </a:lnTo>
                  <a:lnTo>
                    <a:pt x="57" y="321"/>
                  </a:lnTo>
                  <a:lnTo>
                    <a:pt x="72" y="314"/>
                  </a:lnTo>
                  <a:lnTo>
                    <a:pt x="80" y="311"/>
                  </a:lnTo>
                  <a:lnTo>
                    <a:pt x="89" y="314"/>
                  </a:lnTo>
                  <a:lnTo>
                    <a:pt x="112" y="309"/>
                  </a:lnTo>
                  <a:lnTo>
                    <a:pt x="122" y="300"/>
                  </a:lnTo>
                  <a:lnTo>
                    <a:pt x="128" y="288"/>
                  </a:lnTo>
                  <a:lnTo>
                    <a:pt x="134" y="281"/>
                  </a:lnTo>
                  <a:lnTo>
                    <a:pt x="146" y="278"/>
                  </a:lnTo>
                  <a:lnTo>
                    <a:pt x="165" y="271"/>
                  </a:lnTo>
                  <a:lnTo>
                    <a:pt x="166" y="266"/>
                  </a:lnTo>
                  <a:lnTo>
                    <a:pt x="145" y="266"/>
                  </a:lnTo>
                  <a:lnTo>
                    <a:pt x="139" y="262"/>
                  </a:lnTo>
                  <a:lnTo>
                    <a:pt x="139" y="257"/>
                  </a:lnTo>
                  <a:lnTo>
                    <a:pt x="141" y="253"/>
                  </a:lnTo>
                  <a:lnTo>
                    <a:pt x="137" y="246"/>
                  </a:lnTo>
                  <a:lnTo>
                    <a:pt x="130" y="245"/>
                  </a:lnTo>
                  <a:lnTo>
                    <a:pt x="120" y="248"/>
                  </a:lnTo>
                  <a:lnTo>
                    <a:pt x="115" y="245"/>
                  </a:lnTo>
                  <a:lnTo>
                    <a:pt x="118" y="241"/>
                  </a:lnTo>
                  <a:lnTo>
                    <a:pt x="130" y="235"/>
                  </a:lnTo>
                  <a:lnTo>
                    <a:pt x="127" y="230"/>
                  </a:lnTo>
                  <a:lnTo>
                    <a:pt x="129" y="220"/>
                  </a:lnTo>
                  <a:lnTo>
                    <a:pt x="134" y="216"/>
                  </a:lnTo>
                  <a:lnTo>
                    <a:pt x="141" y="210"/>
                  </a:lnTo>
                  <a:lnTo>
                    <a:pt x="150" y="207"/>
                  </a:lnTo>
                  <a:lnTo>
                    <a:pt x="152" y="200"/>
                  </a:lnTo>
                  <a:lnTo>
                    <a:pt x="140" y="199"/>
                  </a:lnTo>
                  <a:lnTo>
                    <a:pt x="134" y="200"/>
                  </a:lnTo>
                  <a:lnTo>
                    <a:pt x="130" y="197"/>
                  </a:lnTo>
                  <a:lnTo>
                    <a:pt x="135" y="192"/>
                  </a:lnTo>
                  <a:lnTo>
                    <a:pt x="135" y="179"/>
                  </a:lnTo>
                  <a:lnTo>
                    <a:pt x="139" y="174"/>
                  </a:lnTo>
                  <a:lnTo>
                    <a:pt x="143" y="175"/>
                  </a:lnTo>
                  <a:lnTo>
                    <a:pt x="151" y="183"/>
                  </a:lnTo>
                  <a:lnTo>
                    <a:pt x="159" y="181"/>
                  </a:lnTo>
                  <a:lnTo>
                    <a:pt x="161" y="175"/>
                  </a:lnTo>
                  <a:lnTo>
                    <a:pt x="157" y="166"/>
                  </a:lnTo>
                  <a:lnTo>
                    <a:pt x="153" y="156"/>
                  </a:lnTo>
                  <a:lnTo>
                    <a:pt x="153" y="146"/>
                  </a:lnTo>
                  <a:lnTo>
                    <a:pt x="157" y="139"/>
                  </a:lnTo>
                  <a:lnTo>
                    <a:pt x="167" y="134"/>
                  </a:lnTo>
                  <a:lnTo>
                    <a:pt x="201" y="124"/>
                  </a:lnTo>
                  <a:lnTo>
                    <a:pt x="206" y="132"/>
                  </a:lnTo>
                  <a:lnTo>
                    <a:pt x="215" y="131"/>
                  </a:lnTo>
                  <a:lnTo>
                    <a:pt x="219" y="131"/>
                  </a:lnTo>
                  <a:lnTo>
                    <a:pt x="225" y="137"/>
                  </a:lnTo>
                  <a:lnTo>
                    <a:pt x="135" y="162"/>
                  </a:lnTo>
                  <a:lnTo>
                    <a:pt x="250" y="132"/>
                  </a:lnTo>
                  <a:lnTo>
                    <a:pt x="257" y="126"/>
                  </a:lnTo>
                  <a:lnTo>
                    <a:pt x="257" y="115"/>
                  </a:lnTo>
                  <a:lnTo>
                    <a:pt x="269" y="112"/>
                  </a:lnTo>
                  <a:lnTo>
                    <a:pt x="274" y="110"/>
                  </a:lnTo>
                  <a:lnTo>
                    <a:pt x="273" y="104"/>
                  </a:lnTo>
                  <a:lnTo>
                    <a:pt x="261" y="101"/>
                  </a:lnTo>
                  <a:lnTo>
                    <a:pt x="254" y="95"/>
                  </a:lnTo>
                  <a:lnTo>
                    <a:pt x="241" y="80"/>
                  </a:lnTo>
                  <a:lnTo>
                    <a:pt x="239" y="73"/>
                  </a:lnTo>
                  <a:lnTo>
                    <a:pt x="239" y="63"/>
                  </a:lnTo>
                  <a:lnTo>
                    <a:pt x="247" y="67"/>
                  </a:lnTo>
                  <a:lnTo>
                    <a:pt x="252" y="75"/>
                  </a:lnTo>
                  <a:lnTo>
                    <a:pt x="259" y="75"/>
                  </a:lnTo>
                  <a:lnTo>
                    <a:pt x="264" y="68"/>
                  </a:lnTo>
                  <a:lnTo>
                    <a:pt x="262" y="61"/>
                  </a:lnTo>
                  <a:lnTo>
                    <a:pt x="256" y="48"/>
                  </a:lnTo>
                  <a:lnTo>
                    <a:pt x="255" y="38"/>
                  </a:lnTo>
                  <a:lnTo>
                    <a:pt x="262" y="40"/>
                  </a:lnTo>
                  <a:lnTo>
                    <a:pt x="271" y="49"/>
                  </a:lnTo>
                  <a:lnTo>
                    <a:pt x="281" y="49"/>
                  </a:lnTo>
                  <a:lnTo>
                    <a:pt x="292" y="51"/>
                  </a:lnTo>
                  <a:lnTo>
                    <a:pt x="294" y="54"/>
                  </a:lnTo>
                  <a:lnTo>
                    <a:pt x="299" y="62"/>
                  </a:lnTo>
                  <a:lnTo>
                    <a:pt x="292" y="69"/>
                  </a:lnTo>
                  <a:lnTo>
                    <a:pt x="291" y="73"/>
                  </a:lnTo>
                  <a:lnTo>
                    <a:pt x="295" y="80"/>
                  </a:lnTo>
                  <a:lnTo>
                    <a:pt x="300" y="83"/>
                  </a:lnTo>
                  <a:lnTo>
                    <a:pt x="342" y="90"/>
                  </a:lnTo>
                  <a:lnTo>
                    <a:pt x="319" y="73"/>
                  </a:lnTo>
                  <a:lnTo>
                    <a:pt x="321" y="68"/>
                  </a:lnTo>
                  <a:lnTo>
                    <a:pt x="319" y="59"/>
                  </a:lnTo>
                  <a:lnTo>
                    <a:pt x="312" y="52"/>
                  </a:lnTo>
                  <a:lnTo>
                    <a:pt x="316" y="44"/>
                  </a:lnTo>
                  <a:lnTo>
                    <a:pt x="323" y="35"/>
                  </a:lnTo>
                  <a:lnTo>
                    <a:pt x="328" y="31"/>
                  </a:lnTo>
                  <a:lnTo>
                    <a:pt x="329" y="22"/>
                  </a:lnTo>
                  <a:lnTo>
                    <a:pt x="330" y="10"/>
                  </a:lnTo>
                  <a:lnTo>
                    <a:pt x="335" y="6"/>
                  </a:lnTo>
                  <a:lnTo>
                    <a:pt x="346" y="0"/>
                  </a:lnTo>
                  <a:lnTo>
                    <a:pt x="351" y="1"/>
                  </a:lnTo>
                  <a:lnTo>
                    <a:pt x="355" y="4"/>
                  </a:lnTo>
                  <a:lnTo>
                    <a:pt x="359" y="12"/>
                  </a:lnTo>
                  <a:lnTo>
                    <a:pt x="364" y="12"/>
                  </a:lnTo>
                  <a:lnTo>
                    <a:pt x="385" y="4"/>
                  </a:lnTo>
                  <a:lnTo>
                    <a:pt x="399" y="4"/>
                  </a:lnTo>
                  <a:lnTo>
                    <a:pt x="423" y="13"/>
                  </a:lnTo>
                  <a:lnTo>
                    <a:pt x="442" y="13"/>
                  </a:lnTo>
                  <a:lnTo>
                    <a:pt x="445" y="16"/>
                  </a:lnTo>
                  <a:lnTo>
                    <a:pt x="447" y="28"/>
                  </a:lnTo>
                  <a:lnTo>
                    <a:pt x="455" y="30"/>
                  </a:lnTo>
                  <a:lnTo>
                    <a:pt x="458" y="35"/>
                  </a:lnTo>
                  <a:lnTo>
                    <a:pt x="463" y="57"/>
                  </a:lnTo>
                  <a:lnTo>
                    <a:pt x="467" y="58"/>
                  </a:lnTo>
                  <a:lnTo>
                    <a:pt x="471" y="61"/>
                  </a:lnTo>
                  <a:lnTo>
                    <a:pt x="469" y="63"/>
                  </a:lnTo>
                  <a:lnTo>
                    <a:pt x="463" y="67"/>
                  </a:lnTo>
                  <a:lnTo>
                    <a:pt x="463" y="74"/>
                  </a:lnTo>
                  <a:lnTo>
                    <a:pt x="465" y="76"/>
                  </a:lnTo>
                  <a:lnTo>
                    <a:pt x="476" y="76"/>
                  </a:lnTo>
                  <a:lnTo>
                    <a:pt x="479" y="85"/>
                  </a:lnTo>
                  <a:lnTo>
                    <a:pt x="488" y="86"/>
                  </a:lnTo>
                  <a:lnTo>
                    <a:pt x="495" y="94"/>
                  </a:lnTo>
                  <a:lnTo>
                    <a:pt x="503" y="113"/>
                  </a:lnTo>
                  <a:lnTo>
                    <a:pt x="327" y="340"/>
                  </a:lnTo>
                  <a:lnTo>
                    <a:pt x="328" y="346"/>
                  </a:lnTo>
                  <a:lnTo>
                    <a:pt x="332" y="353"/>
                  </a:lnTo>
                  <a:lnTo>
                    <a:pt x="340" y="362"/>
                  </a:lnTo>
                  <a:lnTo>
                    <a:pt x="348" y="378"/>
                  </a:lnTo>
                  <a:lnTo>
                    <a:pt x="355" y="396"/>
                  </a:lnTo>
                  <a:lnTo>
                    <a:pt x="364" y="403"/>
                  </a:lnTo>
                  <a:lnTo>
                    <a:pt x="370" y="411"/>
                  </a:lnTo>
                  <a:lnTo>
                    <a:pt x="376" y="416"/>
                  </a:lnTo>
                  <a:lnTo>
                    <a:pt x="380" y="425"/>
                  </a:lnTo>
                  <a:lnTo>
                    <a:pt x="381" y="434"/>
                  </a:lnTo>
                  <a:lnTo>
                    <a:pt x="382" y="448"/>
                  </a:lnTo>
                  <a:lnTo>
                    <a:pt x="381" y="458"/>
                  </a:lnTo>
                  <a:lnTo>
                    <a:pt x="382" y="470"/>
                  </a:lnTo>
                  <a:lnTo>
                    <a:pt x="382" y="481"/>
                  </a:lnTo>
                  <a:lnTo>
                    <a:pt x="380" y="492"/>
                  </a:lnTo>
                  <a:lnTo>
                    <a:pt x="379" y="503"/>
                  </a:lnTo>
                  <a:lnTo>
                    <a:pt x="378" y="512"/>
                  </a:lnTo>
                  <a:lnTo>
                    <a:pt x="377" y="519"/>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2" name="Freeform 50"/>
            <p:cNvSpPr>
              <a:spLocks/>
            </p:cNvSpPr>
            <p:nvPr/>
          </p:nvSpPr>
          <p:spPr bwMode="auto">
            <a:xfrm>
              <a:off x="1636" y="2278"/>
              <a:ext cx="90" cy="69"/>
            </a:xfrm>
            <a:custGeom>
              <a:avLst/>
              <a:gdLst>
                <a:gd name="T0" fmla="*/ 60 w 90"/>
                <a:gd name="T1" fmla="*/ 0 h 69"/>
                <a:gd name="T2" fmla="*/ 49 w 90"/>
                <a:gd name="T3" fmla="*/ 5 h 69"/>
                <a:gd name="T4" fmla="*/ 31 w 90"/>
                <a:gd name="T5" fmla="*/ 7 h 69"/>
                <a:gd name="T6" fmla="*/ 24 w 90"/>
                <a:gd name="T7" fmla="*/ 9 h 69"/>
                <a:gd name="T8" fmla="*/ 22 w 90"/>
                <a:gd name="T9" fmla="*/ 15 h 69"/>
                <a:gd name="T10" fmla="*/ 23 w 90"/>
                <a:gd name="T11" fmla="*/ 20 h 69"/>
                <a:gd name="T12" fmla="*/ 24 w 90"/>
                <a:gd name="T13" fmla="*/ 23 h 69"/>
                <a:gd name="T14" fmla="*/ 30 w 90"/>
                <a:gd name="T15" fmla="*/ 24 h 69"/>
                <a:gd name="T16" fmla="*/ 40 w 90"/>
                <a:gd name="T17" fmla="*/ 24 h 69"/>
                <a:gd name="T18" fmla="*/ 49 w 90"/>
                <a:gd name="T19" fmla="*/ 30 h 69"/>
                <a:gd name="T20" fmla="*/ 50 w 90"/>
                <a:gd name="T21" fmla="*/ 35 h 69"/>
                <a:gd name="T22" fmla="*/ 49 w 90"/>
                <a:gd name="T23" fmla="*/ 37 h 69"/>
                <a:gd name="T24" fmla="*/ 34 w 90"/>
                <a:gd name="T25" fmla="*/ 40 h 69"/>
                <a:gd name="T26" fmla="*/ 23 w 90"/>
                <a:gd name="T27" fmla="*/ 43 h 69"/>
                <a:gd name="T28" fmla="*/ 13 w 90"/>
                <a:gd name="T29" fmla="*/ 44 h 69"/>
                <a:gd name="T30" fmla="*/ 4 w 90"/>
                <a:gd name="T31" fmla="*/ 46 h 69"/>
                <a:gd name="T32" fmla="*/ 0 w 90"/>
                <a:gd name="T33" fmla="*/ 52 h 69"/>
                <a:gd name="T34" fmla="*/ 0 w 90"/>
                <a:gd name="T35" fmla="*/ 61 h 69"/>
                <a:gd name="T36" fmla="*/ 1 w 90"/>
                <a:gd name="T37" fmla="*/ 63 h 69"/>
                <a:gd name="T38" fmla="*/ 1 w 90"/>
                <a:gd name="T39" fmla="*/ 65 h 69"/>
                <a:gd name="T40" fmla="*/ 5 w 90"/>
                <a:gd name="T41" fmla="*/ 67 h 69"/>
                <a:gd name="T42" fmla="*/ 7 w 90"/>
                <a:gd name="T43" fmla="*/ 68 h 69"/>
                <a:gd name="T44" fmla="*/ 40 w 90"/>
                <a:gd name="T45" fmla="*/ 59 h 69"/>
                <a:gd name="T46" fmla="*/ 53 w 90"/>
                <a:gd name="T47" fmla="*/ 57 h 69"/>
                <a:gd name="T48" fmla="*/ 64 w 90"/>
                <a:gd name="T49" fmla="*/ 52 h 69"/>
                <a:gd name="T50" fmla="*/ 69 w 90"/>
                <a:gd name="T51" fmla="*/ 49 h 69"/>
                <a:gd name="T52" fmla="*/ 80 w 90"/>
                <a:gd name="T53" fmla="*/ 53 h 69"/>
                <a:gd name="T54" fmla="*/ 87 w 90"/>
                <a:gd name="T55" fmla="*/ 57 h 69"/>
                <a:gd name="T56" fmla="*/ 89 w 90"/>
                <a:gd name="T57" fmla="*/ 49 h 69"/>
                <a:gd name="T58" fmla="*/ 80 w 90"/>
                <a:gd name="T59" fmla="*/ 42 h 69"/>
                <a:gd name="T60" fmla="*/ 71 w 90"/>
                <a:gd name="T61" fmla="*/ 40 h 69"/>
                <a:gd name="T62" fmla="*/ 67 w 90"/>
                <a:gd name="T63" fmla="*/ 38 h 69"/>
                <a:gd name="T64" fmla="*/ 67 w 90"/>
                <a:gd name="T65" fmla="*/ 35 h 69"/>
                <a:gd name="T66" fmla="*/ 69 w 90"/>
                <a:gd name="T67" fmla="*/ 32 h 69"/>
                <a:gd name="T68" fmla="*/ 73 w 90"/>
                <a:gd name="T69" fmla="*/ 28 h 69"/>
                <a:gd name="T70" fmla="*/ 73 w 90"/>
                <a:gd name="T71" fmla="*/ 24 h 69"/>
                <a:gd name="T72" fmla="*/ 69 w 90"/>
                <a:gd name="T73" fmla="*/ 23 h 69"/>
                <a:gd name="T74" fmla="*/ 64 w 90"/>
                <a:gd name="T75" fmla="*/ 18 h 69"/>
                <a:gd name="T76" fmla="*/ 65 w 90"/>
                <a:gd name="T77" fmla="*/ 15 h 69"/>
                <a:gd name="T78" fmla="*/ 67 w 90"/>
                <a:gd name="T79" fmla="*/ 10 h 69"/>
                <a:gd name="T80" fmla="*/ 67 w 90"/>
                <a:gd name="T81" fmla="*/ 7 h 69"/>
                <a:gd name="T82" fmla="*/ 66 w 90"/>
                <a:gd name="T83" fmla="*/ 2 h 69"/>
                <a:gd name="T84" fmla="*/ 60 w 90"/>
                <a:gd name="T8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69">
                  <a:moveTo>
                    <a:pt x="60" y="0"/>
                  </a:moveTo>
                  <a:lnTo>
                    <a:pt x="49" y="5"/>
                  </a:lnTo>
                  <a:lnTo>
                    <a:pt x="31" y="7"/>
                  </a:lnTo>
                  <a:lnTo>
                    <a:pt x="24" y="9"/>
                  </a:lnTo>
                  <a:lnTo>
                    <a:pt x="22" y="15"/>
                  </a:lnTo>
                  <a:lnTo>
                    <a:pt x="23" y="20"/>
                  </a:lnTo>
                  <a:lnTo>
                    <a:pt x="24" y="23"/>
                  </a:lnTo>
                  <a:lnTo>
                    <a:pt x="30" y="24"/>
                  </a:lnTo>
                  <a:lnTo>
                    <a:pt x="40" y="24"/>
                  </a:lnTo>
                  <a:lnTo>
                    <a:pt x="49" y="30"/>
                  </a:lnTo>
                  <a:lnTo>
                    <a:pt x="50" y="35"/>
                  </a:lnTo>
                  <a:lnTo>
                    <a:pt x="49" y="37"/>
                  </a:lnTo>
                  <a:lnTo>
                    <a:pt x="34" y="40"/>
                  </a:lnTo>
                  <a:lnTo>
                    <a:pt x="23" y="43"/>
                  </a:lnTo>
                  <a:lnTo>
                    <a:pt x="13" y="44"/>
                  </a:lnTo>
                  <a:lnTo>
                    <a:pt x="4" y="46"/>
                  </a:lnTo>
                  <a:lnTo>
                    <a:pt x="0" y="52"/>
                  </a:lnTo>
                  <a:lnTo>
                    <a:pt x="0" y="61"/>
                  </a:lnTo>
                  <a:lnTo>
                    <a:pt x="1" y="63"/>
                  </a:lnTo>
                  <a:lnTo>
                    <a:pt x="1" y="65"/>
                  </a:lnTo>
                  <a:lnTo>
                    <a:pt x="5" y="67"/>
                  </a:lnTo>
                  <a:lnTo>
                    <a:pt x="7" y="68"/>
                  </a:lnTo>
                  <a:lnTo>
                    <a:pt x="40" y="59"/>
                  </a:lnTo>
                  <a:lnTo>
                    <a:pt x="53" y="57"/>
                  </a:lnTo>
                  <a:lnTo>
                    <a:pt x="64" y="52"/>
                  </a:lnTo>
                  <a:lnTo>
                    <a:pt x="69" y="49"/>
                  </a:lnTo>
                  <a:lnTo>
                    <a:pt x="80" y="53"/>
                  </a:lnTo>
                  <a:lnTo>
                    <a:pt x="87" y="57"/>
                  </a:lnTo>
                  <a:lnTo>
                    <a:pt x="89" y="49"/>
                  </a:lnTo>
                  <a:lnTo>
                    <a:pt x="80" y="42"/>
                  </a:lnTo>
                  <a:lnTo>
                    <a:pt x="71" y="40"/>
                  </a:lnTo>
                  <a:lnTo>
                    <a:pt x="67" y="38"/>
                  </a:lnTo>
                  <a:lnTo>
                    <a:pt x="67" y="35"/>
                  </a:lnTo>
                  <a:lnTo>
                    <a:pt x="69" y="32"/>
                  </a:lnTo>
                  <a:lnTo>
                    <a:pt x="73" y="28"/>
                  </a:lnTo>
                  <a:lnTo>
                    <a:pt x="73" y="24"/>
                  </a:lnTo>
                  <a:lnTo>
                    <a:pt x="69" y="23"/>
                  </a:lnTo>
                  <a:lnTo>
                    <a:pt x="64" y="18"/>
                  </a:lnTo>
                  <a:lnTo>
                    <a:pt x="65" y="15"/>
                  </a:lnTo>
                  <a:lnTo>
                    <a:pt x="67" y="10"/>
                  </a:lnTo>
                  <a:lnTo>
                    <a:pt x="67" y="7"/>
                  </a:lnTo>
                  <a:lnTo>
                    <a:pt x="66" y="2"/>
                  </a:lnTo>
                  <a:lnTo>
                    <a:pt x="60"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3" name="Freeform 51"/>
            <p:cNvSpPr>
              <a:spLocks/>
            </p:cNvSpPr>
            <p:nvPr/>
          </p:nvSpPr>
          <p:spPr bwMode="auto">
            <a:xfrm>
              <a:off x="1696" y="2269"/>
              <a:ext cx="85" cy="59"/>
            </a:xfrm>
            <a:custGeom>
              <a:avLst/>
              <a:gdLst>
                <a:gd name="T0" fmla="*/ 0 w 85"/>
                <a:gd name="T1" fmla="*/ 10 h 59"/>
                <a:gd name="T2" fmla="*/ 16 w 85"/>
                <a:gd name="T3" fmla="*/ 3 h 59"/>
                <a:gd name="T4" fmla="*/ 30 w 85"/>
                <a:gd name="T5" fmla="*/ 3 h 59"/>
                <a:gd name="T6" fmla="*/ 40 w 85"/>
                <a:gd name="T7" fmla="*/ 4 h 59"/>
                <a:gd name="T8" fmla="*/ 51 w 85"/>
                <a:gd name="T9" fmla="*/ 1 h 59"/>
                <a:gd name="T10" fmla="*/ 60 w 85"/>
                <a:gd name="T11" fmla="*/ 0 h 59"/>
                <a:gd name="T12" fmla="*/ 63 w 85"/>
                <a:gd name="T13" fmla="*/ 2 h 59"/>
                <a:gd name="T14" fmla="*/ 64 w 85"/>
                <a:gd name="T15" fmla="*/ 7 h 59"/>
                <a:gd name="T16" fmla="*/ 58 w 85"/>
                <a:gd name="T17" fmla="*/ 12 h 59"/>
                <a:gd name="T18" fmla="*/ 60 w 85"/>
                <a:gd name="T19" fmla="*/ 16 h 59"/>
                <a:gd name="T20" fmla="*/ 70 w 85"/>
                <a:gd name="T21" fmla="*/ 12 h 59"/>
                <a:gd name="T22" fmla="*/ 78 w 85"/>
                <a:gd name="T23" fmla="*/ 8 h 59"/>
                <a:gd name="T24" fmla="*/ 82 w 85"/>
                <a:gd name="T25" fmla="*/ 10 h 59"/>
                <a:gd name="T26" fmla="*/ 84 w 85"/>
                <a:gd name="T27" fmla="*/ 16 h 59"/>
                <a:gd name="T28" fmla="*/ 83 w 85"/>
                <a:gd name="T29" fmla="*/ 21 h 59"/>
                <a:gd name="T30" fmla="*/ 69 w 85"/>
                <a:gd name="T31" fmla="*/ 27 h 59"/>
                <a:gd name="T32" fmla="*/ 49 w 85"/>
                <a:gd name="T33" fmla="*/ 31 h 59"/>
                <a:gd name="T34" fmla="*/ 42 w 85"/>
                <a:gd name="T35" fmla="*/ 37 h 59"/>
                <a:gd name="T36" fmla="*/ 30 w 85"/>
                <a:gd name="T37" fmla="*/ 43 h 59"/>
                <a:gd name="T38" fmla="*/ 26 w 85"/>
                <a:gd name="T39" fmla="*/ 51 h 59"/>
                <a:gd name="T40" fmla="*/ 29 w 85"/>
                <a:gd name="T41" fmla="*/ 58 h 59"/>
                <a:gd name="T42" fmla="*/ 20 w 85"/>
                <a:gd name="T43" fmla="*/ 51 h 59"/>
                <a:gd name="T44" fmla="*/ 11 w 85"/>
                <a:gd name="T45" fmla="*/ 49 h 59"/>
                <a:gd name="T46" fmla="*/ 7 w 85"/>
                <a:gd name="T47" fmla="*/ 47 h 59"/>
                <a:gd name="T48" fmla="*/ 6 w 85"/>
                <a:gd name="T49" fmla="*/ 45 h 59"/>
                <a:gd name="T50" fmla="*/ 9 w 85"/>
                <a:gd name="T51" fmla="*/ 41 h 59"/>
                <a:gd name="T52" fmla="*/ 13 w 85"/>
                <a:gd name="T53" fmla="*/ 37 h 59"/>
                <a:gd name="T54" fmla="*/ 12 w 85"/>
                <a:gd name="T55" fmla="*/ 32 h 59"/>
                <a:gd name="T56" fmla="*/ 9 w 85"/>
                <a:gd name="T57" fmla="*/ 32 h 59"/>
                <a:gd name="T58" fmla="*/ 4 w 85"/>
                <a:gd name="T59" fmla="*/ 28 h 59"/>
                <a:gd name="T60" fmla="*/ 5 w 85"/>
                <a:gd name="T61" fmla="*/ 24 h 59"/>
                <a:gd name="T62" fmla="*/ 7 w 85"/>
                <a:gd name="T63" fmla="*/ 21 h 59"/>
                <a:gd name="T64" fmla="*/ 6 w 85"/>
                <a:gd name="T65" fmla="*/ 17 h 59"/>
                <a:gd name="T66" fmla="*/ 5 w 85"/>
                <a:gd name="T67" fmla="*/ 12 h 59"/>
                <a:gd name="T68" fmla="*/ 0 w 85"/>
                <a:gd name="T69"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59">
                  <a:moveTo>
                    <a:pt x="0" y="10"/>
                  </a:moveTo>
                  <a:lnTo>
                    <a:pt x="16" y="3"/>
                  </a:lnTo>
                  <a:lnTo>
                    <a:pt x="30" y="3"/>
                  </a:lnTo>
                  <a:lnTo>
                    <a:pt x="40" y="4"/>
                  </a:lnTo>
                  <a:lnTo>
                    <a:pt x="51" y="1"/>
                  </a:lnTo>
                  <a:lnTo>
                    <a:pt x="60" y="0"/>
                  </a:lnTo>
                  <a:lnTo>
                    <a:pt x="63" y="2"/>
                  </a:lnTo>
                  <a:lnTo>
                    <a:pt x="64" y="7"/>
                  </a:lnTo>
                  <a:lnTo>
                    <a:pt x="58" y="12"/>
                  </a:lnTo>
                  <a:lnTo>
                    <a:pt x="60" y="16"/>
                  </a:lnTo>
                  <a:lnTo>
                    <a:pt x="70" y="12"/>
                  </a:lnTo>
                  <a:lnTo>
                    <a:pt x="78" y="8"/>
                  </a:lnTo>
                  <a:lnTo>
                    <a:pt x="82" y="10"/>
                  </a:lnTo>
                  <a:lnTo>
                    <a:pt x="84" y="16"/>
                  </a:lnTo>
                  <a:lnTo>
                    <a:pt x="83" y="21"/>
                  </a:lnTo>
                  <a:lnTo>
                    <a:pt x="69" y="27"/>
                  </a:lnTo>
                  <a:lnTo>
                    <a:pt x="49" y="31"/>
                  </a:lnTo>
                  <a:lnTo>
                    <a:pt x="42" y="37"/>
                  </a:lnTo>
                  <a:lnTo>
                    <a:pt x="30" y="43"/>
                  </a:lnTo>
                  <a:lnTo>
                    <a:pt x="26" y="51"/>
                  </a:lnTo>
                  <a:lnTo>
                    <a:pt x="29" y="58"/>
                  </a:lnTo>
                  <a:lnTo>
                    <a:pt x="20" y="51"/>
                  </a:lnTo>
                  <a:lnTo>
                    <a:pt x="11" y="49"/>
                  </a:lnTo>
                  <a:lnTo>
                    <a:pt x="7" y="47"/>
                  </a:lnTo>
                  <a:lnTo>
                    <a:pt x="6" y="45"/>
                  </a:lnTo>
                  <a:lnTo>
                    <a:pt x="9" y="41"/>
                  </a:lnTo>
                  <a:lnTo>
                    <a:pt x="13" y="37"/>
                  </a:lnTo>
                  <a:lnTo>
                    <a:pt x="12" y="32"/>
                  </a:lnTo>
                  <a:lnTo>
                    <a:pt x="9" y="32"/>
                  </a:lnTo>
                  <a:lnTo>
                    <a:pt x="4" y="28"/>
                  </a:lnTo>
                  <a:lnTo>
                    <a:pt x="5" y="24"/>
                  </a:lnTo>
                  <a:lnTo>
                    <a:pt x="7" y="21"/>
                  </a:lnTo>
                  <a:lnTo>
                    <a:pt x="6" y="17"/>
                  </a:lnTo>
                  <a:lnTo>
                    <a:pt x="5" y="12"/>
                  </a:lnTo>
                  <a:lnTo>
                    <a:pt x="0" y="1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4" name="Freeform 52"/>
            <p:cNvSpPr>
              <a:spLocks/>
            </p:cNvSpPr>
            <p:nvPr/>
          </p:nvSpPr>
          <p:spPr bwMode="auto">
            <a:xfrm>
              <a:off x="1194" y="637"/>
              <a:ext cx="515" cy="483"/>
            </a:xfrm>
            <a:custGeom>
              <a:avLst/>
              <a:gdLst>
                <a:gd name="T0" fmla="*/ 321 w 515"/>
                <a:gd name="T1" fmla="*/ 67 h 483"/>
                <a:gd name="T2" fmla="*/ 320 w 515"/>
                <a:gd name="T3" fmla="*/ 85 h 483"/>
                <a:gd name="T4" fmla="*/ 353 w 515"/>
                <a:gd name="T5" fmla="*/ 76 h 483"/>
                <a:gd name="T6" fmla="*/ 352 w 515"/>
                <a:gd name="T7" fmla="*/ 102 h 483"/>
                <a:gd name="T8" fmla="*/ 370 w 515"/>
                <a:gd name="T9" fmla="*/ 110 h 483"/>
                <a:gd name="T10" fmla="*/ 349 w 515"/>
                <a:gd name="T11" fmla="*/ 115 h 483"/>
                <a:gd name="T12" fmla="*/ 370 w 515"/>
                <a:gd name="T13" fmla="*/ 136 h 483"/>
                <a:gd name="T14" fmla="*/ 401 w 515"/>
                <a:gd name="T15" fmla="*/ 122 h 483"/>
                <a:gd name="T16" fmla="*/ 443 w 515"/>
                <a:gd name="T17" fmla="*/ 131 h 483"/>
                <a:gd name="T18" fmla="*/ 437 w 515"/>
                <a:gd name="T19" fmla="*/ 150 h 483"/>
                <a:gd name="T20" fmla="*/ 402 w 515"/>
                <a:gd name="T21" fmla="*/ 158 h 483"/>
                <a:gd name="T22" fmla="*/ 435 w 515"/>
                <a:gd name="T23" fmla="*/ 180 h 483"/>
                <a:gd name="T24" fmla="*/ 463 w 515"/>
                <a:gd name="T25" fmla="*/ 145 h 483"/>
                <a:gd name="T26" fmla="*/ 473 w 515"/>
                <a:gd name="T27" fmla="*/ 165 h 483"/>
                <a:gd name="T28" fmla="*/ 460 w 515"/>
                <a:gd name="T29" fmla="*/ 219 h 483"/>
                <a:gd name="T30" fmla="*/ 436 w 515"/>
                <a:gd name="T31" fmla="*/ 234 h 483"/>
                <a:gd name="T32" fmla="*/ 455 w 515"/>
                <a:gd name="T33" fmla="*/ 255 h 483"/>
                <a:gd name="T34" fmla="*/ 463 w 515"/>
                <a:gd name="T35" fmla="*/ 298 h 483"/>
                <a:gd name="T36" fmla="*/ 448 w 515"/>
                <a:gd name="T37" fmla="*/ 321 h 483"/>
                <a:gd name="T38" fmla="*/ 455 w 515"/>
                <a:gd name="T39" fmla="*/ 354 h 483"/>
                <a:gd name="T40" fmla="*/ 480 w 515"/>
                <a:gd name="T41" fmla="*/ 399 h 483"/>
                <a:gd name="T42" fmla="*/ 510 w 515"/>
                <a:gd name="T43" fmla="*/ 449 h 483"/>
                <a:gd name="T44" fmla="*/ 498 w 515"/>
                <a:gd name="T45" fmla="*/ 476 h 483"/>
                <a:gd name="T46" fmla="*/ 455 w 515"/>
                <a:gd name="T47" fmla="*/ 479 h 483"/>
                <a:gd name="T48" fmla="*/ 427 w 515"/>
                <a:gd name="T49" fmla="*/ 478 h 483"/>
                <a:gd name="T50" fmla="*/ 388 w 515"/>
                <a:gd name="T51" fmla="*/ 468 h 483"/>
                <a:gd name="T52" fmla="*/ 344 w 515"/>
                <a:gd name="T53" fmla="*/ 425 h 483"/>
                <a:gd name="T54" fmla="*/ 309 w 515"/>
                <a:gd name="T55" fmla="*/ 403 h 483"/>
                <a:gd name="T56" fmla="*/ 288 w 515"/>
                <a:gd name="T57" fmla="*/ 375 h 483"/>
                <a:gd name="T58" fmla="*/ 282 w 515"/>
                <a:gd name="T59" fmla="*/ 350 h 483"/>
                <a:gd name="T60" fmla="*/ 258 w 515"/>
                <a:gd name="T61" fmla="*/ 325 h 483"/>
                <a:gd name="T62" fmla="*/ 227 w 515"/>
                <a:gd name="T63" fmla="*/ 322 h 483"/>
                <a:gd name="T64" fmla="*/ 249 w 515"/>
                <a:gd name="T65" fmla="*/ 308 h 483"/>
                <a:gd name="T66" fmla="*/ 215 w 515"/>
                <a:gd name="T67" fmla="*/ 303 h 483"/>
                <a:gd name="T68" fmla="*/ 195 w 515"/>
                <a:gd name="T69" fmla="*/ 288 h 483"/>
                <a:gd name="T70" fmla="*/ 160 w 515"/>
                <a:gd name="T71" fmla="*/ 260 h 483"/>
                <a:gd name="T72" fmla="*/ 115 w 515"/>
                <a:gd name="T73" fmla="*/ 237 h 483"/>
                <a:gd name="T74" fmla="*/ 58 w 515"/>
                <a:gd name="T75" fmla="*/ 263 h 483"/>
                <a:gd name="T76" fmla="*/ 27 w 515"/>
                <a:gd name="T77" fmla="*/ 249 h 483"/>
                <a:gd name="T78" fmla="*/ 38 w 515"/>
                <a:gd name="T79" fmla="*/ 227 h 483"/>
                <a:gd name="T80" fmla="*/ 0 w 515"/>
                <a:gd name="T81" fmla="*/ 225 h 483"/>
                <a:gd name="T82" fmla="*/ 17 w 515"/>
                <a:gd name="T83" fmla="*/ 197 h 483"/>
                <a:gd name="T84" fmla="*/ 24 w 515"/>
                <a:gd name="T85" fmla="*/ 174 h 483"/>
                <a:gd name="T86" fmla="*/ 5 w 515"/>
                <a:gd name="T87" fmla="*/ 161 h 483"/>
                <a:gd name="T88" fmla="*/ 25 w 515"/>
                <a:gd name="T89" fmla="*/ 153 h 483"/>
                <a:gd name="T90" fmla="*/ 37 w 515"/>
                <a:gd name="T91" fmla="*/ 116 h 483"/>
                <a:gd name="T92" fmla="*/ 59 w 515"/>
                <a:gd name="T93" fmla="*/ 97 h 483"/>
                <a:gd name="T94" fmla="*/ 68 w 515"/>
                <a:gd name="T95" fmla="*/ 82 h 483"/>
                <a:gd name="T96" fmla="*/ 94 w 515"/>
                <a:gd name="T97" fmla="*/ 28 h 483"/>
                <a:gd name="T98" fmla="*/ 123 w 515"/>
                <a:gd name="T99" fmla="*/ 16 h 483"/>
                <a:gd name="T100" fmla="*/ 117 w 515"/>
                <a:gd name="T101" fmla="*/ 47 h 483"/>
                <a:gd name="T102" fmla="*/ 132 w 515"/>
                <a:gd name="T103" fmla="*/ 40 h 483"/>
                <a:gd name="T104" fmla="*/ 138 w 515"/>
                <a:gd name="T105" fmla="*/ 22 h 483"/>
                <a:gd name="T106" fmla="*/ 166 w 515"/>
                <a:gd name="T107" fmla="*/ 35 h 483"/>
                <a:gd name="T108" fmla="*/ 175 w 515"/>
                <a:gd name="T109" fmla="*/ 3 h 483"/>
                <a:gd name="T110" fmla="*/ 199 w 515"/>
                <a:gd name="T111" fmla="*/ 24 h 483"/>
                <a:gd name="T112" fmla="*/ 249 w 515"/>
                <a:gd name="T113" fmla="*/ 49 h 483"/>
                <a:gd name="T114" fmla="*/ 287 w 515"/>
                <a:gd name="T115" fmla="*/ 5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5" h="483">
                  <a:moveTo>
                    <a:pt x="284" y="76"/>
                  </a:moveTo>
                  <a:lnTo>
                    <a:pt x="294" y="76"/>
                  </a:lnTo>
                  <a:lnTo>
                    <a:pt x="305" y="71"/>
                  </a:lnTo>
                  <a:lnTo>
                    <a:pt x="313" y="66"/>
                  </a:lnTo>
                  <a:lnTo>
                    <a:pt x="321" y="67"/>
                  </a:lnTo>
                  <a:lnTo>
                    <a:pt x="329" y="73"/>
                  </a:lnTo>
                  <a:lnTo>
                    <a:pt x="327" y="79"/>
                  </a:lnTo>
                  <a:lnTo>
                    <a:pt x="319" y="82"/>
                  </a:lnTo>
                  <a:lnTo>
                    <a:pt x="318" y="84"/>
                  </a:lnTo>
                  <a:lnTo>
                    <a:pt x="320" y="85"/>
                  </a:lnTo>
                  <a:lnTo>
                    <a:pt x="320" y="86"/>
                  </a:lnTo>
                  <a:lnTo>
                    <a:pt x="333" y="84"/>
                  </a:lnTo>
                  <a:lnTo>
                    <a:pt x="340" y="76"/>
                  </a:lnTo>
                  <a:lnTo>
                    <a:pt x="347" y="73"/>
                  </a:lnTo>
                  <a:lnTo>
                    <a:pt x="353" y="76"/>
                  </a:lnTo>
                  <a:lnTo>
                    <a:pt x="356" y="83"/>
                  </a:lnTo>
                  <a:lnTo>
                    <a:pt x="353" y="90"/>
                  </a:lnTo>
                  <a:lnTo>
                    <a:pt x="345" y="97"/>
                  </a:lnTo>
                  <a:lnTo>
                    <a:pt x="346" y="103"/>
                  </a:lnTo>
                  <a:lnTo>
                    <a:pt x="352" y="102"/>
                  </a:lnTo>
                  <a:lnTo>
                    <a:pt x="359" y="95"/>
                  </a:lnTo>
                  <a:lnTo>
                    <a:pt x="366" y="93"/>
                  </a:lnTo>
                  <a:lnTo>
                    <a:pt x="371" y="96"/>
                  </a:lnTo>
                  <a:lnTo>
                    <a:pt x="374" y="102"/>
                  </a:lnTo>
                  <a:lnTo>
                    <a:pt x="370" y="110"/>
                  </a:lnTo>
                  <a:lnTo>
                    <a:pt x="368" y="115"/>
                  </a:lnTo>
                  <a:lnTo>
                    <a:pt x="365" y="116"/>
                  </a:lnTo>
                  <a:lnTo>
                    <a:pt x="362" y="115"/>
                  </a:lnTo>
                  <a:lnTo>
                    <a:pt x="352" y="112"/>
                  </a:lnTo>
                  <a:lnTo>
                    <a:pt x="349" y="115"/>
                  </a:lnTo>
                  <a:lnTo>
                    <a:pt x="352" y="121"/>
                  </a:lnTo>
                  <a:lnTo>
                    <a:pt x="357" y="125"/>
                  </a:lnTo>
                  <a:lnTo>
                    <a:pt x="363" y="135"/>
                  </a:lnTo>
                  <a:lnTo>
                    <a:pt x="368" y="136"/>
                  </a:lnTo>
                  <a:lnTo>
                    <a:pt x="370" y="136"/>
                  </a:lnTo>
                  <a:lnTo>
                    <a:pt x="377" y="131"/>
                  </a:lnTo>
                  <a:lnTo>
                    <a:pt x="380" y="134"/>
                  </a:lnTo>
                  <a:lnTo>
                    <a:pt x="388" y="137"/>
                  </a:lnTo>
                  <a:lnTo>
                    <a:pt x="394" y="130"/>
                  </a:lnTo>
                  <a:lnTo>
                    <a:pt x="401" y="122"/>
                  </a:lnTo>
                  <a:lnTo>
                    <a:pt x="410" y="120"/>
                  </a:lnTo>
                  <a:lnTo>
                    <a:pt x="419" y="120"/>
                  </a:lnTo>
                  <a:lnTo>
                    <a:pt x="430" y="126"/>
                  </a:lnTo>
                  <a:lnTo>
                    <a:pt x="440" y="129"/>
                  </a:lnTo>
                  <a:lnTo>
                    <a:pt x="443" y="131"/>
                  </a:lnTo>
                  <a:lnTo>
                    <a:pt x="446" y="137"/>
                  </a:lnTo>
                  <a:lnTo>
                    <a:pt x="446" y="139"/>
                  </a:lnTo>
                  <a:lnTo>
                    <a:pt x="446" y="144"/>
                  </a:lnTo>
                  <a:lnTo>
                    <a:pt x="446" y="147"/>
                  </a:lnTo>
                  <a:lnTo>
                    <a:pt x="437" y="150"/>
                  </a:lnTo>
                  <a:lnTo>
                    <a:pt x="427" y="151"/>
                  </a:lnTo>
                  <a:lnTo>
                    <a:pt x="416" y="145"/>
                  </a:lnTo>
                  <a:lnTo>
                    <a:pt x="401" y="149"/>
                  </a:lnTo>
                  <a:lnTo>
                    <a:pt x="399" y="155"/>
                  </a:lnTo>
                  <a:lnTo>
                    <a:pt x="402" y="158"/>
                  </a:lnTo>
                  <a:lnTo>
                    <a:pt x="412" y="160"/>
                  </a:lnTo>
                  <a:lnTo>
                    <a:pt x="415" y="170"/>
                  </a:lnTo>
                  <a:lnTo>
                    <a:pt x="424" y="173"/>
                  </a:lnTo>
                  <a:lnTo>
                    <a:pt x="429" y="181"/>
                  </a:lnTo>
                  <a:lnTo>
                    <a:pt x="435" y="180"/>
                  </a:lnTo>
                  <a:lnTo>
                    <a:pt x="437" y="177"/>
                  </a:lnTo>
                  <a:lnTo>
                    <a:pt x="440" y="165"/>
                  </a:lnTo>
                  <a:lnTo>
                    <a:pt x="445" y="156"/>
                  </a:lnTo>
                  <a:lnTo>
                    <a:pt x="452" y="148"/>
                  </a:lnTo>
                  <a:lnTo>
                    <a:pt x="463" y="145"/>
                  </a:lnTo>
                  <a:lnTo>
                    <a:pt x="465" y="144"/>
                  </a:lnTo>
                  <a:lnTo>
                    <a:pt x="469" y="147"/>
                  </a:lnTo>
                  <a:lnTo>
                    <a:pt x="472" y="152"/>
                  </a:lnTo>
                  <a:lnTo>
                    <a:pt x="473" y="156"/>
                  </a:lnTo>
                  <a:lnTo>
                    <a:pt x="473" y="165"/>
                  </a:lnTo>
                  <a:lnTo>
                    <a:pt x="470" y="179"/>
                  </a:lnTo>
                  <a:lnTo>
                    <a:pt x="469" y="197"/>
                  </a:lnTo>
                  <a:lnTo>
                    <a:pt x="467" y="207"/>
                  </a:lnTo>
                  <a:lnTo>
                    <a:pt x="461" y="215"/>
                  </a:lnTo>
                  <a:lnTo>
                    <a:pt x="460" y="219"/>
                  </a:lnTo>
                  <a:lnTo>
                    <a:pt x="459" y="229"/>
                  </a:lnTo>
                  <a:lnTo>
                    <a:pt x="456" y="235"/>
                  </a:lnTo>
                  <a:lnTo>
                    <a:pt x="448" y="237"/>
                  </a:lnTo>
                  <a:lnTo>
                    <a:pt x="446" y="237"/>
                  </a:lnTo>
                  <a:lnTo>
                    <a:pt x="436" y="234"/>
                  </a:lnTo>
                  <a:lnTo>
                    <a:pt x="433" y="237"/>
                  </a:lnTo>
                  <a:lnTo>
                    <a:pt x="436" y="240"/>
                  </a:lnTo>
                  <a:lnTo>
                    <a:pt x="444" y="243"/>
                  </a:lnTo>
                  <a:lnTo>
                    <a:pt x="449" y="252"/>
                  </a:lnTo>
                  <a:lnTo>
                    <a:pt x="455" y="255"/>
                  </a:lnTo>
                  <a:lnTo>
                    <a:pt x="460" y="261"/>
                  </a:lnTo>
                  <a:lnTo>
                    <a:pt x="463" y="271"/>
                  </a:lnTo>
                  <a:lnTo>
                    <a:pt x="469" y="281"/>
                  </a:lnTo>
                  <a:lnTo>
                    <a:pt x="469" y="290"/>
                  </a:lnTo>
                  <a:lnTo>
                    <a:pt x="463" y="298"/>
                  </a:lnTo>
                  <a:lnTo>
                    <a:pt x="457" y="304"/>
                  </a:lnTo>
                  <a:lnTo>
                    <a:pt x="458" y="313"/>
                  </a:lnTo>
                  <a:lnTo>
                    <a:pt x="457" y="317"/>
                  </a:lnTo>
                  <a:lnTo>
                    <a:pt x="455" y="319"/>
                  </a:lnTo>
                  <a:lnTo>
                    <a:pt x="448" y="321"/>
                  </a:lnTo>
                  <a:lnTo>
                    <a:pt x="446" y="326"/>
                  </a:lnTo>
                  <a:lnTo>
                    <a:pt x="453" y="335"/>
                  </a:lnTo>
                  <a:lnTo>
                    <a:pt x="455" y="339"/>
                  </a:lnTo>
                  <a:lnTo>
                    <a:pt x="454" y="346"/>
                  </a:lnTo>
                  <a:lnTo>
                    <a:pt x="455" y="354"/>
                  </a:lnTo>
                  <a:lnTo>
                    <a:pt x="464" y="362"/>
                  </a:lnTo>
                  <a:lnTo>
                    <a:pt x="467" y="369"/>
                  </a:lnTo>
                  <a:lnTo>
                    <a:pt x="466" y="381"/>
                  </a:lnTo>
                  <a:lnTo>
                    <a:pt x="473" y="392"/>
                  </a:lnTo>
                  <a:lnTo>
                    <a:pt x="480" y="399"/>
                  </a:lnTo>
                  <a:lnTo>
                    <a:pt x="482" y="402"/>
                  </a:lnTo>
                  <a:lnTo>
                    <a:pt x="485" y="416"/>
                  </a:lnTo>
                  <a:lnTo>
                    <a:pt x="495" y="420"/>
                  </a:lnTo>
                  <a:lnTo>
                    <a:pt x="503" y="433"/>
                  </a:lnTo>
                  <a:lnTo>
                    <a:pt x="510" y="449"/>
                  </a:lnTo>
                  <a:lnTo>
                    <a:pt x="511" y="460"/>
                  </a:lnTo>
                  <a:lnTo>
                    <a:pt x="513" y="473"/>
                  </a:lnTo>
                  <a:lnTo>
                    <a:pt x="514" y="476"/>
                  </a:lnTo>
                  <a:lnTo>
                    <a:pt x="509" y="479"/>
                  </a:lnTo>
                  <a:lnTo>
                    <a:pt x="498" y="476"/>
                  </a:lnTo>
                  <a:lnTo>
                    <a:pt x="484" y="471"/>
                  </a:lnTo>
                  <a:lnTo>
                    <a:pt x="466" y="461"/>
                  </a:lnTo>
                  <a:lnTo>
                    <a:pt x="464" y="461"/>
                  </a:lnTo>
                  <a:lnTo>
                    <a:pt x="458" y="470"/>
                  </a:lnTo>
                  <a:lnTo>
                    <a:pt x="455" y="479"/>
                  </a:lnTo>
                  <a:lnTo>
                    <a:pt x="450" y="482"/>
                  </a:lnTo>
                  <a:lnTo>
                    <a:pt x="446" y="482"/>
                  </a:lnTo>
                  <a:lnTo>
                    <a:pt x="441" y="478"/>
                  </a:lnTo>
                  <a:lnTo>
                    <a:pt x="435" y="474"/>
                  </a:lnTo>
                  <a:lnTo>
                    <a:pt x="427" y="478"/>
                  </a:lnTo>
                  <a:lnTo>
                    <a:pt x="417" y="477"/>
                  </a:lnTo>
                  <a:lnTo>
                    <a:pt x="412" y="473"/>
                  </a:lnTo>
                  <a:lnTo>
                    <a:pt x="408" y="466"/>
                  </a:lnTo>
                  <a:lnTo>
                    <a:pt x="396" y="469"/>
                  </a:lnTo>
                  <a:lnTo>
                    <a:pt x="388" y="468"/>
                  </a:lnTo>
                  <a:lnTo>
                    <a:pt x="378" y="450"/>
                  </a:lnTo>
                  <a:lnTo>
                    <a:pt x="372" y="444"/>
                  </a:lnTo>
                  <a:lnTo>
                    <a:pt x="364" y="445"/>
                  </a:lnTo>
                  <a:lnTo>
                    <a:pt x="351" y="441"/>
                  </a:lnTo>
                  <a:lnTo>
                    <a:pt x="344" y="425"/>
                  </a:lnTo>
                  <a:lnTo>
                    <a:pt x="338" y="418"/>
                  </a:lnTo>
                  <a:lnTo>
                    <a:pt x="335" y="420"/>
                  </a:lnTo>
                  <a:lnTo>
                    <a:pt x="322" y="417"/>
                  </a:lnTo>
                  <a:lnTo>
                    <a:pt x="316" y="410"/>
                  </a:lnTo>
                  <a:lnTo>
                    <a:pt x="309" y="403"/>
                  </a:lnTo>
                  <a:lnTo>
                    <a:pt x="300" y="402"/>
                  </a:lnTo>
                  <a:lnTo>
                    <a:pt x="296" y="399"/>
                  </a:lnTo>
                  <a:lnTo>
                    <a:pt x="293" y="395"/>
                  </a:lnTo>
                  <a:lnTo>
                    <a:pt x="291" y="384"/>
                  </a:lnTo>
                  <a:lnTo>
                    <a:pt x="288" y="375"/>
                  </a:lnTo>
                  <a:lnTo>
                    <a:pt x="277" y="370"/>
                  </a:lnTo>
                  <a:lnTo>
                    <a:pt x="274" y="364"/>
                  </a:lnTo>
                  <a:lnTo>
                    <a:pt x="275" y="358"/>
                  </a:lnTo>
                  <a:lnTo>
                    <a:pt x="281" y="355"/>
                  </a:lnTo>
                  <a:lnTo>
                    <a:pt x="282" y="350"/>
                  </a:lnTo>
                  <a:lnTo>
                    <a:pt x="278" y="346"/>
                  </a:lnTo>
                  <a:lnTo>
                    <a:pt x="277" y="340"/>
                  </a:lnTo>
                  <a:lnTo>
                    <a:pt x="274" y="330"/>
                  </a:lnTo>
                  <a:lnTo>
                    <a:pt x="267" y="325"/>
                  </a:lnTo>
                  <a:lnTo>
                    <a:pt x="258" y="325"/>
                  </a:lnTo>
                  <a:lnTo>
                    <a:pt x="245" y="326"/>
                  </a:lnTo>
                  <a:lnTo>
                    <a:pt x="236" y="329"/>
                  </a:lnTo>
                  <a:lnTo>
                    <a:pt x="230" y="328"/>
                  </a:lnTo>
                  <a:lnTo>
                    <a:pt x="228" y="325"/>
                  </a:lnTo>
                  <a:lnTo>
                    <a:pt x="227" y="322"/>
                  </a:lnTo>
                  <a:lnTo>
                    <a:pt x="237" y="318"/>
                  </a:lnTo>
                  <a:lnTo>
                    <a:pt x="248" y="319"/>
                  </a:lnTo>
                  <a:lnTo>
                    <a:pt x="254" y="315"/>
                  </a:lnTo>
                  <a:lnTo>
                    <a:pt x="255" y="313"/>
                  </a:lnTo>
                  <a:lnTo>
                    <a:pt x="249" y="308"/>
                  </a:lnTo>
                  <a:lnTo>
                    <a:pt x="238" y="302"/>
                  </a:lnTo>
                  <a:lnTo>
                    <a:pt x="230" y="296"/>
                  </a:lnTo>
                  <a:lnTo>
                    <a:pt x="228" y="292"/>
                  </a:lnTo>
                  <a:lnTo>
                    <a:pt x="225" y="291"/>
                  </a:lnTo>
                  <a:lnTo>
                    <a:pt x="215" y="303"/>
                  </a:lnTo>
                  <a:lnTo>
                    <a:pt x="211" y="309"/>
                  </a:lnTo>
                  <a:lnTo>
                    <a:pt x="207" y="310"/>
                  </a:lnTo>
                  <a:lnTo>
                    <a:pt x="202" y="308"/>
                  </a:lnTo>
                  <a:lnTo>
                    <a:pt x="201" y="296"/>
                  </a:lnTo>
                  <a:lnTo>
                    <a:pt x="195" y="288"/>
                  </a:lnTo>
                  <a:lnTo>
                    <a:pt x="189" y="280"/>
                  </a:lnTo>
                  <a:lnTo>
                    <a:pt x="184" y="272"/>
                  </a:lnTo>
                  <a:lnTo>
                    <a:pt x="181" y="270"/>
                  </a:lnTo>
                  <a:lnTo>
                    <a:pt x="167" y="269"/>
                  </a:lnTo>
                  <a:lnTo>
                    <a:pt x="160" y="260"/>
                  </a:lnTo>
                  <a:lnTo>
                    <a:pt x="156" y="258"/>
                  </a:lnTo>
                  <a:lnTo>
                    <a:pt x="145" y="255"/>
                  </a:lnTo>
                  <a:lnTo>
                    <a:pt x="134" y="248"/>
                  </a:lnTo>
                  <a:lnTo>
                    <a:pt x="131" y="248"/>
                  </a:lnTo>
                  <a:lnTo>
                    <a:pt x="115" y="237"/>
                  </a:lnTo>
                  <a:lnTo>
                    <a:pt x="107" y="237"/>
                  </a:lnTo>
                  <a:lnTo>
                    <a:pt x="95" y="245"/>
                  </a:lnTo>
                  <a:lnTo>
                    <a:pt x="86" y="248"/>
                  </a:lnTo>
                  <a:lnTo>
                    <a:pt x="66" y="258"/>
                  </a:lnTo>
                  <a:lnTo>
                    <a:pt x="58" y="263"/>
                  </a:lnTo>
                  <a:lnTo>
                    <a:pt x="52" y="264"/>
                  </a:lnTo>
                  <a:lnTo>
                    <a:pt x="44" y="258"/>
                  </a:lnTo>
                  <a:lnTo>
                    <a:pt x="41" y="254"/>
                  </a:lnTo>
                  <a:lnTo>
                    <a:pt x="30" y="250"/>
                  </a:lnTo>
                  <a:lnTo>
                    <a:pt x="27" y="249"/>
                  </a:lnTo>
                  <a:lnTo>
                    <a:pt x="27" y="247"/>
                  </a:lnTo>
                  <a:lnTo>
                    <a:pt x="28" y="244"/>
                  </a:lnTo>
                  <a:lnTo>
                    <a:pt x="39" y="233"/>
                  </a:lnTo>
                  <a:lnTo>
                    <a:pt x="41" y="229"/>
                  </a:lnTo>
                  <a:lnTo>
                    <a:pt x="38" y="227"/>
                  </a:lnTo>
                  <a:lnTo>
                    <a:pt x="34" y="228"/>
                  </a:lnTo>
                  <a:lnTo>
                    <a:pt x="28" y="234"/>
                  </a:lnTo>
                  <a:lnTo>
                    <a:pt x="14" y="234"/>
                  </a:lnTo>
                  <a:lnTo>
                    <a:pt x="5" y="230"/>
                  </a:lnTo>
                  <a:lnTo>
                    <a:pt x="0" y="225"/>
                  </a:lnTo>
                  <a:lnTo>
                    <a:pt x="5" y="219"/>
                  </a:lnTo>
                  <a:lnTo>
                    <a:pt x="8" y="213"/>
                  </a:lnTo>
                  <a:lnTo>
                    <a:pt x="10" y="206"/>
                  </a:lnTo>
                  <a:lnTo>
                    <a:pt x="14" y="201"/>
                  </a:lnTo>
                  <a:lnTo>
                    <a:pt x="17" y="197"/>
                  </a:lnTo>
                  <a:lnTo>
                    <a:pt x="23" y="198"/>
                  </a:lnTo>
                  <a:lnTo>
                    <a:pt x="29" y="191"/>
                  </a:lnTo>
                  <a:lnTo>
                    <a:pt x="31" y="183"/>
                  </a:lnTo>
                  <a:lnTo>
                    <a:pt x="28" y="178"/>
                  </a:lnTo>
                  <a:lnTo>
                    <a:pt x="24" y="174"/>
                  </a:lnTo>
                  <a:lnTo>
                    <a:pt x="17" y="177"/>
                  </a:lnTo>
                  <a:lnTo>
                    <a:pt x="11" y="178"/>
                  </a:lnTo>
                  <a:lnTo>
                    <a:pt x="5" y="175"/>
                  </a:lnTo>
                  <a:lnTo>
                    <a:pt x="4" y="168"/>
                  </a:lnTo>
                  <a:lnTo>
                    <a:pt x="5" y="161"/>
                  </a:lnTo>
                  <a:lnTo>
                    <a:pt x="8" y="156"/>
                  </a:lnTo>
                  <a:lnTo>
                    <a:pt x="11" y="152"/>
                  </a:lnTo>
                  <a:lnTo>
                    <a:pt x="16" y="150"/>
                  </a:lnTo>
                  <a:lnTo>
                    <a:pt x="22" y="151"/>
                  </a:lnTo>
                  <a:lnTo>
                    <a:pt x="25" y="153"/>
                  </a:lnTo>
                  <a:lnTo>
                    <a:pt x="30" y="152"/>
                  </a:lnTo>
                  <a:lnTo>
                    <a:pt x="30" y="149"/>
                  </a:lnTo>
                  <a:lnTo>
                    <a:pt x="28" y="138"/>
                  </a:lnTo>
                  <a:lnTo>
                    <a:pt x="32" y="128"/>
                  </a:lnTo>
                  <a:lnTo>
                    <a:pt x="37" y="116"/>
                  </a:lnTo>
                  <a:lnTo>
                    <a:pt x="38" y="113"/>
                  </a:lnTo>
                  <a:lnTo>
                    <a:pt x="44" y="112"/>
                  </a:lnTo>
                  <a:lnTo>
                    <a:pt x="59" y="117"/>
                  </a:lnTo>
                  <a:lnTo>
                    <a:pt x="61" y="113"/>
                  </a:lnTo>
                  <a:lnTo>
                    <a:pt x="59" y="97"/>
                  </a:lnTo>
                  <a:lnTo>
                    <a:pt x="74" y="103"/>
                  </a:lnTo>
                  <a:lnTo>
                    <a:pt x="83" y="99"/>
                  </a:lnTo>
                  <a:lnTo>
                    <a:pt x="83" y="93"/>
                  </a:lnTo>
                  <a:lnTo>
                    <a:pt x="80" y="89"/>
                  </a:lnTo>
                  <a:lnTo>
                    <a:pt x="68" y="82"/>
                  </a:lnTo>
                  <a:lnTo>
                    <a:pt x="68" y="77"/>
                  </a:lnTo>
                  <a:lnTo>
                    <a:pt x="65" y="67"/>
                  </a:lnTo>
                  <a:lnTo>
                    <a:pt x="70" y="47"/>
                  </a:lnTo>
                  <a:lnTo>
                    <a:pt x="85" y="32"/>
                  </a:lnTo>
                  <a:lnTo>
                    <a:pt x="94" y="28"/>
                  </a:lnTo>
                  <a:lnTo>
                    <a:pt x="95" y="26"/>
                  </a:lnTo>
                  <a:lnTo>
                    <a:pt x="100" y="32"/>
                  </a:lnTo>
                  <a:lnTo>
                    <a:pt x="109" y="30"/>
                  </a:lnTo>
                  <a:lnTo>
                    <a:pt x="113" y="22"/>
                  </a:lnTo>
                  <a:lnTo>
                    <a:pt x="123" y="16"/>
                  </a:lnTo>
                  <a:lnTo>
                    <a:pt x="129" y="17"/>
                  </a:lnTo>
                  <a:lnTo>
                    <a:pt x="129" y="24"/>
                  </a:lnTo>
                  <a:lnTo>
                    <a:pt x="125" y="29"/>
                  </a:lnTo>
                  <a:lnTo>
                    <a:pt x="125" y="39"/>
                  </a:lnTo>
                  <a:lnTo>
                    <a:pt x="117" y="47"/>
                  </a:lnTo>
                  <a:lnTo>
                    <a:pt x="117" y="54"/>
                  </a:lnTo>
                  <a:lnTo>
                    <a:pt x="121" y="60"/>
                  </a:lnTo>
                  <a:lnTo>
                    <a:pt x="128" y="58"/>
                  </a:lnTo>
                  <a:lnTo>
                    <a:pt x="130" y="46"/>
                  </a:lnTo>
                  <a:lnTo>
                    <a:pt x="132" y="40"/>
                  </a:lnTo>
                  <a:lnTo>
                    <a:pt x="137" y="45"/>
                  </a:lnTo>
                  <a:lnTo>
                    <a:pt x="140" y="40"/>
                  </a:lnTo>
                  <a:lnTo>
                    <a:pt x="139" y="31"/>
                  </a:lnTo>
                  <a:lnTo>
                    <a:pt x="136" y="23"/>
                  </a:lnTo>
                  <a:lnTo>
                    <a:pt x="138" y="22"/>
                  </a:lnTo>
                  <a:lnTo>
                    <a:pt x="156" y="35"/>
                  </a:lnTo>
                  <a:lnTo>
                    <a:pt x="164" y="47"/>
                  </a:lnTo>
                  <a:lnTo>
                    <a:pt x="167" y="47"/>
                  </a:lnTo>
                  <a:lnTo>
                    <a:pt x="170" y="44"/>
                  </a:lnTo>
                  <a:lnTo>
                    <a:pt x="166" y="35"/>
                  </a:lnTo>
                  <a:lnTo>
                    <a:pt x="154" y="22"/>
                  </a:lnTo>
                  <a:lnTo>
                    <a:pt x="150" y="12"/>
                  </a:lnTo>
                  <a:lnTo>
                    <a:pt x="154" y="3"/>
                  </a:lnTo>
                  <a:lnTo>
                    <a:pt x="162" y="0"/>
                  </a:lnTo>
                  <a:lnTo>
                    <a:pt x="175" y="3"/>
                  </a:lnTo>
                  <a:lnTo>
                    <a:pt x="180" y="13"/>
                  </a:lnTo>
                  <a:lnTo>
                    <a:pt x="184" y="26"/>
                  </a:lnTo>
                  <a:lnTo>
                    <a:pt x="191" y="38"/>
                  </a:lnTo>
                  <a:lnTo>
                    <a:pt x="197" y="29"/>
                  </a:lnTo>
                  <a:lnTo>
                    <a:pt x="199" y="24"/>
                  </a:lnTo>
                  <a:lnTo>
                    <a:pt x="219" y="31"/>
                  </a:lnTo>
                  <a:lnTo>
                    <a:pt x="228" y="40"/>
                  </a:lnTo>
                  <a:lnTo>
                    <a:pt x="239" y="40"/>
                  </a:lnTo>
                  <a:lnTo>
                    <a:pt x="247" y="44"/>
                  </a:lnTo>
                  <a:lnTo>
                    <a:pt x="249" y="49"/>
                  </a:lnTo>
                  <a:lnTo>
                    <a:pt x="259" y="56"/>
                  </a:lnTo>
                  <a:lnTo>
                    <a:pt x="264" y="56"/>
                  </a:lnTo>
                  <a:lnTo>
                    <a:pt x="268" y="55"/>
                  </a:lnTo>
                  <a:lnTo>
                    <a:pt x="276" y="50"/>
                  </a:lnTo>
                  <a:lnTo>
                    <a:pt x="287" y="50"/>
                  </a:lnTo>
                  <a:lnTo>
                    <a:pt x="287" y="60"/>
                  </a:lnTo>
                  <a:lnTo>
                    <a:pt x="284" y="7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5" name="Freeform 53"/>
            <p:cNvSpPr>
              <a:spLocks/>
            </p:cNvSpPr>
            <p:nvPr/>
          </p:nvSpPr>
          <p:spPr bwMode="auto">
            <a:xfrm>
              <a:off x="1494" y="1501"/>
              <a:ext cx="177" cy="134"/>
            </a:xfrm>
            <a:custGeom>
              <a:avLst/>
              <a:gdLst>
                <a:gd name="T0" fmla="*/ 67 w 177"/>
                <a:gd name="T1" fmla="*/ 107 h 134"/>
                <a:gd name="T2" fmla="*/ 53 w 177"/>
                <a:gd name="T3" fmla="*/ 99 h 134"/>
                <a:gd name="T4" fmla="*/ 40 w 177"/>
                <a:gd name="T5" fmla="*/ 75 h 134"/>
                <a:gd name="T6" fmla="*/ 22 w 177"/>
                <a:gd name="T7" fmla="*/ 61 h 134"/>
                <a:gd name="T8" fmla="*/ 7 w 177"/>
                <a:gd name="T9" fmla="*/ 76 h 134"/>
                <a:gd name="T10" fmla="*/ 0 w 177"/>
                <a:gd name="T11" fmla="*/ 85 h 134"/>
                <a:gd name="T12" fmla="*/ 2 w 177"/>
                <a:gd name="T13" fmla="*/ 74 h 134"/>
                <a:gd name="T14" fmla="*/ 21 w 177"/>
                <a:gd name="T15" fmla="*/ 34 h 134"/>
                <a:gd name="T16" fmla="*/ 28 w 177"/>
                <a:gd name="T17" fmla="*/ 22 h 134"/>
                <a:gd name="T18" fmla="*/ 44 w 177"/>
                <a:gd name="T19" fmla="*/ 10 h 134"/>
                <a:gd name="T20" fmla="*/ 74 w 177"/>
                <a:gd name="T21" fmla="*/ 0 h 134"/>
                <a:gd name="T22" fmla="*/ 82 w 177"/>
                <a:gd name="T23" fmla="*/ 13 h 134"/>
                <a:gd name="T24" fmla="*/ 75 w 177"/>
                <a:gd name="T25" fmla="*/ 23 h 134"/>
                <a:gd name="T26" fmla="*/ 60 w 177"/>
                <a:gd name="T27" fmla="*/ 33 h 134"/>
                <a:gd name="T28" fmla="*/ 66 w 177"/>
                <a:gd name="T29" fmla="*/ 40 h 134"/>
                <a:gd name="T30" fmla="*/ 82 w 177"/>
                <a:gd name="T31" fmla="*/ 34 h 134"/>
                <a:gd name="T32" fmla="*/ 79 w 177"/>
                <a:gd name="T33" fmla="*/ 42 h 134"/>
                <a:gd name="T34" fmla="*/ 87 w 177"/>
                <a:gd name="T35" fmla="*/ 49 h 134"/>
                <a:gd name="T36" fmla="*/ 94 w 177"/>
                <a:gd name="T37" fmla="*/ 61 h 134"/>
                <a:gd name="T38" fmla="*/ 110 w 177"/>
                <a:gd name="T39" fmla="*/ 71 h 134"/>
                <a:gd name="T40" fmla="*/ 145 w 177"/>
                <a:gd name="T41" fmla="*/ 60 h 134"/>
                <a:gd name="T42" fmla="*/ 169 w 177"/>
                <a:gd name="T43" fmla="*/ 59 h 134"/>
                <a:gd name="T44" fmla="*/ 176 w 177"/>
                <a:gd name="T45" fmla="*/ 61 h 134"/>
                <a:gd name="T46" fmla="*/ 158 w 177"/>
                <a:gd name="T47" fmla="*/ 73 h 134"/>
                <a:gd name="T48" fmla="*/ 143 w 177"/>
                <a:gd name="T49" fmla="*/ 84 h 134"/>
                <a:gd name="T50" fmla="*/ 129 w 177"/>
                <a:gd name="T51" fmla="*/ 100 h 134"/>
                <a:gd name="T52" fmla="*/ 125 w 177"/>
                <a:gd name="T53" fmla="*/ 121 h 134"/>
                <a:gd name="T54" fmla="*/ 116 w 177"/>
                <a:gd name="T55" fmla="*/ 131 h 134"/>
                <a:gd name="T56" fmla="*/ 101 w 177"/>
                <a:gd name="T57" fmla="*/ 129 h 134"/>
                <a:gd name="T58" fmla="*/ 97 w 177"/>
                <a:gd name="T59" fmla="*/ 110 h 134"/>
                <a:gd name="T60" fmla="*/ 111 w 177"/>
                <a:gd name="T61" fmla="*/ 95 h 134"/>
                <a:gd name="T62" fmla="*/ 128 w 177"/>
                <a:gd name="T63" fmla="*/ 85 h 134"/>
                <a:gd name="T64" fmla="*/ 125 w 177"/>
                <a:gd name="T65" fmla="*/ 81 h 134"/>
                <a:gd name="T66" fmla="*/ 111 w 177"/>
                <a:gd name="T67" fmla="*/ 79 h 134"/>
                <a:gd name="T68" fmla="*/ 100 w 177"/>
                <a:gd name="T69" fmla="*/ 85 h 134"/>
                <a:gd name="T70" fmla="*/ 84 w 177"/>
                <a:gd name="T71" fmla="*/ 94 h 134"/>
                <a:gd name="T72" fmla="*/ 74 w 177"/>
                <a:gd name="T73" fmla="*/ 11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34">
                  <a:moveTo>
                    <a:pt x="74" y="111"/>
                  </a:moveTo>
                  <a:lnTo>
                    <a:pt x="67" y="107"/>
                  </a:lnTo>
                  <a:lnTo>
                    <a:pt x="63" y="105"/>
                  </a:lnTo>
                  <a:lnTo>
                    <a:pt x="53" y="99"/>
                  </a:lnTo>
                  <a:lnTo>
                    <a:pt x="43" y="84"/>
                  </a:lnTo>
                  <a:lnTo>
                    <a:pt x="40" y="75"/>
                  </a:lnTo>
                  <a:lnTo>
                    <a:pt x="31" y="62"/>
                  </a:lnTo>
                  <a:lnTo>
                    <a:pt x="22" y="61"/>
                  </a:lnTo>
                  <a:lnTo>
                    <a:pt x="13" y="67"/>
                  </a:lnTo>
                  <a:lnTo>
                    <a:pt x="7" y="76"/>
                  </a:lnTo>
                  <a:lnTo>
                    <a:pt x="4" y="84"/>
                  </a:lnTo>
                  <a:lnTo>
                    <a:pt x="0" y="85"/>
                  </a:lnTo>
                  <a:lnTo>
                    <a:pt x="3" y="79"/>
                  </a:lnTo>
                  <a:lnTo>
                    <a:pt x="2" y="74"/>
                  </a:lnTo>
                  <a:lnTo>
                    <a:pt x="8" y="53"/>
                  </a:lnTo>
                  <a:lnTo>
                    <a:pt x="21" y="34"/>
                  </a:lnTo>
                  <a:lnTo>
                    <a:pt x="27" y="23"/>
                  </a:lnTo>
                  <a:lnTo>
                    <a:pt x="28" y="22"/>
                  </a:lnTo>
                  <a:lnTo>
                    <a:pt x="34" y="16"/>
                  </a:lnTo>
                  <a:lnTo>
                    <a:pt x="44" y="10"/>
                  </a:lnTo>
                  <a:lnTo>
                    <a:pt x="55" y="4"/>
                  </a:lnTo>
                  <a:lnTo>
                    <a:pt x="74" y="0"/>
                  </a:lnTo>
                  <a:lnTo>
                    <a:pt x="81" y="4"/>
                  </a:lnTo>
                  <a:lnTo>
                    <a:pt x="82" y="13"/>
                  </a:lnTo>
                  <a:lnTo>
                    <a:pt x="79" y="17"/>
                  </a:lnTo>
                  <a:lnTo>
                    <a:pt x="75" y="23"/>
                  </a:lnTo>
                  <a:lnTo>
                    <a:pt x="60" y="30"/>
                  </a:lnTo>
                  <a:lnTo>
                    <a:pt x="60" y="33"/>
                  </a:lnTo>
                  <a:lnTo>
                    <a:pt x="62" y="37"/>
                  </a:lnTo>
                  <a:lnTo>
                    <a:pt x="66" y="40"/>
                  </a:lnTo>
                  <a:lnTo>
                    <a:pt x="77" y="33"/>
                  </a:lnTo>
                  <a:lnTo>
                    <a:pt x="82" y="34"/>
                  </a:lnTo>
                  <a:lnTo>
                    <a:pt x="84" y="37"/>
                  </a:lnTo>
                  <a:lnTo>
                    <a:pt x="79" y="42"/>
                  </a:lnTo>
                  <a:lnTo>
                    <a:pt x="80" y="47"/>
                  </a:lnTo>
                  <a:lnTo>
                    <a:pt x="87" y="49"/>
                  </a:lnTo>
                  <a:lnTo>
                    <a:pt x="90" y="51"/>
                  </a:lnTo>
                  <a:lnTo>
                    <a:pt x="94" y="61"/>
                  </a:lnTo>
                  <a:lnTo>
                    <a:pt x="103" y="65"/>
                  </a:lnTo>
                  <a:lnTo>
                    <a:pt x="110" y="71"/>
                  </a:lnTo>
                  <a:lnTo>
                    <a:pt x="136" y="65"/>
                  </a:lnTo>
                  <a:lnTo>
                    <a:pt x="145" y="60"/>
                  </a:lnTo>
                  <a:lnTo>
                    <a:pt x="159" y="57"/>
                  </a:lnTo>
                  <a:lnTo>
                    <a:pt x="169" y="59"/>
                  </a:lnTo>
                  <a:lnTo>
                    <a:pt x="176" y="59"/>
                  </a:lnTo>
                  <a:lnTo>
                    <a:pt x="176" y="61"/>
                  </a:lnTo>
                  <a:lnTo>
                    <a:pt x="170" y="68"/>
                  </a:lnTo>
                  <a:lnTo>
                    <a:pt x="158" y="73"/>
                  </a:lnTo>
                  <a:lnTo>
                    <a:pt x="150" y="78"/>
                  </a:lnTo>
                  <a:lnTo>
                    <a:pt x="143" y="84"/>
                  </a:lnTo>
                  <a:lnTo>
                    <a:pt x="135" y="93"/>
                  </a:lnTo>
                  <a:lnTo>
                    <a:pt x="129" y="100"/>
                  </a:lnTo>
                  <a:lnTo>
                    <a:pt x="126" y="112"/>
                  </a:lnTo>
                  <a:lnTo>
                    <a:pt x="125" y="121"/>
                  </a:lnTo>
                  <a:lnTo>
                    <a:pt x="121" y="128"/>
                  </a:lnTo>
                  <a:lnTo>
                    <a:pt x="116" y="131"/>
                  </a:lnTo>
                  <a:lnTo>
                    <a:pt x="108" y="133"/>
                  </a:lnTo>
                  <a:lnTo>
                    <a:pt x="101" y="129"/>
                  </a:lnTo>
                  <a:lnTo>
                    <a:pt x="96" y="120"/>
                  </a:lnTo>
                  <a:lnTo>
                    <a:pt x="97" y="110"/>
                  </a:lnTo>
                  <a:lnTo>
                    <a:pt x="102" y="102"/>
                  </a:lnTo>
                  <a:lnTo>
                    <a:pt x="111" y="95"/>
                  </a:lnTo>
                  <a:lnTo>
                    <a:pt x="128" y="88"/>
                  </a:lnTo>
                  <a:lnTo>
                    <a:pt x="128" y="85"/>
                  </a:lnTo>
                  <a:lnTo>
                    <a:pt x="128" y="82"/>
                  </a:lnTo>
                  <a:lnTo>
                    <a:pt x="125" y="81"/>
                  </a:lnTo>
                  <a:lnTo>
                    <a:pt x="112" y="85"/>
                  </a:lnTo>
                  <a:lnTo>
                    <a:pt x="111" y="79"/>
                  </a:lnTo>
                  <a:lnTo>
                    <a:pt x="108" y="79"/>
                  </a:lnTo>
                  <a:lnTo>
                    <a:pt x="100" y="85"/>
                  </a:lnTo>
                  <a:lnTo>
                    <a:pt x="92" y="94"/>
                  </a:lnTo>
                  <a:lnTo>
                    <a:pt x="84" y="94"/>
                  </a:lnTo>
                  <a:lnTo>
                    <a:pt x="80" y="100"/>
                  </a:lnTo>
                  <a:lnTo>
                    <a:pt x="74" y="11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6" name="Freeform 54"/>
            <p:cNvSpPr>
              <a:spLocks/>
            </p:cNvSpPr>
            <p:nvPr/>
          </p:nvSpPr>
          <p:spPr bwMode="auto">
            <a:xfrm>
              <a:off x="472" y="1049"/>
              <a:ext cx="1189" cy="735"/>
            </a:xfrm>
            <a:custGeom>
              <a:avLst/>
              <a:gdLst>
                <a:gd name="T0" fmla="*/ 981 w 1189"/>
                <a:gd name="T1" fmla="*/ 605 h 735"/>
                <a:gd name="T2" fmla="*/ 927 w 1189"/>
                <a:gd name="T3" fmla="*/ 656 h 735"/>
                <a:gd name="T4" fmla="*/ 838 w 1189"/>
                <a:gd name="T5" fmla="*/ 725 h 735"/>
                <a:gd name="T6" fmla="*/ 822 w 1189"/>
                <a:gd name="T7" fmla="*/ 689 h 735"/>
                <a:gd name="T8" fmla="*/ 753 w 1189"/>
                <a:gd name="T9" fmla="*/ 613 h 735"/>
                <a:gd name="T10" fmla="*/ 655 w 1189"/>
                <a:gd name="T11" fmla="*/ 599 h 735"/>
                <a:gd name="T12" fmla="*/ 310 w 1189"/>
                <a:gd name="T13" fmla="*/ 603 h 735"/>
                <a:gd name="T14" fmla="*/ 82 w 1189"/>
                <a:gd name="T15" fmla="*/ 536 h 735"/>
                <a:gd name="T16" fmla="*/ 52 w 1189"/>
                <a:gd name="T17" fmla="*/ 482 h 735"/>
                <a:gd name="T18" fmla="*/ 42 w 1189"/>
                <a:gd name="T19" fmla="*/ 428 h 735"/>
                <a:gd name="T20" fmla="*/ 52 w 1189"/>
                <a:gd name="T21" fmla="*/ 359 h 735"/>
                <a:gd name="T22" fmla="*/ 49 w 1189"/>
                <a:gd name="T23" fmla="*/ 288 h 735"/>
                <a:gd name="T24" fmla="*/ 1 w 1189"/>
                <a:gd name="T25" fmla="*/ 221 h 735"/>
                <a:gd name="T26" fmla="*/ 198 w 1189"/>
                <a:gd name="T27" fmla="*/ 39 h 735"/>
                <a:gd name="T28" fmla="*/ 235 w 1189"/>
                <a:gd name="T29" fmla="*/ 39 h 735"/>
                <a:gd name="T30" fmla="*/ 288 w 1189"/>
                <a:gd name="T31" fmla="*/ 50 h 735"/>
                <a:gd name="T32" fmla="*/ 306 w 1189"/>
                <a:gd name="T33" fmla="*/ 67 h 735"/>
                <a:gd name="T34" fmla="*/ 370 w 1189"/>
                <a:gd name="T35" fmla="*/ 102 h 735"/>
                <a:gd name="T36" fmla="*/ 417 w 1189"/>
                <a:gd name="T37" fmla="*/ 133 h 735"/>
                <a:gd name="T38" fmla="*/ 438 w 1189"/>
                <a:gd name="T39" fmla="*/ 132 h 735"/>
                <a:gd name="T40" fmla="*/ 439 w 1189"/>
                <a:gd name="T41" fmla="*/ 119 h 735"/>
                <a:gd name="T42" fmla="*/ 498 w 1189"/>
                <a:gd name="T43" fmla="*/ 130 h 735"/>
                <a:gd name="T44" fmla="*/ 552 w 1189"/>
                <a:gd name="T45" fmla="*/ 155 h 735"/>
                <a:gd name="T46" fmla="*/ 570 w 1189"/>
                <a:gd name="T47" fmla="*/ 128 h 735"/>
                <a:gd name="T48" fmla="*/ 569 w 1189"/>
                <a:gd name="T49" fmla="*/ 99 h 735"/>
                <a:gd name="T50" fmla="*/ 569 w 1189"/>
                <a:gd name="T51" fmla="*/ 41 h 735"/>
                <a:gd name="T52" fmla="*/ 609 w 1189"/>
                <a:gd name="T53" fmla="*/ 59 h 735"/>
                <a:gd name="T54" fmla="*/ 614 w 1189"/>
                <a:gd name="T55" fmla="*/ 89 h 735"/>
                <a:gd name="T56" fmla="*/ 628 w 1189"/>
                <a:gd name="T57" fmla="*/ 94 h 735"/>
                <a:gd name="T58" fmla="*/ 657 w 1189"/>
                <a:gd name="T59" fmla="*/ 125 h 735"/>
                <a:gd name="T60" fmla="*/ 672 w 1189"/>
                <a:gd name="T61" fmla="*/ 72 h 735"/>
                <a:gd name="T62" fmla="*/ 706 w 1189"/>
                <a:gd name="T63" fmla="*/ 78 h 735"/>
                <a:gd name="T64" fmla="*/ 705 w 1189"/>
                <a:gd name="T65" fmla="*/ 113 h 735"/>
                <a:gd name="T66" fmla="*/ 702 w 1189"/>
                <a:gd name="T67" fmla="*/ 143 h 735"/>
                <a:gd name="T68" fmla="*/ 666 w 1189"/>
                <a:gd name="T69" fmla="*/ 152 h 735"/>
                <a:gd name="T70" fmla="*/ 631 w 1189"/>
                <a:gd name="T71" fmla="*/ 166 h 735"/>
                <a:gd name="T72" fmla="*/ 627 w 1189"/>
                <a:gd name="T73" fmla="*/ 221 h 735"/>
                <a:gd name="T74" fmla="*/ 612 w 1189"/>
                <a:gd name="T75" fmla="*/ 242 h 735"/>
                <a:gd name="T76" fmla="*/ 559 w 1189"/>
                <a:gd name="T77" fmla="*/ 306 h 735"/>
                <a:gd name="T78" fmla="*/ 589 w 1189"/>
                <a:gd name="T79" fmla="*/ 341 h 735"/>
                <a:gd name="T80" fmla="*/ 624 w 1189"/>
                <a:gd name="T81" fmla="*/ 372 h 735"/>
                <a:gd name="T82" fmla="*/ 679 w 1189"/>
                <a:gd name="T83" fmla="*/ 398 h 735"/>
                <a:gd name="T84" fmla="*/ 765 w 1189"/>
                <a:gd name="T85" fmla="*/ 401 h 735"/>
                <a:gd name="T86" fmla="*/ 774 w 1189"/>
                <a:gd name="T87" fmla="*/ 432 h 735"/>
                <a:gd name="T88" fmla="*/ 831 w 1189"/>
                <a:gd name="T89" fmla="*/ 487 h 735"/>
                <a:gd name="T90" fmla="*/ 819 w 1189"/>
                <a:gd name="T91" fmla="*/ 403 h 735"/>
                <a:gd name="T92" fmla="*/ 802 w 1189"/>
                <a:gd name="T93" fmla="*/ 316 h 735"/>
                <a:gd name="T94" fmla="*/ 809 w 1189"/>
                <a:gd name="T95" fmla="*/ 266 h 735"/>
                <a:gd name="T96" fmla="*/ 793 w 1189"/>
                <a:gd name="T97" fmla="*/ 212 h 735"/>
                <a:gd name="T98" fmla="*/ 846 w 1189"/>
                <a:gd name="T99" fmla="*/ 207 h 735"/>
                <a:gd name="T100" fmla="*/ 905 w 1189"/>
                <a:gd name="T101" fmla="*/ 226 h 735"/>
                <a:gd name="T102" fmla="*/ 930 w 1189"/>
                <a:gd name="T103" fmla="*/ 268 h 735"/>
                <a:gd name="T104" fmla="*/ 960 w 1189"/>
                <a:gd name="T105" fmla="*/ 238 h 735"/>
                <a:gd name="T106" fmla="*/ 1009 w 1189"/>
                <a:gd name="T107" fmla="*/ 236 h 735"/>
                <a:gd name="T108" fmla="*/ 1097 w 1189"/>
                <a:gd name="T109" fmla="*/ 304 h 735"/>
                <a:gd name="T110" fmla="*/ 1131 w 1189"/>
                <a:gd name="T111" fmla="*/ 309 h 735"/>
                <a:gd name="T112" fmla="*/ 1136 w 1189"/>
                <a:gd name="T113" fmla="*/ 321 h 735"/>
                <a:gd name="T114" fmla="*/ 1162 w 1189"/>
                <a:gd name="T115" fmla="*/ 310 h 735"/>
                <a:gd name="T116" fmla="*/ 1187 w 1189"/>
                <a:gd name="T117" fmla="*/ 348 h 735"/>
                <a:gd name="T118" fmla="*/ 1135 w 1189"/>
                <a:gd name="T119" fmla="*/ 417 h 735"/>
                <a:gd name="T120" fmla="*/ 1036 w 1189"/>
                <a:gd name="T121" fmla="*/ 476 h 735"/>
                <a:gd name="T122" fmla="*/ 1010 w 1189"/>
                <a:gd name="T123" fmla="*/ 54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9" h="735">
                  <a:moveTo>
                    <a:pt x="1025" y="546"/>
                  </a:moveTo>
                  <a:lnTo>
                    <a:pt x="1025" y="557"/>
                  </a:lnTo>
                  <a:lnTo>
                    <a:pt x="1025" y="568"/>
                  </a:lnTo>
                  <a:lnTo>
                    <a:pt x="1019" y="579"/>
                  </a:lnTo>
                  <a:lnTo>
                    <a:pt x="1009" y="591"/>
                  </a:lnTo>
                  <a:lnTo>
                    <a:pt x="998" y="602"/>
                  </a:lnTo>
                  <a:lnTo>
                    <a:pt x="981" y="605"/>
                  </a:lnTo>
                  <a:lnTo>
                    <a:pt x="970" y="603"/>
                  </a:lnTo>
                  <a:lnTo>
                    <a:pt x="959" y="608"/>
                  </a:lnTo>
                  <a:lnTo>
                    <a:pt x="948" y="617"/>
                  </a:lnTo>
                  <a:lnTo>
                    <a:pt x="939" y="627"/>
                  </a:lnTo>
                  <a:lnTo>
                    <a:pt x="935" y="642"/>
                  </a:lnTo>
                  <a:lnTo>
                    <a:pt x="933" y="650"/>
                  </a:lnTo>
                  <a:lnTo>
                    <a:pt x="927" y="656"/>
                  </a:lnTo>
                  <a:lnTo>
                    <a:pt x="899" y="672"/>
                  </a:lnTo>
                  <a:lnTo>
                    <a:pt x="887" y="678"/>
                  </a:lnTo>
                  <a:lnTo>
                    <a:pt x="896" y="690"/>
                  </a:lnTo>
                  <a:lnTo>
                    <a:pt x="882" y="696"/>
                  </a:lnTo>
                  <a:lnTo>
                    <a:pt x="865" y="706"/>
                  </a:lnTo>
                  <a:lnTo>
                    <a:pt x="853" y="715"/>
                  </a:lnTo>
                  <a:lnTo>
                    <a:pt x="838" y="725"/>
                  </a:lnTo>
                  <a:lnTo>
                    <a:pt x="828" y="733"/>
                  </a:lnTo>
                  <a:lnTo>
                    <a:pt x="823" y="734"/>
                  </a:lnTo>
                  <a:lnTo>
                    <a:pt x="817" y="730"/>
                  </a:lnTo>
                  <a:lnTo>
                    <a:pt x="817" y="727"/>
                  </a:lnTo>
                  <a:lnTo>
                    <a:pt x="821" y="715"/>
                  </a:lnTo>
                  <a:lnTo>
                    <a:pt x="823" y="702"/>
                  </a:lnTo>
                  <a:lnTo>
                    <a:pt x="822" y="689"/>
                  </a:lnTo>
                  <a:lnTo>
                    <a:pt x="818" y="678"/>
                  </a:lnTo>
                  <a:lnTo>
                    <a:pt x="811" y="667"/>
                  </a:lnTo>
                  <a:lnTo>
                    <a:pt x="801" y="651"/>
                  </a:lnTo>
                  <a:lnTo>
                    <a:pt x="792" y="639"/>
                  </a:lnTo>
                  <a:lnTo>
                    <a:pt x="777" y="627"/>
                  </a:lnTo>
                  <a:lnTo>
                    <a:pt x="769" y="621"/>
                  </a:lnTo>
                  <a:lnTo>
                    <a:pt x="753" y="613"/>
                  </a:lnTo>
                  <a:lnTo>
                    <a:pt x="734" y="605"/>
                  </a:lnTo>
                  <a:lnTo>
                    <a:pt x="715" y="596"/>
                  </a:lnTo>
                  <a:lnTo>
                    <a:pt x="693" y="588"/>
                  </a:lnTo>
                  <a:lnTo>
                    <a:pt x="689" y="589"/>
                  </a:lnTo>
                  <a:lnTo>
                    <a:pt x="682" y="596"/>
                  </a:lnTo>
                  <a:lnTo>
                    <a:pt x="667" y="598"/>
                  </a:lnTo>
                  <a:lnTo>
                    <a:pt x="655" y="599"/>
                  </a:lnTo>
                  <a:lnTo>
                    <a:pt x="634" y="602"/>
                  </a:lnTo>
                  <a:lnTo>
                    <a:pt x="622" y="600"/>
                  </a:lnTo>
                  <a:lnTo>
                    <a:pt x="613" y="593"/>
                  </a:lnTo>
                  <a:lnTo>
                    <a:pt x="608" y="593"/>
                  </a:lnTo>
                  <a:lnTo>
                    <a:pt x="598" y="597"/>
                  </a:lnTo>
                  <a:lnTo>
                    <a:pt x="458" y="603"/>
                  </a:lnTo>
                  <a:lnTo>
                    <a:pt x="310" y="603"/>
                  </a:lnTo>
                  <a:lnTo>
                    <a:pt x="186" y="597"/>
                  </a:lnTo>
                  <a:lnTo>
                    <a:pt x="106" y="591"/>
                  </a:lnTo>
                  <a:lnTo>
                    <a:pt x="95" y="572"/>
                  </a:lnTo>
                  <a:lnTo>
                    <a:pt x="90" y="565"/>
                  </a:lnTo>
                  <a:lnTo>
                    <a:pt x="90" y="551"/>
                  </a:lnTo>
                  <a:lnTo>
                    <a:pt x="87" y="544"/>
                  </a:lnTo>
                  <a:lnTo>
                    <a:pt x="82" y="536"/>
                  </a:lnTo>
                  <a:lnTo>
                    <a:pt x="70" y="532"/>
                  </a:lnTo>
                  <a:lnTo>
                    <a:pt x="60" y="526"/>
                  </a:lnTo>
                  <a:lnTo>
                    <a:pt x="50" y="518"/>
                  </a:lnTo>
                  <a:lnTo>
                    <a:pt x="44" y="515"/>
                  </a:lnTo>
                  <a:lnTo>
                    <a:pt x="44" y="506"/>
                  </a:lnTo>
                  <a:lnTo>
                    <a:pt x="52" y="495"/>
                  </a:lnTo>
                  <a:lnTo>
                    <a:pt x="52" y="482"/>
                  </a:lnTo>
                  <a:lnTo>
                    <a:pt x="52" y="480"/>
                  </a:lnTo>
                  <a:lnTo>
                    <a:pt x="52" y="471"/>
                  </a:lnTo>
                  <a:lnTo>
                    <a:pt x="54" y="461"/>
                  </a:lnTo>
                  <a:lnTo>
                    <a:pt x="58" y="449"/>
                  </a:lnTo>
                  <a:lnTo>
                    <a:pt x="47" y="440"/>
                  </a:lnTo>
                  <a:lnTo>
                    <a:pt x="44" y="438"/>
                  </a:lnTo>
                  <a:lnTo>
                    <a:pt x="42" y="428"/>
                  </a:lnTo>
                  <a:lnTo>
                    <a:pt x="45" y="419"/>
                  </a:lnTo>
                  <a:lnTo>
                    <a:pt x="49" y="405"/>
                  </a:lnTo>
                  <a:lnTo>
                    <a:pt x="52" y="393"/>
                  </a:lnTo>
                  <a:lnTo>
                    <a:pt x="50" y="385"/>
                  </a:lnTo>
                  <a:lnTo>
                    <a:pt x="51" y="378"/>
                  </a:lnTo>
                  <a:lnTo>
                    <a:pt x="52" y="370"/>
                  </a:lnTo>
                  <a:lnTo>
                    <a:pt x="52" y="359"/>
                  </a:lnTo>
                  <a:lnTo>
                    <a:pt x="54" y="349"/>
                  </a:lnTo>
                  <a:lnTo>
                    <a:pt x="54" y="339"/>
                  </a:lnTo>
                  <a:lnTo>
                    <a:pt x="53" y="327"/>
                  </a:lnTo>
                  <a:lnTo>
                    <a:pt x="54" y="317"/>
                  </a:lnTo>
                  <a:lnTo>
                    <a:pt x="53" y="305"/>
                  </a:lnTo>
                  <a:lnTo>
                    <a:pt x="52" y="296"/>
                  </a:lnTo>
                  <a:lnTo>
                    <a:pt x="49" y="288"/>
                  </a:lnTo>
                  <a:lnTo>
                    <a:pt x="43" y="283"/>
                  </a:lnTo>
                  <a:lnTo>
                    <a:pt x="36" y="275"/>
                  </a:lnTo>
                  <a:lnTo>
                    <a:pt x="28" y="268"/>
                  </a:lnTo>
                  <a:lnTo>
                    <a:pt x="21" y="251"/>
                  </a:lnTo>
                  <a:lnTo>
                    <a:pt x="13" y="236"/>
                  </a:lnTo>
                  <a:lnTo>
                    <a:pt x="5" y="227"/>
                  </a:lnTo>
                  <a:lnTo>
                    <a:pt x="1" y="221"/>
                  </a:lnTo>
                  <a:lnTo>
                    <a:pt x="0" y="215"/>
                  </a:lnTo>
                  <a:lnTo>
                    <a:pt x="174" y="0"/>
                  </a:lnTo>
                  <a:lnTo>
                    <a:pt x="179" y="9"/>
                  </a:lnTo>
                  <a:lnTo>
                    <a:pt x="183" y="22"/>
                  </a:lnTo>
                  <a:lnTo>
                    <a:pt x="188" y="33"/>
                  </a:lnTo>
                  <a:lnTo>
                    <a:pt x="193" y="40"/>
                  </a:lnTo>
                  <a:lnTo>
                    <a:pt x="198" y="39"/>
                  </a:lnTo>
                  <a:lnTo>
                    <a:pt x="201" y="32"/>
                  </a:lnTo>
                  <a:lnTo>
                    <a:pt x="205" y="28"/>
                  </a:lnTo>
                  <a:lnTo>
                    <a:pt x="214" y="29"/>
                  </a:lnTo>
                  <a:lnTo>
                    <a:pt x="219" y="31"/>
                  </a:lnTo>
                  <a:lnTo>
                    <a:pt x="223" y="35"/>
                  </a:lnTo>
                  <a:lnTo>
                    <a:pt x="223" y="40"/>
                  </a:lnTo>
                  <a:lnTo>
                    <a:pt x="235" y="39"/>
                  </a:lnTo>
                  <a:lnTo>
                    <a:pt x="244" y="36"/>
                  </a:lnTo>
                  <a:lnTo>
                    <a:pt x="257" y="34"/>
                  </a:lnTo>
                  <a:lnTo>
                    <a:pt x="266" y="35"/>
                  </a:lnTo>
                  <a:lnTo>
                    <a:pt x="269" y="31"/>
                  </a:lnTo>
                  <a:lnTo>
                    <a:pt x="274" y="29"/>
                  </a:lnTo>
                  <a:lnTo>
                    <a:pt x="278" y="33"/>
                  </a:lnTo>
                  <a:lnTo>
                    <a:pt x="288" y="50"/>
                  </a:lnTo>
                  <a:lnTo>
                    <a:pt x="291" y="59"/>
                  </a:lnTo>
                  <a:lnTo>
                    <a:pt x="294" y="56"/>
                  </a:lnTo>
                  <a:lnTo>
                    <a:pt x="299" y="47"/>
                  </a:lnTo>
                  <a:lnTo>
                    <a:pt x="302" y="49"/>
                  </a:lnTo>
                  <a:lnTo>
                    <a:pt x="307" y="55"/>
                  </a:lnTo>
                  <a:lnTo>
                    <a:pt x="305" y="59"/>
                  </a:lnTo>
                  <a:lnTo>
                    <a:pt x="306" y="67"/>
                  </a:lnTo>
                  <a:lnTo>
                    <a:pt x="324" y="65"/>
                  </a:lnTo>
                  <a:lnTo>
                    <a:pt x="332" y="67"/>
                  </a:lnTo>
                  <a:lnTo>
                    <a:pt x="338" y="73"/>
                  </a:lnTo>
                  <a:lnTo>
                    <a:pt x="344" y="83"/>
                  </a:lnTo>
                  <a:lnTo>
                    <a:pt x="351" y="91"/>
                  </a:lnTo>
                  <a:lnTo>
                    <a:pt x="363" y="98"/>
                  </a:lnTo>
                  <a:lnTo>
                    <a:pt x="370" y="102"/>
                  </a:lnTo>
                  <a:lnTo>
                    <a:pt x="371" y="108"/>
                  </a:lnTo>
                  <a:lnTo>
                    <a:pt x="372" y="115"/>
                  </a:lnTo>
                  <a:lnTo>
                    <a:pt x="368" y="122"/>
                  </a:lnTo>
                  <a:lnTo>
                    <a:pt x="373" y="126"/>
                  </a:lnTo>
                  <a:lnTo>
                    <a:pt x="387" y="128"/>
                  </a:lnTo>
                  <a:lnTo>
                    <a:pt x="402" y="130"/>
                  </a:lnTo>
                  <a:lnTo>
                    <a:pt x="417" y="133"/>
                  </a:lnTo>
                  <a:lnTo>
                    <a:pt x="427" y="141"/>
                  </a:lnTo>
                  <a:lnTo>
                    <a:pt x="432" y="153"/>
                  </a:lnTo>
                  <a:lnTo>
                    <a:pt x="434" y="156"/>
                  </a:lnTo>
                  <a:lnTo>
                    <a:pt x="438" y="157"/>
                  </a:lnTo>
                  <a:lnTo>
                    <a:pt x="439" y="155"/>
                  </a:lnTo>
                  <a:lnTo>
                    <a:pt x="435" y="138"/>
                  </a:lnTo>
                  <a:lnTo>
                    <a:pt x="438" y="132"/>
                  </a:lnTo>
                  <a:lnTo>
                    <a:pt x="445" y="128"/>
                  </a:lnTo>
                  <a:lnTo>
                    <a:pt x="454" y="127"/>
                  </a:lnTo>
                  <a:lnTo>
                    <a:pt x="455" y="125"/>
                  </a:lnTo>
                  <a:lnTo>
                    <a:pt x="454" y="124"/>
                  </a:lnTo>
                  <a:lnTo>
                    <a:pt x="451" y="123"/>
                  </a:lnTo>
                  <a:lnTo>
                    <a:pt x="442" y="122"/>
                  </a:lnTo>
                  <a:lnTo>
                    <a:pt x="439" y="119"/>
                  </a:lnTo>
                  <a:lnTo>
                    <a:pt x="439" y="116"/>
                  </a:lnTo>
                  <a:lnTo>
                    <a:pt x="459" y="109"/>
                  </a:lnTo>
                  <a:lnTo>
                    <a:pt x="466" y="112"/>
                  </a:lnTo>
                  <a:lnTo>
                    <a:pt x="476" y="123"/>
                  </a:lnTo>
                  <a:lnTo>
                    <a:pt x="486" y="130"/>
                  </a:lnTo>
                  <a:lnTo>
                    <a:pt x="494" y="128"/>
                  </a:lnTo>
                  <a:lnTo>
                    <a:pt x="498" y="130"/>
                  </a:lnTo>
                  <a:lnTo>
                    <a:pt x="509" y="137"/>
                  </a:lnTo>
                  <a:lnTo>
                    <a:pt x="538" y="131"/>
                  </a:lnTo>
                  <a:lnTo>
                    <a:pt x="544" y="126"/>
                  </a:lnTo>
                  <a:lnTo>
                    <a:pt x="548" y="126"/>
                  </a:lnTo>
                  <a:lnTo>
                    <a:pt x="550" y="137"/>
                  </a:lnTo>
                  <a:lnTo>
                    <a:pt x="548" y="146"/>
                  </a:lnTo>
                  <a:lnTo>
                    <a:pt x="552" y="155"/>
                  </a:lnTo>
                  <a:lnTo>
                    <a:pt x="554" y="156"/>
                  </a:lnTo>
                  <a:lnTo>
                    <a:pt x="560" y="154"/>
                  </a:lnTo>
                  <a:lnTo>
                    <a:pt x="561" y="152"/>
                  </a:lnTo>
                  <a:lnTo>
                    <a:pt x="562" y="145"/>
                  </a:lnTo>
                  <a:lnTo>
                    <a:pt x="559" y="137"/>
                  </a:lnTo>
                  <a:lnTo>
                    <a:pt x="562" y="135"/>
                  </a:lnTo>
                  <a:lnTo>
                    <a:pt x="570" y="128"/>
                  </a:lnTo>
                  <a:lnTo>
                    <a:pt x="578" y="123"/>
                  </a:lnTo>
                  <a:lnTo>
                    <a:pt x="583" y="116"/>
                  </a:lnTo>
                  <a:lnTo>
                    <a:pt x="585" y="109"/>
                  </a:lnTo>
                  <a:lnTo>
                    <a:pt x="581" y="107"/>
                  </a:lnTo>
                  <a:lnTo>
                    <a:pt x="572" y="104"/>
                  </a:lnTo>
                  <a:lnTo>
                    <a:pt x="570" y="102"/>
                  </a:lnTo>
                  <a:lnTo>
                    <a:pt x="569" y="99"/>
                  </a:lnTo>
                  <a:lnTo>
                    <a:pt x="572" y="93"/>
                  </a:lnTo>
                  <a:lnTo>
                    <a:pt x="572" y="90"/>
                  </a:lnTo>
                  <a:lnTo>
                    <a:pt x="562" y="78"/>
                  </a:lnTo>
                  <a:lnTo>
                    <a:pt x="560" y="71"/>
                  </a:lnTo>
                  <a:lnTo>
                    <a:pt x="562" y="61"/>
                  </a:lnTo>
                  <a:lnTo>
                    <a:pt x="567" y="51"/>
                  </a:lnTo>
                  <a:lnTo>
                    <a:pt x="569" y="41"/>
                  </a:lnTo>
                  <a:lnTo>
                    <a:pt x="574" y="33"/>
                  </a:lnTo>
                  <a:lnTo>
                    <a:pt x="585" y="31"/>
                  </a:lnTo>
                  <a:lnTo>
                    <a:pt x="589" y="34"/>
                  </a:lnTo>
                  <a:lnTo>
                    <a:pt x="594" y="43"/>
                  </a:lnTo>
                  <a:lnTo>
                    <a:pt x="597" y="47"/>
                  </a:lnTo>
                  <a:lnTo>
                    <a:pt x="600" y="56"/>
                  </a:lnTo>
                  <a:lnTo>
                    <a:pt x="609" y="59"/>
                  </a:lnTo>
                  <a:lnTo>
                    <a:pt x="611" y="61"/>
                  </a:lnTo>
                  <a:lnTo>
                    <a:pt x="611" y="66"/>
                  </a:lnTo>
                  <a:lnTo>
                    <a:pt x="609" y="70"/>
                  </a:lnTo>
                  <a:lnTo>
                    <a:pt x="603" y="72"/>
                  </a:lnTo>
                  <a:lnTo>
                    <a:pt x="601" y="74"/>
                  </a:lnTo>
                  <a:lnTo>
                    <a:pt x="601" y="79"/>
                  </a:lnTo>
                  <a:lnTo>
                    <a:pt x="614" y="89"/>
                  </a:lnTo>
                  <a:lnTo>
                    <a:pt x="618" y="96"/>
                  </a:lnTo>
                  <a:lnTo>
                    <a:pt x="620" y="107"/>
                  </a:lnTo>
                  <a:lnTo>
                    <a:pt x="627" y="114"/>
                  </a:lnTo>
                  <a:lnTo>
                    <a:pt x="634" y="115"/>
                  </a:lnTo>
                  <a:lnTo>
                    <a:pt x="636" y="107"/>
                  </a:lnTo>
                  <a:lnTo>
                    <a:pt x="634" y="99"/>
                  </a:lnTo>
                  <a:lnTo>
                    <a:pt x="628" y="94"/>
                  </a:lnTo>
                  <a:lnTo>
                    <a:pt x="628" y="87"/>
                  </a:lnTo>
                  <a:lnTo>
                    <a:pt x="633" y="86"/>
                  </a:lnTo>
                  <a:lnTo>
                    <a:pt x="639" y="90"/>
                  </a:lnTo>
                  <a:lnTo>
                    <a:pt x="647" y="103"/>
                  </a:lnTo>
                  <a:lnTo>
                    <a:pt x="649" y="116"/>
                  </a:lnTo>
                  <a:lnTo>
                    <a:pt x="653" y="124"/>
                  </a:lnTo>
                  <a:lnTo>
                    <a:pt x="657" y="125"/>
                  </a:lnTo>
                  <a:lnTo>
                    <a:pt x="667" y="122"/>
                  </a:lnTo>
                  <a:lnTo>
                    <a:pt x="670" y="117"/>
                  </a:lnTo>
                  <a:lnTo>
                    <a:pt x="671" y="109"/>
                  </a:lnTo>
                  <a:lnTo>
                    <a:pt x="675" y="102"/>
                  </a:lnTo>
                  <a:lnTo>
                    <a:pt x="675" y="95"/>
                  </a:lnTo>
                  <a:lnTo>
                    <a:pt x="671" y="77"/>
                  </a:lnTo>
                  <a:lnTo>
                    <a:pt x="672" y="72"/>
                  </a:lnTo>
                  <a:lnTo>
                    <a:pt x="675" y="68"/>
                  </a:lnTo>
                  <a:lnTo>
                    <a:pt x="681" y="67"/>
                  </a:lnTo>
                  <a:lnTo>
                    <a:pt x="685" y="70"/>
                  </a:lnTo>
                  <a:lnTo>
                    <a:pt x="690" y="73"/>
                  </a:lnTo>
                  <a:lnTo>
                    <a:pt x="696" y="81"/>
                  </a:lnTo>
                  <a:lnTo>
                    <a:pt x="702" y="78"/>
                  </a:lnTo>
                  <a:lnTo>
                    <a:pt x="706" y="78"/>
                  </a:lnTo>
                  <a:lnTo>
                    <a:pt x="709" y="79"/>
                  </a:lnTo>
                  <a:lnTo>
                    <a:pt x="708" y="84"/>
                  </a:lnTo>
                  <a:lnTo>
                    <a:pt x="702" y="88"/>
                  </a:lnTo>
                  <a:lnTo>
                    <a:pt x="700" y="94"/>
                  </a:lnTo>
                  <a:lnTo>
                    <a:pt x="699" y="105"/>
                  </a:lnTo>
                  <a:lnTo>
                    <a:pt x="705" y="106"/>
                  </a:lnTo>
                  <a:lnTo>
                    <a:pt x="705" y="113"/>
                  </a:lnTo>
                  <a:lnTo>
                    <a:pt x="710" y="112"/>
                  </a:lnTo>
                  <a:lnTo>
                    <a:pt x="715" y="116"/>
                  </a:lnTo>
                  <a:lnTo>
                    <a:pt x="720" y="119"/>
                  </a:lnTo>
                  <a:lnTo>
                    <a:pt x="721" y="121"/>
                  </a:lnTo>
                  <a:lnTo>
                    <a:pt x="711" y="140"/>
                  </a:lnTo>
                  <a:lnTo>
                    <a:pt x="707" y="143"/>
                  </a:lnTo>
                  <a:lnTo>
                    <a:pt x="702" y="143"/>
                  </a:lnTo>
                  <a:lnTo>
                    <a:pt x="697" y="139"/>
                  </a:lnTo>
                  <a:lnTo>
                    <a:pt x="693" y="143"/>
                  </a:lnTo>
                  <a:lnTo>
                    <a:pt x="687" y="149"/>
                  </a:lnTo>
                  <a:lnTo>
                    <a:pt x="682" y="151"/>
                  </a:lnTo>
                  <a:lnTo>
                    <a:pt x="673" y="149"/>
                  </a:lnTo>
                  <a:lnTo>
                    <a:pt x="667" y="149"/>
                  </a:lnTo>
                  <a:lnTo>
                    <a:pt x="666" y="152"/>
                  </a:lnTo>
                  <a:lnTo>
                    <a:pt x="669" y="155"/>
                  </a:lnTo>
                  <a:lnTo>
                    <a:pt x="674" y="160"/>
                  </a:lnTo>
                  <a:lnTo>
                    <a:pt x="672" y="163"/>
                  </a:lnTo>
                  <a:lnTo>
                    <a:pt x="660" y="171"/>
                  </a:lnTo>
                  <a:lnTo>
                    <a:pt x="650" y="172"/>
                  </a:lnTo>
                  <a:lnTo>
                    <a:pt x="640" y="166"/>
                  </a:lnTo>
                  <a:lnTo>
                    <a:pt x="631" y="166"/>
                  </a:lnTo>
                  <a:lnTo>
                    <a:pt x="625" y="170"/>
                  </a:lnTo>
                  <a:lnTo>
                    <a:pt x="626" y="179"/>
                  </a:lnTo>
                  <a:lnTo>
                    <a:pt x="640" y="185"/>
                  </a:lnTo>
                  <a:lnTo>
                    <a:pt x="648" y="185"/>
                  </a:lnTo>
                  <a:lnTo>
                    <a:pt x="654" y="193"/>
                  </a:lnTo>
                  <a:lnTo>
                    <a:pt x="650" y="205"/>
                  </a:lnTo>
                  <a:lnTo>
                    <a:pt x="627" y="221"/>
                  </a:lnTo>
                  <a:lnTo>
                    <a:pt x="617" y="223"/>
                  </a:lnTo>
                  <a:lnTo>
                    <a:pt x="609" y="222"/>
                  </a:lnTo>
                  <a:lnTo>
                    <a:pt x="605" y="224"/>
                  </a:lnTo>
                  <a:lnTo>
                    <a:pt x="603" y="230"/>
                  </a:lnTo>
                  <a:lnTo>
                    <a:pt x="609" y="233"/>
                  </a:lnTo>
                  <a:lnTo>
                    <a:pt x="613" y="236"/>
                  </a:lnTo>
                  <a:lnTo>
                    <a:pt x="612" y="242"/>
                  </a:lnTo>
                  <a:lnTo>
                    <a:pt x="587" y="266"/>
                  </a:lnTo>
                  <a:lnTo>
                    <a:pt x="585" y="272"/>
                  </a:lnTo>
                  <a:lnTo>
                    <a:pt x="586" y="276"/>
                  </a:lnTo>
                  <a:lnTo>
                    <a:pt x="581" y="284"/>
                  </a:lnTo>
                  <a:lnTo>
                    <a:pt x="574" y="292"/>
                  </a:lnTo>
                  <a:lnTo>
                    <a:pt x="569" y="301"/>
                  </a:lnTo>
                  <a:lnTo>
                    <a:pt x="559" y="306"/>
                  </a:lnTo>
                  <a:lnTo>
                    <a:pt x="561" y="309"/>
                  </a:lnTo>
                  <a:lnTo>
                    <a:pt x="566" y="317"/>
                  </a:lnTo>
                  <a:lnTo>
                    <a:pt x="564" y="325"/>
                  </a:lnTo>
                  <a:lnTo>
                    <a:pt x="566" y="338"/>
                  </a:lnTo>
                  <a:lnTo>
                    <a:pt x="571" y="341"/>
                  </a:lnTo>
                  <a:lnTo>
                    <a:pt x="585" y="340"/>
                  </a:lnTo>
                  <a:lnTo>
                    <a:pt x="589" y="341"/>
                  </a:lnTo>
                  <a:lnTo>
                    <a:pt x="592" y="341"/>
                  </a:lnTo>
                  <a:lnTo>
                    <a:pt x="598" y="359"/>
                  </a:lnTo>
                  <a:lnTo>
                    <a:pt x="601" y="368"/>
                  </a:lnTo>
                  <a:lnTo>
                    <a:pt x="604" y="376"/>
                  </a:lnTo>
                  <a:lnTo>
                    <a:pt x="609" y="382"/>
                  </a:lnTo>
                  <a:lnTo>
                    <a:pt x="617" y="379"/>
                  </a:lnTo>
                  <a:lnTo>
                    <a:pt x="624" y="372"/>
                  </a:lnTo>
                  <a:lnTo>
                    <a:pt x="628" y="371"/>
                  </a:lnTo>
                  <a:lnTo>
                    <a:pt x="638" y="374"/>
                  </a:lnTo>
                  <a:lnTo>
                    <a:pt x="650" y="380"/>
                  </a:lnTo>
                  <a:lnTo>
                    <a:pt x="660" y="380"/>
                  </a:lnTo>
                  <a:lnTo>
                    <a:pt x="668" y="384"/>
                  </a:lnTo>
                  <a:lnTo>
                    <a:pt x="676" y="387"/>
                  </a:lnTo>
                  <a:lnTo>
                    <a:pt x="679" y="398"/>
                  </a:lnTo>
                  <a:lnTo>
                    <a:pt x="683" y="399"/>
                  </a:lnTo>
                  <a:lnTo>
                    <a:pt x="701" y="399"/>
                  </a:lnTo>
                  <a:lnTo>
                    <a:pt x="722" y="398"/>
                  </a:lnTo>
                  <a:lnTo>
                    <a:pt x="733" y="400"/>
                  </a:lnTo>
                  <a:lnTo>
                    <a:pt x="750" y="401"/>
                  </a:lnTo>
                  <a:lnTo>
                    <a:pt x="759" y="399"/>
                  </a:lnTo>
                  <a:lnTo>
                    <a:pt x="765" y="401"/>
                  </a:lnTo>
                  <a:lnTo>
                    <a:pt x="769" y="403"/>
                  </a:lnTo>
                  <a:lnTo>
                    <a:pt x="770" y="409"/>
                  </a:lnTo>
                  <a:lnTo>
                    <a:pt x="769" y="412"/>
                  </a:lnTo>
                  <a:lnTo>
                    <a:pt x="765" y="417"/>
                  </a:lnTo>
                  <a:lnTo>
                    <a:pt x="765" y="422"/>
                  </a:lnTo>
                  <a:lnTo>
                    <a:pt x="767" y="426"/>
                  </a:lnTo>
                  <a:lnTo>
                    <a:pt x="774" y="432"/>
                  </a:lnTo>
                  <a:lnTo>
                    <a:pt x="777" y="446"/>
                  </a:lnTo>
                  <a:lnTo>
                    <a:pt x="790" y="469"/>
                  </a:lnTo>
                  <a:lnTo>
                    <a:pt x="800" y="475"/>
                  </a:lnTo>
                  <a:lnTo>
                    <a:pt x="813" y="489"/>
                  </a:lnTo>
                  <a:lnTo>
                    <a:pt x="822" y="488"/>
                  </a:lnTo>
                  <a:lnTo>
                    <a:pt x="827" y="479"/>
                  </a:lnTo>
                  <a:lnTo>
                    <a:pt x="831" y="487"/>
                  </a:lnTo>
                  <a:lnTo>
                    <a:pt x="840" y="485"/>
                  </a:lnTo>
                  <a:lnTo>
                    <a:pt x="845" y="476"/>
                  </a:lnTo>
                  <a:lnTo>
                    <a:pt x="845" y="457"/>
                  </a:lnTo>
                  <a:lnTo>
                    <a:pt x="841" y="447"/>
                  </a:lnTo>
                  <a:lnTo>
                    <a:pt x="818" y="421"/>
                  </a:lnTo>
                  <a:lnTo>
                    <a:pt x="815" y="411"/>
                  </a:lnTo>
                  <a:lnTo>
                    <a:pt x="819" y="403"/>
                  </a:lnTo>
                  <a:lnTo>
                    <a:pt x="831" y="393"/>
                  </a:lnTo>
                  <a:lnTo>
                    <a:pt x="841" y="376"/>
                  </a:lnTo>
                  <a:lnTo>
                    <a:pt x="841" y="356"/>
                  </a:lnTo>
                  <a:lnTo>
                    <a:pt x="833" y="341"/>
                  </a:lnTo>
                  <a:lnTo>
                    <a:pt x="824" y="328"/>
                  </a:lnTo>
                  <a:lnTo>
                    <a:pt x="812" y="319"/>
                  </a:lnTo>
                  <a:lnTo>
                    <a:pt x="802" y="316"/>
                  </a:lnTo>
                  <a:lnTo>
                    <a:pt x="799" y="312"/>
                  </a:lnTo>
                  <a:lnTo>
                    <a:pt x="798" y="302"/>
                  </a:lnTo>
                  <a:lnTo>
                    <a:pt x="801" y="294"/>
                  </a:lnTo>
                  <a:lnTo>
                    <a:pt x="812" y="288"/>
                  </a:lnTo>
                  <a:lnTo>
                    <a:pt x="817" y="283"/>
                  </a:lnTo>
                  <a:lnTo>
                    <a:pt x="814" y="274"/>
                  </a:lnTo>
                  <a:lnTo>
                    <a:pt x="809" y="266"/>
                  </a:lnTo>
                  <a:lnTo>
                    <a:pt x="801" y="259"/>
                  </a:lnTo>
                  <a:lnTo>
                    <a:pt x="796" y="255"/>
                  </a:lnTo>
                  <a:lnTo>
                    <a:pt x="795" y="246"/>
                  </a:lnTo>
                  <a:lnTo>
                    <a:pt x="792" y="236"/>
                  </a:lnTo>
                  <a:lnTo>
                    <a:pt x="785" y="224"/>
                  </a:lnTo>
                  <a:lnTo>
                    <a:pt x="786" y="214"/>
                  </a:lnTo>
                  <a:lnTo>
                    <a:pt x="793" y="212"/>
                  </a:lnTo>
                  <a:lnTo>
                    <a:pt x="798" y="213"/>
                  </a:lnTo>
                  <a:lnTo>
                    <a:pt x="808" y="215"/>
                  </a:lnTo>
                  <a:lnTo>
                    <a:pt x="814" y="216"/>
                  </a:lnTo>
                  <a:lnTo>
                    <a:pt x="824" y="213"/>
                  </a:lnTo>
                  <a:lnTo>
                    <a:pt x="830" y="207"/>
                  </a:lnTo>
                  <a:lnTo>
                    <a:pt x="837" y="205"/>
                  </a:lnTo>
                  <a:lnTo>
                    <a:pt x="846" y="207"/>
                  </a:lnTo>
                  <a:lnTo>
                    <a:pt x="854" y="211"/>
                  </a:lnTo>
                  <a:lnTo>
                    <a:pt x="863" y="219"/>
                  </a:lnTo>
                  <a:lnTo>
                    <a:pt x="871" y="225"/>
                  </a:lnTo>
                  <a:lnTo>
                    <a:pt x="880" y="227"/>
                  </a:lnTo>
                  <a:lnTo>
                    <a:pt x="889" y="227"/>
                  </a:lnTo>
                  <a:lnTo>
                    <a:pt x="901" y="223"/>
                  </a:lnTo>
                  <a:lnTo>
                    <a:pt x="905" y="226"/>
                  </a:lnTo>
                  <a:lnTo>
                    <a:pt x="906" y="230"/>
                  </a:lnTo>
                  <a:lnTo>
                    <a:pt x="904" y="238"/>
                  </a:lnTo>
                  <a:lnTo>
                    <a:pt x="913" y="249"/>
                  </a:lnTo>
                  <a:lnTo>
                    <a:pt x="916" y="255"/>
                  </a:lnTo>
                  <a:lnTo>
                    <a:pt x="917" y="269"/>
                  </a:lnTo>
                  <a:lnTo>
                    <a:pt x="922" y="271"/>
                  </a:lnTo>
                  <a:lnTo>
                    <a:pt x="930" y="268"/>
                  </a:lnTo>
                  <a:lnTo>
                    <a:pt x="943" y="276"/>
                  </a:lnTo>
                  <a:lnTo>
                    <a:pt x="952" y="277"/>
                  </a:lnTo>
                  <a:lnTo>
                    <a:pt x="961" y="273"/>
                  </a:lnTo>
                  <a:lnTo>
                    <a:pt x="971" y="262"/>
                  </a:lnTo>
                  <a:lnTo>
                    <a:pt x="973" y="250"/>
                  </a:lnTo>
                  <a:lnTo>
                    <a:pt x="967" y="241"/>
                  </a:lnTo>
                  <a:lnTo>
                    <a:pt x="960" y="238"/>
                  </a:lnTo>
                  <a:lnTo>
                    <a:pt x="961" y="227"/>
                  </a:lnTo>
                  <a:lnTo>
                    <a:pt x="966" y="218"/>
                  </a:lnTo>
                  <a:lnTo>
                    <a:pt x="966" y="211"/>
                  </a:lnTo>
                  <a:lnTo>
                    <a:pt x="976" y="214"/>
                  </a:lnTo>
                  <a:lnTo>
                    <a:pt x="983" y="218"/>
                  </a:lnTo>
                  <a:lnTo>
                    <a:pt x="992" y="222"/>
                  </a:lnTo>
                  <a:lnTo>
                    <a:pt x="1009" y="236"/>
                  </a:lnTo>
                  <a:lnTo>
                    <a:pt x="1031" y="243"/>
                  </a:lnTo>
                  <a:lnTo>
                    <a:pt x="1040" y="261"/>
                  </a:lnTo>
                  <a:lnTo>
                    <a:pt x="1056" y="270"/>
                  </a:lnTo>
                  <a:lnTo>
                    <a:pt x="1061" y="292"/>
                  </a:lnTo>
                  <a:lnTo>
                    <a:pt x="1075" y="294"/>
                  </a:lnTo>
                  <a:lnTo>
                    <a:pt x="1092" y="304"/>
                  </a:lnTo>
                  <a:lnTo>
                    <a:pt x="1097" y="304"/>
                  </a:lnTo>
                  <a:lnTo>
                    <a:pt x="1108" y="298"/>
                  </a:lnTo>
                  <a:lnTo>
                    <a:pt x="1121" y="298"/>
                  </a:lnTo>
                  <a:lnTo>
                    <a:pt x="1126" y="294"/>
                  </a:lnTo>
                  <a:lnTo>
                    <a:pt x="1128" y="294"/>
                  </a:lnTo>
                  <a:lnTo>
                    <a:pt x="1134" y="295"/>
                  </a:lnTo>
                  <a:lnTo>
                    <a:pt x="1135" y="299"/>
                  </a:lnTo>
                  <a:lnTo>
                    <a:pt x="1131" y="309"/>
                  </a:lnTo>
                  <a:lnTo>
                    <a:pt x="1124" y="314"/>
                  </a:lnTo>
                  <a:lnTo>
                    <a:pt x="1116" y="323"/>
                  </a:lnTo>
                  <a:lnTo>
                    <a:pt x="1114" y="333"/>
                  </a:lnTo>
                  <a:lnTo>
                    <a:pt x="1117" y="340"/>
                  </a:lnTo>
                  <a:lnTo>
                    <a:pt x="1121" y="340"/>
                  </a:lnTo>
                  <a:lnTo>
                    <a:pt x="1128" y="331"/>
                  </a:lnTo>
                  <a:lnTo>
                    <a:pt x="1136" y="321"/>
                  </a:lnTo>
                  <a:lnTo>
                    <a:pt x="1143" y="311"/>
                  </a:lnTo>
                  <a:lnTo>
                    <a:pt x="1149" y="306"/>
                  </a:lnTo>
                  <a:lnTo>
                    <a:pt x="1151" y="308"/>
                  </a:lnTo>
                  <a:lnTo>
                    <a:pt x="1153" y="312"/>
                  </a:lnTo>
                  <a:lnTo>
                    <a:pt x="1153" y="315"/>
                  </a:lnTo>
                  <a:lnTo>
                    <a:pt x="1158" y="316"/>
                  </a:lnTo>
                  <a:lnTo>
                    <a:pt x="1162" y="310"/>
                  </a:lnTo>
                  <a:lnTo>
                    <a:pt x="1165" y="309"/>
                  </a:lnTo>
                  <a:lnTo>
                    <a:pt x="1169" y="310"/>
                  </a:lnTo>
                  <a:lnTo>
                    <a:pt x="1173" y="317"/>
                  </a:lnTo>
                  <a:lnTo>
                    <a:pt x="1177" y="327"/>
                  </a:lnTo>
                  <a:lnTo>
                    <a:pt x="1184" y="329"/>
                  </a:lnTo>
                  <a:lnTo>
                    <a:pt x="1188" y="340"/>
                  </a:lnTo>
                  <a:lnTo>
                    <a:pt x="1187" y="348"/>
                  </a:lnTo>
                  <a:lnTo>
                    <a:pt x="1184" y="355"/>
                  </a:lnTo>
                  <a:lnTo>
                    <a:pt x="1177" y="364"/>
                  </a:lnTo>
                  <a:lnTo>
                    <a:pt x="1170" y="367"/>
                  </a:lnTo>
                  <a:lnTo>
                    <a:pt x="1168" y="377"/>
                  </a:lnTo>
                  <a:lnTo>
                    <a:pt x="1163" y="398"/>
                  </a:lnTo>
                  <a:lnTo>
                    <a:pt x="1156" y="406"/>
                  </a:lnTo>
                  <a:lnTo>
                    <a:pt x="1135" y="417"/>
                  </a:lnTo>
                  <a:lnTo>
                    <a:pt x="1115" y="422"/>
                  </a:lnTo>
                  <a:lnTo>
                    <a:pt x="1104" y="426"/>
                  </a:lnTo>
                  <a:lnTo>
                    <a:pt x="1080" y="435"/>
                  </a:lnTo>
                  <a:lnTo>
                    <a:pt x="1048" y="447"/>
                  </a:lnTo>
                  <a:lnTo>
                    <a:pt x="1042" y="459"/>
                  </a:lnTo>
                  <a:lnTo>
                    <a:pt x="1042" y="469"/>
                  </a:lnTo>
                  <a:lnTo>
                    <a:pt x="1036" y="476"/>
                  </a:lnTo>
                  <a:lnTo>
                    <a:pt x="1030" y="483"/>
                  </a:lnTo>
                  <a:lnTo>
                    <a:pt x="1027" y="489"/>
                  </a:lnTo>
                  <a:lnTo>
                    <a:pt x="1025" y="501"/>
                  </a:lnTo>
                  <a:lnTo>
                    <a:pt x="1025" y="509"/>
                  </a:lnTo>
                  <a:lnTo>
                    <a:pt x="1017" y="527"/>
                  </a:lnTo>
                  <a:lnTo>
                    <a:pt x="1011" y="547"/>
                  </a:lnTo>
                  <a:lnTo>
                    <a:pt x="1010" y="548"/>
                  </a:lnTo>
                  <a:lnTo>
                    <a:pt x="1013" y="551"/>
                  </a:lnTo>
                  <a:lnTo>
                    <a:pt x="1015" y="551"/>
                  </a:lnTo>
                  <a:lnTo>
                    <a:pt x="1017" y="551"/>
                  </a:lnTo>
                  <a:lnTo>
                    <a:pt x="1021" y="547"/>
                  </a:lnTo>
                  <a:lnTo>
                    <a:pt x="1025" y="54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7" name="Freeform 55"/>
            <p:cNvSpPr>
              <a:spLocks/>
            </p:cNvSpPr>
            <p:nvPr/>
          </p:nvSpPr>
          <p:spPr bwMode="auto">
            <a:xfrm>
              <a:off x="589" y="2101"/>
              <a:ext cx="733" cy="439"/>
            </a:xfrm>
            <a:custGeom>
              <a:avLst/>
              <a:gdLst>
                <a:gd name="T0" fmla="*/ 493 w 733"/>
                <a:gd name="T1" fmla="*/ 300 h 439"/>
                <a:gd name="T2" fmla="*/ 473 w 733"/>
                <a:gd name="T3" fmla="*/ 268 h 439"/>
                <a:gd name="T4" fmla="*/ 458 w 733"/>
                <a:gd name="T5" fmla="*/ 245 h 439"/>
                <a:gd name="T6" fmla="*/ 455 w 733"/>
                <a:gd name="T7" fmla="*/ 166 h 439"/>
                <a:gd name="T8" fmla="*/ 436 w 733"/>
                <a:gd name="T9" fmla="*/ 153 h 439"/>
                <a:gd name="T10" fmla="*/ 394 w 733"/>
                <a:gd name="T11" fmla="*/ 119 h 439"/>
                <a:gd name="T12" fmla="*/ 346 w 733"/>
                <a:gd name="T13" fmla="*/ 67 h 439"/>
                <a:gd name="T14" fmla="*/ 317 w 733"/>
                <a:gd name="T15" fmla="*/ 80 h 439"/>
                <a:gd name="T16" fmla="*/ 285 w 733"/>
                <a:gd name="T17" fmla="*/ 72 h 439"/>
                <a:gd name="T18" fmla="*/ 258 w 733"/>
                <a:gd name="T19" fmla="*/ 40 h 439"/>
                <a:gd name="T20" fmla="*/ 223 w 733"/>
                <a:gd name="T21" fmla="*/ 18 h 439"/>
                <a:gd name="T22" fmla="*/ 191 w 733"/>
                <a:gd name="T23" fmla="*/ 19 h 439"/>
                <a:gd name="T24" fmla="*/ 164 w 733"/>
                <a:gd name="T25" fmla="*/ 36 h 439"/>
                <a:gd name="T26" fmla="*/ 121 w 733"/>
                <a:gd name="T27" fmla="*/ 30 h 439"/>
                <a:gd name="T28" fmla="*/ 77 w 733"/>
                <a:gd name="T29" fmla="*/ 20 h 439"/>
                <a:gd name="T30" fmla="*/ 41 w 733"/>
                <a:gd name="T31" fmla="*/ 1 h 439"/>
                <a:gd name="T32" fmla="*/ 9 w 733"/>
                <a:gd name="T33" fmla="*/ 38 h 439"/>
                <a:gd name="T34" fmla="*/ 37 w 733"/>
                <a:gd name="T35" fmla="*/ 95 h 439"/>
                <a:gd name="T36" fmla="*/ 66 w 733"/>
                <a:gd name="T37" fmla="*/ 126 h 439"/>
                <a:gd name="T38" fmla="*/ 46 w 733"/>
                <a:gd name="T39" fmla="*/ 133 h 439"/>
                <a:gd name="T40" fmla="*/ 90 w 733"/>
                <a:gd name="T41" fmla="*/ 167 h 439"/>
                <a:gd name="T42" fmla="*/ 113 w 733"/>
                <a:gd name="T43" fmla="*/ 214 h 439"/>
                <a:gd name="T44" fmla="*/ 149 w 733"/>
                <a:gd name="T45" fmla="*/ 250 h 439"/>
                <a:gd name="T46" fmla="*/ 176 w 733"/>
                <a:gd name="T47" fmla="*/ 255 h 439"/>
                <a:gd name="T48" fmla="*/ 145 w 733"/>
                <a:gd name="T49" fmla="*/ 231 h 439"/>
                <a:gd name="T50" fmla="*/ 136 w 733"/>
                <a:gd name="T51" fmla="*/ 205 h 439"/>
                <a:gd name="T52" fmla="*/ 95 w 733"/>
                <a:gd name="T53" fmla="*/ 124 h 439"/>
                <a:gd name="T54" fmla="*/ 51 w 733"/>
                <a:gd name="T55" fmla="*/ 69 h 439"/>
                <a:gd name="T56" fmla="*/ 53 w 733"/>
                <a:gd name="T57" fmla="*/ 27 h 439"/>
                <a:gd name="T58" fmla="*/ 81 w 733"/>
                <a:gd name="T59" fmla="*/ 55 h 439"/>
                <a:gd name="T60" fmla="*/ 113 w 733"/>
                <a:gd name="T61" fmla="*/ 111 h 439"/>
                <a:gd name="T62" fmla="*/ 141 w 733"/>
                <a:gd name="T63" fmla="*/ 141 h 439"/>
                <a:gd name="T64" fmla="*/ 179 w 733"/>
                <a:gd name="T65" fmla="*/ 181 h 439"/>
                <a:gd name="T66" fmla="*/ 227 w 733"/>
                <a:gd name="T67" fmla="*/ 232 h 439"/>
                <a:gd name="T68" fmla="*/ 271 w 733"/>
                <a:gd name="T69" fmla="*/ 290 h 439"/>
                <a:gd name="T70" fmla="*/ 277 w 733"/>
                <a:gd name="T71" fmla="*/ 317 h 439"/>
                <a:gd name="T72" fmla="*/ 298 w 733"/>
                <a:gd name="T73" fmla="*/ 350 h 439"/>
                <a:gd name="T74" fmla="*/ 342 w 733"/>
                <a:gd name="T75" fmla="*/ 373 h 439"/>
                <a:gd name="T76" fmla="*/ 384 w 733"/>
                <a:gd name="T77" fmla="*/ 382 h 439"/>
                <a:gd name="T78" fmla="*/ 420 w 733"/>
                <a:gd name="T79" fmla="*/ 398 h 439"/>
                <a:gd name="T80" fmla="*/ 471 w 733"/>
                <a:gd name="T81" fmla="*/ 409 h 439"/>
                <a:gd name="T82" fmla="*/ 524 w 733"/>
                <a:gd name="T83" fmla="*/ 412 h 439"/>
                <a:gd name="T84" fmla="*/ 571 w 733"/>
                <a:gd name="T85" fmla="*/ 400 h 439"/>
                <a:gd name="T86" fmla="*/ 611 w 733"/>
                <a:gd name="T87" fmla="*/ 421 h 439"/>
                <a:gd name="T88" fmla="*/ 636 w 733"/>
                <a:gd name="T89" fmla="*/ 428 h 439"/>
                <a:gd name="T90" fmla="*/ 635 w 733"/>
                <a:gd name="T91" fmla="*/ 405 h 439"/>
                <a:gd name="T92" fmla="*/ 674 w 733"/>
                <a:gd name="T93" fmla="*/ 381 h 439"/>
                <a:gd name="T94" fmla="*/ 660 w 733"/>
                <a:gd name="T95" fmla="*/ 369 h 439"/>
                <a:gd name="T96" fmla="*/ 690 w 733"/>
                <a:gd name="T97" fmla="*/ 338 h 439"/>
                <a:gd name="T98" fmla="*/ 717 w 733"/>
                <a:gd name="T99" fmla="*/ 323 h 439"/>
                <a:gd name="T100" fmla="*/ 731 w 733"/>
                <a:gd name="T101" fmla="*/ 323 h 439"/>
                <a:gd name="T102" fmla="*/ 728 w 733"/>
                <a:gd name="T103" fmla="*/ 294 h 439"/>
                <a:gd name="T104" fmla="*/ 718 w 733"/>
                <a:gd name="T105" fmla="*/ 267 h 439"/>
                <a:gd name="T106" fmla="*/ 725 w 733"/>
                <a:gd name="T107" fmla="*/ 229 h 439"/>
                <a:gd name="T108" fmla="*/ 654 w 733"/>
                <a:gd name="T109" fmla="*/ 249 h 439"/>
                <a:gd name="T110" fmla="*/ 645 w 733"/>
                <a:gd name="T111" fmla="*/ 275 h 439"/>
                <a:gd name="T112" fmla="*/ 640 w 733"/>
                <a:gd name="T113" fmla="*/ 299 h 439"/>
                <a:gd name="T114" fmla="*/ 626 w 733"/>
                <a:gd name="T115" fmla="*/ 327 h 439"/>
                <a:gd name="T116" fmla="*/ 584 w 733"/>
                <a:gd name="T117" fmla="*/ 335 h 439"/>
                <a:gd name="T118" fmla="*/ 548 w 733"/>
                <a:gd name="T119" fmla="*/ 3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3" h="439">
                  <a:moveTo>
                    <a:pt x="522" y="332"/>
                  </a:moveTo>
                  <a:lnTo>
                    <a:pt x="511" y="317"/>
                  </a:lnTo>
                  <a:lnTo>
                    <a:pt x="502" y="308"/>
                  </a:lnTo>
                  <a:lnTo>
                    <a:pt x="493" y="300"/>
                  </a:lnTo>
                  <a:lnTo>
                    <a:pt x="486" y="296"/>
                  </a:lnTo>
                  <a:lnTo>
                    <a:pt x="480" y="294"/>
                  </a:lnTo>
                  <a:lnTo>
                    <a:pt x="477" y="282"/>
                  </a:lnTo>
                  <a:lnTo>
                    <a:pt x="473" y="268"/>
                  </a:lnTo>
                  <a:lnTo>
                    <a:pt x="467" y="267"/>
                  </a:lnTo>
                  <a:lnTo>
                    <a:pt x="459" y="262"/>
                  </a:lnTo>
                  <a:lnTo>
                    <a:pt x="457" y="254"/>
                  </a:lnTo>
                  <a:lnTo>
                    <a:pt x="458" y="245"/>
                  </a:lnTo>
                  <a:lnTo>
                    <a:pt x="452" y="222"/>
                  </a:lnTo>
                  <a:lnTo>
                    <a:pt x="447" y="200"/>
                  </a:lnTo>
                  <a:lnTo>
                    <a:pt x="447" y="181"/>
                  </a:lnTo>
                  <a:lnTo>
                    <a:pt x="455" y="166"/>
                  </a:lnTo>
                  <a:lnTo>
                    <a:pt x="455" y="162"/>
                  </a:lnTo>
                  <a:lnTo>
                    <a:pt x="449" y="154"/>
                  </a:lnTo>
                  <a:lnTo>
                    <a:pt x="447" y="154"/>
                  </a:lnTo>
                  <a:lnTo>
                    <a:pt x="436" y="153"/>
                  </a:lnTo>
                  <a:lnTo>
                    <a:pt x="431" y="153"/>
                  </a:lnTo>
                  <a:lnTo>
                    <a:pt x="409" y="142"/>
                  </a:lnTo>
                  <a:lnTo>
                    <a:pt x="399" y="128"/>
                  </a:lnTo>
                  <a:lnTo>
                    <a:pt x="394" y="119"/>
                  </a:lnTo>
                  <a:lnTo>
                    <a:pt x="370" y="87"/>
                  </a:lnTo>
                  <a:lnTo>
                    <a:pt x="364" y="81"/>
                  </a:lnTo>
                  <a:lnTo>
                    <a:pt x="360" y="74"/>
                  </a:lnTo>
                  <a:lnTo>
                    <a:pt x="346" y="67"/>
                  </a:lnTo>
                  <a:lnTo>
                    <a:pt x="343" y="65"/>
                  </a:lnTo>
                  <a:lnTo>
                    <a:pt x="329" y="66"/>
                  </a:lnTo>
                  <a:lnTo>
                    <a:pt x="322" y="69"/>
                  </a:lnTo>
                  <a:lnTo>
                    <a:pt x="317" y="80"/>
                  </a:lnTo>
                  <a:lnTo>
                    <a:pt x="314" y="85"/>
                  </a:lnTo>
                  <a:lnTo>
                    <a:pt x="303" y="87"/>
                  </a:lnTo>
                  <a:lnTo>
                    <a:pt x="295" y="80"/>
                  </a:lnTo>
                  <a:lnTo>
                    <a:pt x="285" y="72"/>
                  </a:lnTo>
                  <a:lnTo>
                    <a:pt x="279" y="65"/>
                  </a:lnTo>
                  <a:lnTo>
                    <a:pt x="274" y="57"/>
                  </a:lnTo>
                  <a:lnTo>
                    <a:pt x="267" y="49"/>
                  </a:lnTo>
                  <a:lnTo>
                    <a:pt x="258" y="40"/>
                  </a:lnTo>
                  <a:lnTo>
                    <a:pt x="254" y="33"/>
                  </a:lnTo>
                  <a:lnTo>
                    <a:pt x="246" y="27"/>
                  </a:lnTo>
                  <a:lnTo>
                    <a:pt x="237" y="20"/>
                  </a:lnTo>
                  <a:lnTo>
                    <a:pt x="223" y="18"/>
                  </a:lnTo>
                  <a:lnTo>
                    <a:pt x="221" y="20"/>
                  </a:lnTo>
                  <a:lnTo>
                    <a:pt x="212" y="18"/>
                  </a:lnTo>
                  <a:lnTo>
                    <a:pt x="203" y="17"/>
                  </a:lnTo>
                  <a:lnTo>
                    <a:pt x="191" y="19"/>
                  </a:lnTo>
                  <a:lnTo>
                    <a:pt x="186" y="23"/>
                  </a:lnTo>
                  <a:lnTo>
                    <a:pt x="182" y="36"/>
                  </a:lnTo>
                  <a:lnTo>
                    <a:pt x="172" y="37"/>
                  </a:lnTo>
                  <a:lnTo>
                    <a:pt x="164" y="36"/>
                  </a:lnTo>
                  <a:lnTo>
                    <a:pt x="155" y="35"/>
                  </a:lnTo>
                  <a:lnTo>
                    <a:pt x="143" y="32"/>
                  </a:lnTo>
                  <a:lnTo>
                    <a:pt x="131" y="31"/>
                  </a:lnTo>
                  <a:lnTo>
                    <a:pt x="121" y="30"/>
                  </a:lnTo>
                  <a:lnTo>
                    <a:pt x="111" y="27"/>
                  </a:lnTo>
                  <a:lnTo>
                    <a:pt x="101" y="27"/>
                  </a:lnTo>
                  <a:lnTo>
                    <a:pt x="89" y="22"/>
                  </a:lnTo>
                  <a:lnTo>
                    <a:pt x="77" y="20"/>
                  </a:lnTo>
                  <a:lnTo>
                    <a:pt x="68" y="18"/>
                  </a:lnTo>
                  <a:lnTo>
                    <a:pt x="56" y="12"/>
                  </a:lnTo>
                  <a:lnTo>
                    <a:pt x="48" y="4"/>
                  </a:lnTo>
                  <a:lnTo>
                    <a:pt x="41" y="1"/>
                  </a:lnTo>
                  <a:lnTo>
                    <a:pt x="23" y="0"/>
                  </a:lnTo>
                  <a:lnTo>
                    <a:pt x="12" y="1"/>
                  </a:lnTo>
                  <a:lnTo>
                    <a:pt x="0" y="4"/>
                  </a:lnTo>
                  <a:lnTo>
                    <a:pt x="9" y="38"/>
                  </a:lnTo>
                  <a:lnTo>
                    <a:pt x="17" y="49"/>
                  </a:lnTo>
                  <a:lnTo>
                    <a:pt x="23" y="64"/>
                  </a:lnTo>
                  <a:lnTo>
                    <a:pt x="25" y="80"/>
                  </a:lnTo>
                  <a:lnTo>
                    <a:pt x="37" y="95"/>
                  </a:lnTo>
                  <a:lnTo>
                    <a:pt x="51" y="107"/>
                  </a:lnTo>
                  <a:lnTo>
                    <a:pt x="60" y="111"/>
                  </a:lnTo>
                  <a:lnTo>
                    <a:pt x="65" y="119"/>
                  </a:lnTo>
                  <a:lnTo>
                    <a:pt x="66" y="126"/>
                  </a:lnTo>
                  <a:lnTo>
                    <a:pt x="62" y="132"/>
                  </a:lnTo>
                  <a:lnTo>
                    <a:pt x="49" y="131"/>
                  </a:lnTo>
                  <a:lnTo>
                    <a:pt x="44" y="131"/>
                  </a:lnTo>
                  <a:lnTo>
                    <a:pt x="46" y="133"/>
                  </a:lnTo>
                  <a:lnTo>
                    <a:pt x="57" y="141"/>
                  </a:lnTo>
                  <a:lnTo>
                    <a:pt x="69" y="149"/>
                  </a:lnTo>
                  <a:lnTo>
                    <a:pt x="80" y="162"/>
                  </a:lnTo>
                  <a:lnTo>
                    <a:pt x="90" y="167"/>
                  </a:lnTo>
                  <a:lnTo>
                    <a:pt x="98" y="179"/>
                  </a:lnTo>
                  <a:lnTo>
                    <a:pt x="106" y="192"/>
                  </a:lnTo>
                  <a:lnTo>
                    <a:pt x="109" y="208"/>
                  </a:lnTo>
                  <a:lnTo>
                    <a:pt x="113" y="214"/>
                  </a:lnTo>
                  <a:lnTo>
                    <a:pt x="123" y="223"/>
                  </a:lnTo>
                  <a:lnTo>
                    <a:pt x="135" y="233"/>
                  </a:lnTo>
                  <a:lnTo>
                    <a:pt x="143" y="238"/>
                  </a:lnTo>
                  <a:lnTo>
                    <a:pt x="149" y="250"/>
                  </a:lnTo>
                  <a:lnTo>
                    <a:pt x="158" y="264"/>
                  </a:lnTo>
                  <a:lnTo>
                    <a:pt x="165" y="267"/>
                  </a:lnTo>
                  <a:lnTo>
                    <a:pt x="172" y="263"/>
                  </a:lnTo>
                  <a:lnTo>
                    <a:pt x="176" y="255"/>
                  </a:lnTo>
                  <a:lnTo>
                    <a:pt x="170" y="246"/>
                  </a:lnTo>
                  <a:lnTo>
                    <a:pt x="162" y="239"/>
                  </a:lnTo>
                  <a:lnTo>
                    <a:pt x="155" y="231"/>
                  </a:lnTo>
                  <a:lnTo>
                    <a:pt x="145" y="231"/>
                  </a:lnTo>
                  <a:lnTo>
                    <a:pt x="142" y="225"/>
                  </a:lnTo>
                  <a:lnTo>
                    <a:pt x="144" y="217"/>
                  </a:lnTo>
                  <a:lnTo>
                    <a:pt x="141" y="210"/>
                  </a:lnTo>
                  <a:lnTo>
                    <a:pt x="136" y="205"/>
                  </a:lnTo>
                  <a:lnTo>
                    <a:pt x="124" y="170"/>
                  </a:lnTo>
                  <a:lnTo>
                    <a:pt x="122" y="167"/>
                  </a:lnTo>
                  <a:lnTo>
                    <a:pt x="122" y="172"/>
                  </a:lnTo>
                  <a:lnTo>
                    <a:pt x="95" y="124"/>
                  </a:lnTo>
                  <a:lnTo>
                    <a:pt x="89" y="117"/>
                  </a:lnTo>
                  <a:lnTo>
                    <a:pt x="68" y="98"/>
                  </a:lnTo>
                  <a:lnTo>
                    <a:pt x="59" y="87"/>
                  </a:lnTo>
                  <a:lnTo>
                    <a:pt x="51" y="69"/>
                  </a:lnTo>
                  <a:lnTo>
                    <a:pt x="50" y="52"/>
                  </a:lnTo>
                  <a:lnTo>
                    <a:pt x="45" y="39"/>
                  </a:lnTo>
                  <a:lnTo>
                    <a:pt x="47" y="30"/>
                  </a:lnTo>
                  <a:lnTo>
                    <a:pt x="53" y="27"/>
                  </a:lnTo>
                  <a:lnTo>
                    <a:pt x="59" y="32"/>
                  </a:lnTo>
                  <a:lnTo>
                    <a:pt x="81" y="40"/>
                  </a:lnTo>
                  <a:lnTo>
                    <a:pt x="84" y="48"/>
                  </a:lnTo>
                  <a:lnTo>
                    <a:pt x="81" y="55"/>
                  </a:lnTo>
                  <a:lnTo>
                    <a:pt x="87" y="61"/>
                  </a:lnTo>
                  <a:lnTo>
                    <a:pt x="91" y="76"/>
                  </a:lnTo>
                  <a:lnTo>
                    <a:pt x="103" y="102"/>
                  </a:lnTo>
                  <a:lnTo>
                    <a:pt x="113" y="111"/>
                  </a:lnTo>
                  <a:lnTo>
                    <a:pt x="121" y="121"/>
                  </a:lnTo>
                  <a:lnTo>
                    <a:pt x="139" y="129"/>
                  </a:lnTo>
                  <a:lnTo>
                    <a:pt x="143" y="136"/>
                  </a:lnTo>
                  <a:lnTo>
                    <a:pt x="141" y="141"/>
                  </a:lnTo>
                  <a:lnTo>
                    <a:pt x="149" y="147"/>
                  </a:lnTo>
                  <a:lnTo>
                    <a:pt x="158" y="158"/>
                  </a:lnTo>
                  <a:lnTo>
                    <a:pt x="169" y="169"/>
                  </a:lnTo>
                  <a:lnTo>
                    <a:pt x="179" y="181"/>
                  </a:lnTo>
                  <a:lnTo>
                    <a:pt x="176" y="189"/>
                  </a:lnTo>
                  <a:lnTo>
                    <a:pt x="194" y="198"/>
                  </a:lnTo>
                  <a:lnTo>
                    <a:pt x="212" y="217"/>
                  </a:lnTo>
                  <a:lnTo>
                    <a:pt x="227" y="232"/>
                  </a:lnTo>
                  <a:lnTo>
                    <a:pt x="242" y="249"/>
                  </a:lnTo>
                  <a:lnTo>
                    <a:pt x="249" y="255"/>
                  </a:lnTo>
                  <a:lnTo>
                    <a:pt x="259" y="267"/>
                  </a:lnTo>
                  <a:lnTo>
                    <a:pt x="271" y="290"/>
                  </a:lnTo>
                  <a:lnTo>
                    <a:pt x="279" y="299"/>
                  </a:lnTo>
                  <a:lnTo>
                    <a:pt x="285" y="310"/>
                  </a:lnTo>
                  <a:lnTo>
                    <a:pt x="285" y="312"/>
                  </a:lnTo>
                  <a:lnTo>
                    <a:pt x="277" y="317"/>
                  </a:lnTo>
                  <a:lnTo>
                    <a:pt x="274" y="321"/>
                  </a:lnTo>
                  <a:lnTo>
                    <a:pt x="278" y="336"/>
                  </a:lnTo>
                  <a:lnTo>
                    <a:pt x="289" y="344"/>
                  </a:lnTo>
                  <a:lnTo>
                    <a:pt x="298" y="350"/>
                  </a:lnTo>
                  <a:lnTo>
                    <a:pt x="312" y="357"/>
                  </a:lnTo>
                  <a:lnTo>
                    <a:pt x="322" y="362"/>
                  </a:lnTo>
                  <a:lnTo>
                    <a:pt x="330" y="368"/>
                  </a:lnTo>
                  <a:lnTo>
                    <a:pt x="342" y="373"/>
                  </a:lnTo>
                  <a:lnTo>
                    <a:pt x="354" y="374"/>
                  </a:lnTo>
                  <a:lnTo>
                    <a:pt x="364" y="374"/>
                  </a:lnTo>
                  <a:lnTo>
                    <a:pt x="374" y="378"/>
                  </a:lnTo>
                  <a:lnTo>
                    <a:pt x="384" y="382"/>
                  </a:lnTo>
                  <a:lnTo>
                    <a:pt x="397" y="389"/>
                  </a:lnTo>
                  <a:lnTo>
                    <a:pt x="406" y="392"/>
                  </a:lnTo>
                  <a:lnTo>
                    <a:pt x="411" y="393"/>
                  </a:lnTo>
                  <a:lnTo>
                    <a:pt x="420" y="398"/>
                  </a:lnTo>
                  <a:lnTo>
                    <a:pt x="431" y="400"/>
                  </a:lnTo>
                  <a:lnTo>
                    <a:pt x="439" y="402"/>
                  </a:lnTo>
                  <a:lnTo>
                    <a:pt x="454" y="401"/>
                  </a:lnTo>
                  <a:lnTo>
                    <a:pt x="471" y="409"/>
                  </a:lnTo>
                  <a:lnTo>
                    <a:pt x="484" y="409"/>
                  </a:lnTo>
                  <a:lnTo>
                    <a:pt x="500" y="415"/>
                  </a:lnTo>
                  <a:lnTo>
                    <a:pt x="512" y="414"/>
                  </a:lnTo>
                  <a:lnTo>
                    <a:pt x="524" y="412"/>
                  </a:lnTo>
                  <a:lnTo>
                    <a:pt x="536" y="410"/>
                  </a:lnTo>
                  <a:lnTo>
                    <a:pt x="554" y="399"/>
                  </a:lnTo>
                  <a:lnTo>
                    <a:pt x="565" y="398"/>
                  </a:lnTo>
                  <a:lnTo>
                    <a:pt x="571" y="400"/>
                  </a:lnTo>
                  <a:lnTo>
                    <a:pt x="581" y="401"/>
                  </a:lnTo>
                  <a:lnTo>
                    <a:pt x="590" y="406"/>
                  </a:lnTo>
                  <a:lnTo>
                    <a:pt x="601" y="415"/>
                  </a:lnTo>
                  <a:lnTo>
                    <a:pt x="611" y="421"/>
                  </a:lnTo>
                  <a:lnTo>
                    <a:pt x="623" y="429"/>
                  </a:lnTo>
                  <a:lnTo>
                    <a:pt x="631" y="435"/>
                  </a:lnTo>
                  <a:lnTo>
                    <a:pt x="635" y="438"/>
                  </a:lnTo>
                  <a:lnTo>
                    <a:pt x="636" y="428"/>
                  </a:lnTo>
                  <a:lnTo>
                    <a:pt x="633" y="422"/>
                  </a:lnTo>
                  <a:lnTo>
                    <a:pt x="631" y="416"/>
                  </a:lnTo>
                  <a:lnTo>
                    <a:pt x="631" y="409"/>
                  </a:lnTo>
                  <a:lnTo>
                    <a:pt x="635" y="405"/>
                  </a:lnTo>
                  <a:lnTo>
                    <a:pt x="687" y="406"/>
                  </a:lnTo>
                  <a:lnTo>
                    <a:pt x="671" y="395"/>
                  </a:lnTo>
                  <a:lnTo>
                    <a:pt x="670" y="386"/>
                  </a:lnTo>
                  <a:lnTo>
                    <a:pt x="674" y="381"/>
                  </a:lnTo>
                  <a:lnTo>
                    <a:pt x="676" y="378"/>
                  </a:lnTo>
                  <a:lnTo>
                    <a:pt x="670" y="377"/>
                  </a:lnTo>
                  <a:lnTo>
                    <a:pt x="664" y="373"/>
                  </a:lnTo>
                  <a:lnTo>
                    <a:pt x="660" y="369"/>
                  </a:lnTo>
                  <a:lnTo>
                    <a:pt x="655" y="361"/>
                  </a:lnTo>
                  <a:lnTo>
                    <a:pt x="654" y="351"/>
                  </a:lnTo>
                  <a:lnTo>
                    <a:pt x="667" y="345"/>
                  </a:lnTo>
                  <a:lnTo>
                    <a:pt x="690" y="338"/>
                  </a:lnTo>
                  <a:lnTo>
                    <a:pt x="703" y="335"/>
                  </a:lnTo>
                  <a:lnTo>
                    <a:pt x="708" y="325"/>
                  </a:lnTo>
                  <a:lnTo>
                    <a:pt x="710" y="322"/>
                  </a:lnTo>
                  <a:lnTo>
                    <a:pt x="717" y="323"/>
                  </a:lnTo>
                  <a:lnTo>
                    <a:pt x="718" y="317"/>
                  </a:lnTo>
                  <a:lnTo>
                    <a:pt x="722" y="321"/>
                  </a:lnTo>
                  <a:lnTo>
                    <a:pt x="727" y="324"/>
                  </a:lnTo>
                  <a:lnTo>
                    <a:pt x="731" y="323"/>
                  </a:lnTo>
                  <a:lnTo>
                    <a:pt x="732" y="319"/>
                  </a:lnTo>
                  <a:lnTo>
                    <a:pt x="729" y="312"/>
                  </a:lnTo>
                  <a:lnTo>
                    <a:pt x="727" y="303"/>
                  </a:lnTo>
                  <a:lnTo>
                    <a:pt x="728" y="294"/>
                  </a:lnTo>
                  <a:lnTo>
                    <a:pt x="727" y="289"/>
                  </a:lnTo>
                  <a:lnTo>
                    <a:pt x="724" y="285"/>
                  </a:lnTo>
                  <a:lnTo>
                    <a:pt x="718" y="274"/>
                  </a:lnTo>
                  <a:lnTo>
                    <a:pt x="718" y="267"/>
                  </a:lnTo>
                  <a:lnTo>
                    <a:pt x="727" y="255"/>
                  </a:lnTo>
                  <a:lnTo>
                    <a:pt x="729" y="245"/>
                  </a:lnTo>
                  <a:lnTo>
                    <a:pt x="728" y="232"/>
                  </a:lnTo>
                  <a:lnTo>
                    <a:pt x="725" y="229"/>
                  </a:lnTo>
                  <a:lnTo>
                    <a:pt x="715" y="230"/>
                  </a:lnTo>
                  <a:lnTo>
                    <a:pt x="702" y="232"/>
                  </a:lnTo>
                  <a:lnTo>
                    <a:pt x="672" y="240"/>
                  </a:lnTo>
                  <a:lnTo>
                    <a:pt x="654" y="249"/>
                  </a:lnTo>
                  <a:lnTo>
                    <a:pt x="646" y="255"/>
                  </a:lnTo>
                  <a:lnTo>
                    <a:pt x="643" y="258"/>
                  </a:lnTo>
                  <a:lnTo>
                    <a:pt x="642" y="267"/>
                  </a:lnTo>
                  <a:lnTo>
                    <a:pt x="645" y="275"/>
                  </a:lnTo>
                  <a:lnTo>
                    <a:pt x="650" y="282"/>
                  </a:lnTo>
                  <a:lnTo>
                    <a:pt x="652" y="288"/>
                  </a:lnTo>
                  <a:lnTo>
                    <a:pt x="649" y="295"/>
                  </a:lnTo>
                  <a:lnTo>
                    <a:pt x="640" y="299"/>
                  </a:lnTo>
                  <a:lnTo>
                    <a:pt x="634" y="311"/>
                  </a:lnTo>
                  <a:lnTo>
                    <a:pt x="637" y="318"/>
                  </a:lnTo>
                  <a:lnTo>
                    <a:pt x="634" y="325"/>
                  </a:lnTo>
                  <a:lnTo>
                    <a:pt x="626" y="327"/>
                  </a:lnTo>
                  <a:lnTo>
                    <a:pt x="619" y="322"/>
                  </a:lnTo>
                  <a:lnTo>
                    <a:pt x="601" y="326"/>
                  </a:lnTo>
                  <a:lnTo>
                    <a:pt x="594" y="332"/>
                  </a:lnTo>
                  <a:lnTo>
                    <a:pt x="584" y="335"/>
                  </a:lnTo>
                  <a:lnTo>
                    <a:pt x="567" y="342"/>
                  </a:lnTo>
                  <a:lnTo>
                    <a:pt x="558" y="342"/>
                  </a:lnTo>
                  <a:lnTo>
                    <a:pt x="553" y="339"/>
                  </a:lnTo>
                  <a:lnTo>
                    <a:pt x="548" y="331"/>
                  </a:lnTo>
                  <a:lnTo>
                    <a:pt x="539" y="332"/>
                  </a:lnTo>
                  <a:lnTo>
                    <a:pt x="528" y="334"/>
                  </a:lnTo>
                  <a:lnTo>
                    <a:pt x="522" y="33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8" name="Freeform 56"/>
            <p:cNvSpPr>
              <a:spLocks/>
            </p:cNvSpPr>
            <p:nvPr/>
          </p:nvSpPr>
          <p:spPr bwMode="auto">
            <a:xfrm>
              <a:off x="472" y="1562"/>
              <a:ext cx="1098" cy="702"/>
            </a:xfrm>
            <a:custGeom>
              <a:avLst/>
              <a:gdLst>
                <a:gd name="T0" fmla="*/ 821 w 1098"/>
                <a:gd name="T1" fmla="*/ 536 h 702"/>
                <a:gd name="T2" fmla="*/ 863 w 1098"/>
                <a:gd name="T3" fmla="*/ 531 h 702"/>
                <a:gd name="T4" fmla="*/ 904 w 1098"/>
                <a:gd name="T5" fmla="*/ 578 h 702"/>
                <a:gd name="T6" fmla="*/ 919 w 1098"/>
                <a:gd name="T7" fmla="*/ 601 h 702"/>
                <a:gd name="T8" fmla="*/ 958 w 1098"/>
                <a:gd name="T9" fmla="*/ 638 h 702"/>
                <a:gd name="T10" fmla="*/ 977 w 1098"/>
                <a:gd name="T11" fmla="*/ 593 h 702"/>
                <a:gd name="T12" fmla="*/ 928 w 1098"/>
                <a:gd name="T13" fmla="*/ 507 h 702"/>
                <a:gd name="T14" fmla="*/ 923 w 1098"/>
                <a:gd name="T15" fmla="*/ 450 h 702"/>
                <a:gd name="T16" fmla="*/ 960 w 1098"/>
                <a:gd name="T17" fmla="*/ 399 h 702"/>
                <a:gd name="T18" fmla="*/ 996 w 1098"/>
                <a:gd name="T19" fmla="*/ 356 h 702"/>
                <a:gd name="T20" fmla="*/ 989 w 1098"/>
                <a:gd name="T21" fmla="*/ 332 h 702"/>
                <a:gd name="T22" fmla="*/ 971 w 1098"/>
                <a:gd name="T23" fmla="*/ 288 h 702"/>
                <a:gd name="T24" fmla="*/ 974 w 1098"/>
                <a:gd name="T25" fmla="*/ 268 h 702"/>
                <a:gd name="T26" fmla="*/ 993 w 1098"/>
                <a:gd name="T27" fmla="*/ 294 h 702"/>
                <a:gd name="T28" fmla="*/ 980 w 1098"/>
                <a:gd name="T29" fmla="*/ 247 h 702"/>
                <a:gd name="T30" fmla="*/ 1003 w 1098"/>
                <a:gd name="T31" fmla="*/ 243 h 702"/>
                <a:gd name="T32" fmla="*/ 1010 w 1098"/>
                <a:gd name="T33" fmla="*/ 189 h 702"/>
                <a:gd name="T34" fmla="*/ 1055 w 1098"/>
                <a:gd name="T35" fmla="*/ 157 h 702"/>
                <a:gd name="T36" fmla="*/ 1044 w 1098"/>
                <a:gd name="T37" fmla="*/ 117 h 702"/>
                <a:gd name="T38" fmla="*/ 1082 w 1098"/>
                <a:gd name="T39" fmla="*/ 66 h 702"/>
                <a:gd name="T40" fmla="*/ 1089 w 1098"/>
                <a:gd name="T41" fmla="*/ 46 h 702"/>
                <a:gd name="T42" fmla="*/ 1043 w 1098"/>
                <a:gd name="T43" fmla="*/ 0 h 702"/>
                <a:gd name="T44" fmla="*/ 1020 w 1098"/>
                <a:gd name="T45" fmla="*/ 58 h 702"/>
                <a:gd name="T46" fmla="*/ 948 w 1098"/>
                <a:gd name="T47" fmla="*/ 98 h 702"/>
                <a:gd name="T48" fmla="*/ 886 w 1098"/>
                <a:gd name="T49" fmla="*/ 162 h 702"/>
                <a:gd name="T50" fmla="*/ 826 w 1098"/>
                <a:gd name="T51" fmla="*/ 220 h 702"/>
                <a:gd name="T52" fmla="*/ 820 w 1098"/>
                <a:gd name="T53" fmla="*/ 174 h 702"/>
                <a:gd name="T54" fmla="*/ 767 w 1098"/>
                <a:gd name="T55" fmla="*/ 103 h 702"/>
                <a:gd name="T56" fmla="*/ 678 w 1098"/>
                <a:gd name="T57" fmla="*/ 76 h 702"/>
                <a:gd name="T58" fmla="*/ 603 w 1098"/>
                <a:gd name="T59" fmla="*/ 73 h 702"/>
                <a:gd name="T60" fmla="*/ 97 w 1098"/>
                <a:gd name="T61" fmla="*/ 81 h 702"/>
                <a:gd name="T62" fmla="*/ 84 w 1098"/>
                <a:gd name="T63" fmla="*/ 119 h 702"/>
                <a:gd name="T64" fmla="*/ 66 w 1098"/>
                <a:gd name="T65" fmla="*/ 85 h 702"/>
                <a:gd name="T66" fmla="*/ 54 w 1098"/>
                <a:gd name="T67" fmla="*/ 118 h 702"/>
                <a:gd name="T68" fmla="*/ 33 w 1098"/>
                <a:gd name="T69" fmla="*/ 179 h 702"/>
                <a:gd name="T70" fmla="*/ 17 w 1098"/>
                <a:gd name="T71" fmla="*/ 243 h 702"/>
                <a:gd name="T72" fmla="*/ 1 w 1098"/>
                <a:gd name="T73" fmla="*/ 308 h 702"/>
                <a:gd name="T74" fmla="*/ 13 w 1098"/>
                <a:gd name="T75" fmla="*/ 364 h 702"/>
                <a:gd name="T76" fmla="*/ 18 w 1098"/>
                <a:gd name="T77" fmla="*/ 397 h 702"/>
                <a:gd name="T78" fmla="*/ 48 w 1098"/>
                <a:gd name="T79" fmla="*/ 465 h 702"/>
                <a:gd name="T80" fmla="*/ 97 w 1098"/>
                <a:gd name="T81" fmla="*/ 510 h 702"/>
                <a:gd name="T82" fmla="*/ 157 w 1098"/>
                <a:gd name="T83" fmla="*/ 540 h 702"/>
                <a:gd name="T84" fmla="*/ 218 w 1098"/>
                <a:gd name="T85" fmla="*/ 566 h 702"/>
                <a:gd name="T86" fmla="*/ 281 w 1098"/>
                <a:gd name="T87" fmla="*/ 575 h 702"/>
                <a:gd name="T88" fmla="*/ 329 w 1098"/>
                <a:gd name="T89" fmla="*/ 557 h 702"/>
                <a:gd name="T90" fmla="*/ 375 w 1098"/>
                <a:gd name="T91" fmla="*/ 580 h 702"/>
                <a:gd name="T92" fmla="*/ 420 w 1098"/>
                <a:gd name="T93" fmla="*/ 626 h 702"/>
                <a:gd name="T94" fmla="*/ 463 w 1098"/>
                <a:gd name="T95" fmla="*/ 606 h 702"/>
                <a:gd name="T96" fmla="*/ 526 w 1098"/>
                <a:gd name="T97" fmla="*/ 681 h 702"/>
                <a:gd name="T98" fmla="*/ 572 w 1098"/>
                <a:gd name="T99" fmla="*/ 692 h 702"/>
                <a:gd name="T100" fmla="*/ 578 w 1098"/>
                <a:gd name="T101" fmla="*/ 634 h 702"/>
                <a:gd name="T102" fmla="*/ 616 w 1098"/>
                <a:gd name="T103" fmla="*/ 585 h 702"/>
                <a:gd name="T104" fmla="*/ 650 w 1098"/>
                <a:gd name="T105" fmla="*/ 579 h 702"/>
                <a:gd name="T106" fmla="*/ 696 w 1098"/>
                <a:gd name="T107" fmla="*/ 575 h 702"/>
                <a:gd name="T108" fmla="*/ 743 w 1098"/>
                <a:gd name="T109" fmla="*/ 567 h 702"/>
                <a:gd name="T110" fmla="*/ 719 w 1098"/>
                <a:gd name="T111" fmla="*/ 55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8" h="702">
                  <a:moveTo>
                    <a:pt x="745" y="544"/>
                  </a:moveTo>
                  <a:lnTo>
                    <a:pt x="763" y="536"/>
                  </a:lnTo>
                  <a:lnTo>
                    <a:pt x="770" y="540"/>
                  </a:lnTo>
                  <a:lnTo>
                    <a:pt x="775" y="541"/>
                  </a:lnTo>
                  <a:lnTo>
                    <a:pt x="809" y="530"/>
                  </a:lnTo>
                  <a:lnTo>
                    <a:pt x="821" y="536"/>
                  </a:lnTo>
                  <a:lnTo>
                    <a:pt x="829" y="545"/>
                  </a:lnTo>
                  <a:lnTo>
                    <a:pt x="836" y="546"/>
                  </a:lnTo>
                  <a:lnTo>
                    <a:pt x="847" y="543"/>
                  </a:lnTo>
                  <a:lnTo>
                    <a:pt x="852" y="535"/>
                  </a:lnTo>
                  <a:lnTo>
                    <a:pt x="855" y="529"/>
                  </a:lnTo>
                  <a:lnTo>
                    <a:pt x="863" y="531"/>
                  </a:lnTo>
                  <a:lnTo>
                    <a:pt x="873" y="535"/>
                  </a:lnTo>
                  <a:lnTo>
                    <a:pt x="888" y="545"/>
                  </a:lnTo>
                  <a:lnTo>
                    <a:pt x="895" y="554"/>
                  </a:lnTo>
                  <a:lnTo>
                    <a:pt x="897" y="562"/>
                  </a:lnTo>
                  <a:lnTo>
                    <a:pt x="903" y="577"/>
                  </a:lnTo>
                  <a:lnTo>
                    <a:pt x="904" y="578"/>
                  </a:lnTo>
                  <a:lnTo>
                    <a:pt x="910" y="577"/>
                  </a:lnTo>
                  <a:lnTo>
                    <a:pt x="914" y="579"/>
                  </a:lnTo>
                  <a:lnTo>
                    <a:pt x="916" y="581"/>
                  </a:lnTo>
                  <a:lnTo>
                    <a:pt x="912" y="589"/>
                  </a:lnTo>
                  <a:lnTo>
                    <a:pt x="913" y="593"/>
                  </a:lnTo>
                  <a:lnTo>
                    <a:pt x="919" y="601"/>
                  </a:lnTo>
                  <a:lnTo>
                    <a:pt x="928" y="602"/>
                  </a:lnTo>
                  <a:lnTo>
                    <a:pt x="931" y="605"/>
                  </a:lnTo>
                  <a:lnTo>
                    <a:pt x="939" y="617"/>
                  </a:lnTo>
                  <a:lnTo>
                    <a:pt x="947" y="624"/>
                  </a:lnTo>
                  <a:lnTo>
                    <a:pt x="952" y="628"/>
                  </a:lnTo>
                  <a:lnTo>
                    <a:pt x="958" y="638"/>
                  </a:lnTo>
                  <a:lnTo>
                    <a:pt x="971" y="643"/>
                  </a:lnTo>
                  <a:lnTo>
                    <a:pt x="976" y="640"/>
                  </a:lnTo>
                  <a:lnTo>
                    <a:pt x="979" y="630"/>
                  </a:lnTo>
                  <a:lnTo>
                    <a:pt x="979" y="619"/>
                  </a:lnTo>
                  <a:lnTo>
                    <a:pt x="980" y="604"/>
                  </a:lnTo>
                  <a:lnTo>
                    <a:pt x="977" y="593"/>
                  </a:lnTo>
                  <a:lnTo>
                    <a:pt x="965" y="571"/>
                  </a:lnTo>
                  <a:lnTo>
                    <a:pt x="954" y="557"/>
                  </a:lnTo>
                  <a:lnTo>
                    <a:pt x="948" y="544"/>
                  </a:lnTo>
                  <a:lnTo>
                    <a:pt x="941" y="527"/>
                  </a:lnTo>
                  <a:lnTo>
                    <a:pt x="934" y="515"/>
                  </a:lnTo>
                  <a:lnTo>
                    <a:pt x="928" y="507"/>
                  </a:lnTo>
                  <a:lnTo>
                    <a:pt x="921" y="499"/>
                  </a:lnTo>
                  <a:lnTo>
                    <a:pt x="914" y="491"/>
                  </a:lnTo>
                  <a:lnTo>
                    <a:pt x="914" y="481"/>
                  </a:lnTo>
                  <a:lnTo>
                    <a:pt x="915" y="470"/>
                  </a:lnTo>
                  <a:lnTo>
                    <a:pt x="920" y="461"/>
                  </a:lnTo>
                  <a:lnTo>
                    <a:pt x="923" y="450"/>
                  </a:lnTo>
                  <a:lnTo>
                    <a:pt x="938" y="445"/>
                  </a:lnTo>
                  <a:lnTo>
                    <a:pt x="942" y="438"/>
                  </a:lnTo>
                  <a:lnTo>
                    <a:pt x="948" y="428"/>
                  </a:lnTo>
                  <a:lnTo>
                    <a:pt x="959" y="407"/>
                  </a:lnTo>
                  <a:lnTo>
                    <a:pt x="958" y="403"/>
                  </a:lnTo>
                  <a:lnTo>
                    <a:pt x="960" y="399"/>
                  </a:lnTo>
                  <a:lnTo>
                    <a:pt x="967" y="399"/>
                  </a:lnTo>
                  <a:lnTo>
                    <a:pt x="976" y="390"/>
                  </a:lnTo>
                  <a:lnTo>
                    <a:pt x="981" y="376"/>
                  </a:lnTo>
                  <a:lnTo>
                    <a:pt x="987" y="367"/>
                  </a:lnTo>
                  <a:lnTo>
                    <a:pt x="996" y="364"/>
                  </a:lnTo>
                  <a:lnTo>
                    <a:pt x="996" y="356"/>
                  </a:lnTo>
                  <a:lnTo>
                    <a:pt x="990" y="354"/>
                  </a:lnTo>
                  <a:lnTo>
                    <a:pt x="992" y="347"/>
                  </a:lnTo>
                  <a:lnTo>
                    <a:pt x="998" y="344"/>
                  </a:lnTo>
                  <a:lnTo>
                    <a:pt x="997" y="338"/>
                  </a:lnTo>
                  <a:lnTo>
                    <a:pt x="994" y="332"/>
                  </a:lnTo>
                  <a:lnTo>
                    <a:pt x="989" y="332"/>
                  </a:lnTo>
                  <a:lnTo>
                    <a:pt x="990" y="328"/>
                  </a:lnTo>
                  <a:lnTo>
                    <a:pt x="991" y="324"/>
                  </a:lnTo>
                  <a:lnTo>
                    <a:pt x="985" y="312"/>
                  </a:lnTo>
                  <a:lnTo>
                    <a:pt x="977" y="304"/>
                  </a:lnTo>
                  <a:lnTo>
                    <a:pt x="975" y="295"/>
                  </a:lnTo>
                  <a:lnTo>
                    <a:pt x="971" y="288"/>
                  </a:lnTo>
                  <a:lnTo>
                    <a:pt x="965" y="282"/>
                  </a:lnTo>
                  <a:lnTo>
                    <a:pt x="961" y="272"/>
                  </a:lnTo>
                  <a:lnTo>
                    <a:pt x="962" y="268"/>
                  </a:lnTo>
                  <a:lnTo>
                    <a:pt x="965" y="265"/>
                  </a:lnTo>
                  <a:lnTo>
                    <a:pt x="967" y="265"/>
                  </a:lnTo>
                  <a:lnTo>
                    <a:pt x="974" y="268"/>
                  </a:lnTo>
                  <a:lnTo>
                    <a:pt x="976" y="277"/>
                  </a:lnTo>
                  <a:lnTo>
                    <a:pt x="978" y="285"/>
                  </a:lnTo>
                  <a:lnTo>
                    <a:pt x="983" y="298"/>
                  </a:lnTo>
                  <a:lnTo>
                    <a:pt x="984" y="300"/>
                  </a:lnTo>
                  <a:lnTo>
                    <a:pt x="990" y="301"/>
                  </a:lnTo>
                  <a:lnTo>
                    <a:pt x="993" y="294"/>
                  </a:lnTo>
                  <a:lnTo>
                    <a:pt x="990" y="283"/>
                  </a:lnTo>
                  <a:lnTo>
                    <a:pt x="993" y="274"/>
                  </a:lnTo>
                  <a:lnTo>
                    <a:pt x="992" y="265"/>
                  </a:lnTo>
                  <a:lnTo>
                    <a:pt x="986" y="258"/>
                  </a:lnTo>
                  <a:lnTo>
                    <a:pt x="984" y="256"/>
                  </a:lnTo>
                  <a:lnTo>
                    <a:pt x="980" y="247"/>
                  </a:lnTo>
                  <a:lnTo>
                    <a:pt x="983" y="244"/>
                  </a:lnTo>
                  <a:lnTo>
                    <a:pt x="986" y="246"/>
                  </a:lnTo>
                  <a:lnTo>
                    <a:pt x="992" y="251"/>
                  </a:lnTo>
                  <a:lnTo>
                    <a:pt x="994" y="253"/>
                  </a:lnTo>
                  <a:lnTo>
                    <a:pt x="1000" y="249"/>
                  </a:lnTo>
                  <a:lnTo>
                    <a:pt x="1003" y="243"/>
                  </a:lnTo>
                  <a:lnTo>
                    <a:pt x="1002" y="232"/>
                  </a:lnTo>
                  <a:lnTo>
                    <a:pt x="1006" y="222"/>
                  </a:lnTo>
                  <a:lnTo>
                    <a:pt x="1009" y="212"/>
                  </a:lnTo>
                  <a:lnTo>
                    <a:pt x="1003" y="207"/>
                  </a:lnTo>
                  <a:lnTo>
                    <a:pt x="1004" y="200"/>
                  </a:lnTo>
                  <a:lnTo>
                    <a:pt x="1010" y="189"/>
                  </a:lnTo>
                  <a:lnTo>
                    <a:pt x="1017" y="181"/>
                  </a:lnTo>
                  <a:lnTo>
                    <a:pt x="1026" y="177"/>
                  </a:lnTo>
                  <a:lnTo>
                    <a:pt x="1032" y="167"/>
                  </a:lnTo>
                  <a:lnTo>
                    <a:pt x="1039" y="165"/>
                  </a:lnTo>
                  <a:lnTo>
                    <a:pt x="1048" y="161"/>
                  </a:lnTo>
                  <a:lnTo>
                    <a:pt x="1055" y="157"/>
                  </a:lnTo>
                  <a:lnTo>
                    <a:pt x="1056" y="149"/>
                  </a:lnTo>
                  <a:lnTo>
                    <a:pt x="1053" y="143"/>
                  </a:lnTo>
                  <a:lnTo>
                    <a:pt x="1048" y="140"/>
                  </a:lnTo>
                  <a:lnTo>
                    <a:pt x="1048" y="135"/>
                  </a:lnTo>
                  <a:lnTo>
                    <a:pt x="1048" y="129"/>
                  </a:lnTo>
                  <a:lnTo>
                    <a:pt x="1044" y="117"/>
                  </a:lnTo>
                  <a:lnTo>
                    <a:pt x="1045" y="105"/>
                  </a:lnTo>
                  <a:lnTo>
                    <a:pt x="1052" y="93"/>
                  </a:lnTo>
                  <a:lnTo>
                    <a:pt x="1059" y="86"/>
                  </a:lnTo>
                  <a:lnTo>
                    <a:pt x="1066" y="78"/>
                  </a:lnTo>
                  <a:lnTo>
                    <a:pt x="1075" y="71"/>
                  </a:lnTo>
                  <a:lnTo>
                    <a:pt x="1082" y="66"/>
                  </a:lnTo>
                  <a:lnTo>
                    <a:pt x="1091" y="60"/>
                  </a:lnTo>
                  <a:lnTo>
                    <a:pt x="1097" y="58"/>
                  </a:lnTo>
                  <a:lnTo>
                    <a:pt x="1097" y="57"/>
                  </a:lnTo>
                  <a:lnTo>
                    <a:pt x="1097" y="50"/>
                  </a:lnTo>
                  <a:lnTo>
                    <a:pt x="1095" y="49"/>
                  </a:lnTo>
                  <a:lnTo>
                    <a:pt x="1089" y="46"/>
                  </a:lnTo>
                  <a:lnTo>
                    <a:pt x="1084" y="44"/>
                  </a:lnTo>
                  <a:lnTo>
                    <a:pt x="1075" y="38"/>
                  </a:lnTo>
                  <a:lnTo>
                    <a:pt x="1065" y="22"/>
                  </a:lnTo>
                  <a:lnTo>
                    <a:pt x="1062" y="14"/>
                  </a:lnTo>
                  <a:lnTo>
                    <a:pt x="1052" y="1"/>
                  </a:lnTo>
                  <a:lnTo>
                    <a:pt x="1043" y="0"/>
                  </a:lnTo>
                  <a:lnTo>
                    <a:pt x="1035" y="6"/>
                  </a:lnTo>
                  <a:lnTo>
                    <a:pt x="1029" y="15"/>
                  </a:lnTo>
                  <a:lnTo>
                    <a:pt x="1026" y="23"/>
                  </a:lnTo>
                  <a:lnTo>
                    <a:pt x="1025" y="35"/>
                  </a:lnTo>
                  <a:lnTo>
                    <a:pt x="1025" y="46"/>
                  </a:lnTo>
                  <a:lnTo>
                    <a:pt x="1020" y="58"/>
                  </a:lnTo>
                  <a:lnTo>
                    <a:pt x="1010" y="71"/>
                  </a:lnTo>
                  <a:lnTo>
                    <a:pt x="998" y="82"/>
                  </a:lnTo>
                  <a:lnTo>
                    <a:pt x="981" y="85"/>
                  </a:lnTo>
                  <a:lnTo>
                    <a:pt x="970" y="84"/>
                  </a:lnTo>
                  <a:lnTo>
                    <a:pt x="958" y="88"/>
                  </a:lnTo>
                  <a:lnTo>
                    <a:pt x="948" y="98"/>
                  </a:lnTo>
                  <a:lnTo>
                    <a:pt x="939" y="109"/>
                  </a:lnTo>
                  <a:lnTo>
                    <a:pt x="934" y="124"/>
                  </a:lnTo>
                  <a:lnTo>
                    <a:pt x="932" y="133"/>
                  </a:lnTo>
                  <a:lnTo>
                    <a:pt x="926" y="139"/>
                  </a:lnTo>
                  <a:lnTo>
                    <a:pt x="898" y="156"/>
                  </a:lnTo>
                  <a:lnTo>
                    <a:pt x="886" y="162"/>
                  </a:lnTo>
                  <a:lnTo>
                    <a:pt x="895" y="175"/>
                  </a:lnTo>
                  <a:lnTo>
                    <a:pt x="881" y="182"/>
                  </a:lnTo>
                  <a:lnTo>
                    <a:pt x="863" y="192"/>
                  </a:lnTo>
                  <a:lnTo>
                    <a:pt x="851" y="202"/>
                  </a:lnTo>
                  <a:lnTo>
                    <a:pt x="836" y="211"/>
                  </a:lnTo>
                  <a:lnTo>
                    <a:pt x="826" y="220"/>
                  </a:lnTo>
                  <a:lnTo>
                    <a:pt x="821" y="221"/>
                  </a:lnTo>
                  <a:lnTo>
                    <a:pt x="814" y="217"/>
                  </a:lnTo>
                  <a:lnTo>
                    <a:pt x="814" y="214"/>
                  </a:lnTo>
                  <a:lnTo>
                    <a:pt x="819" y="202"/>
                  </a:lnTo>
                  <a:lnTo>
                    <a:pt x="821" y="188"/>
                  </a:lnTo>
                  <a:lnTo>
                    <a:pt x="820" y="174"/>
                  </a:lnTo>
                  <a:lnTo>
                    <a:pt x="816" y="162"/>
                  </a:lnTo>
                  <a:lnTo>
                    <a:pt x="809" y="150"/>
                  </a:lnTo>
                  <a:lnTo>
                    <a:pt x="799" y="134"/>
                  </a:lnTo>
                  <a:lnTo>
                    <a:pt x="789" y="121"/>
                  </a:lnTo>
                  <a:lnTo>
                    <a:pt x="775" y="109"/>
                  </a:lnTo>
                  <a:lnTo>
                    <a:pt x="767" y="103"/>
                  </a:lnTo>
                  <a:lnTo>
                    <a:pt x="751" y="94"/>
                  </a:lnTo>
                  <a:lnTo>
                    <a:pt x="731" y="85"/>
                  </a:lnTo>
                  <a:lnTo>
                    <a:pt x="712" y="76"/>
                  </a:lnTo>
                  <a:lnTo>
                    <a:pt x="689" y="67"/>
                  </a:lnTo>
                  <a:lnTo>
                    <a:pt x="685" y="68"/>
                  </a:lnTo>
                  <a:lnTo>
                    <a:pt x="678" y="76"/>
                  </a:lnTo>
                  <a:lnTo>
                    <a:pt x="663" y="78"/>
                  </a:lnTo>
                  <a:lnTo>
                    <a:pt x="651" y="79"/>
                  </a:lnTo>
                  <a:lnTo>
                    <a:pt x="629" y="82"/>
                  </a:lnTo>
                  <a:lnTo>
                    <a:pt x="617" y="80"/>
                  </a:lnTo>
                  <a:lnTo>
                    <a:pt x="608" y="73"/>
                  </a:lnTo>
                  <a:lnTo>
                    <a:pt x="603" y="73"/>
                  </a:lnTo>
                  <a:lnTo>
                    <a:pt x="593" y="76"/>
                  </a:lnTo>
                  <a:lnTo>
                    <a:pt x="452" y="83"/>
                  </a:lnTo>
                  <a:lnTo>
                    <a:pt x="301" y="83"/>
                  </a:lnTo>
                  <a:lnTo>
                    <a:pt x="175" y="77"/>
                  </a:lnTo>
                  <a:lnTo>
                    <a:pt x="94" y="70"/>
                  </a:lnTo>
                  <a:lnTo>
                    <a:pt x="97" y="81"/>
                  </a:lnTo>
                  <a:lnTo>
                    <a:pt x="97" y="83"/>
                  </a:lnTo>
                  <a:lnTo>
                    <a:pt x="97" y="93"/>
                  </a:lnTo>
                  <a:lnTo>
                    <a:pt x="96" y="100"/>
                  </a:lnTo>
                  <a:lnTo>
                    <a:pt x="93" y="110"/>
                  </a:lnTo>
                  <a:lnTo>
                    <a:pt x="85" y="119"/>
                  </a:lnTo>
                  <a:lnTo>
                    <a:pt x="84" y="119"/>
                  </a:lnTo>
                  <a:lnTo>
                    <a:pt x="76" y="119"/>
                  </a:lnTo>
                  <a:lnTo>
                    <a:pt x="73" y="111"/>
                  </a:lnTo>
                  <a:lnTo>
                    <a:pt x="72" y="102"/>
                  </a:lnTo>
                  <a:lnTo>
                    <a:pt x="76" y="97"/>
                  </a:lnTo>
                  <a:lnTo>
                    <a:pt x="76" y="94"/>
                  </a:lnTo>
                  <a:lnTo>
                    <a:pt x="66" y="85"/>
                  </a:lnTo>
                  <a:lnTo>
                    <a:pt x="58" y="83"/>
                  </a:lnTo>
                  <a:lnTo>
                    <a:pt x="53" y="84"/>
                  </a:lnTo>
                  <a:lnTo>
                    <a:pt x="50" y="90"/>
                  </a:lnTo>
                  <a:lnTo>
                    <a:pt x="52" y="95"/>
                  </a:lnTo>
                  <a:lnTo>
                    <a:pt x="55" y="108"/>
                  </a:lnTo>
                  <a:lnTo>
                    <a:pt x="54" y="118"/>
                  </a:lnTo>
                  <a:lnTo>
                    <a:pt x="54" y="129"/>
                  </a:lnTo>
                  <a:lnTo>
                    <a:pt x="54" y="138"/>
                  </a:lnTo>
                  <a:lnTo>
                    <a:pt x="51" y="148"/>
                  </a:lnTo>
                  <a:lnTo>
                    <a:pt x="49" y="157"/>
                  </a:lnTo>
                  <a:lnTo>
                    <a:pt x="43" y="167"/>
                  </a:lnTo>
                  <a:lnTo>
                    <a:pt x="33" y="179"/>
                  </a:lnTo>
                  <a:lnTo>
                    <a:pt x="30" y="191"/>
                  </a:lnTo>
                  <a:lnTo>
                    <a:pt x="31" y="202"/>
                  </a:lnTo>
                  <a:lnTo>
                    <a:pt x="26" y="217"/>
                  </a:lnTo>
                  <a:lnTo>
                    <a:pt x="23" y="226"/>
                  </a:lnTo>
                  <a:lnTo>
                    <a:pt x="17" y="237"/>
                  </a:lnTo>
                  <a:lnTo>
                    <a:pt x="17" y="243"/>
                  </a:lnTo>
                  <a:lnTo>
                    <a:pt x="19" y="248"/>
                  </a:lnTo>
                  <a:lnTo>
                    <a:pt x="20" y="253"/>
                  </a:lnTo>
                  <a:lnTo>
                    <a:pt x="13" y="275"/>
                  </a:lnTo>
                  <a:lnTo>
                    <a:pt x="10" y="297"/>
                  </a:lnTo>
                  <a:lnTo>
                    <a:pt x="5" y="303"/>
                  </a:lnTo>
                  <a:lnTo>
                    <a:pt x="1" y="308"/>
                  </a:lnTo>
                  <a:lnTo>
                    <a:pt x="0" y="315"/>
                  </a:lnTo>
                  <a:lnTo>
                    <a:pt x="2" y="318"/>
                  </a:lnTo>
                  <a:lnTo>
                    <a:pt x="10" y="334"/>
                  </a:lnTo>
                  <a:lnTo>
                    <a:pt x="11" y="347"/>
                  </a:lnTo>
                  <a:lnTo>
                    <a:pt x="11" y="356"/>
                  </a:lnTo>
                  <a:lnTo>
                    <a:pt x="13" y="364"/>
                  </a:lnTo>
                  <a:lnTo>
                    <a:pt x="16" y="371"/>
                  </a:lnTo>
                  <a:lnTo>
                    <a:pt x="25" y="374"/>
                  </a:lnTo>
                  <a:lnTo>
                    <a:pt x="28" y="380"/>
                  </a:lnTo>
                  <a:lnTo>
                    <a:pt x="26" y="383"/>
                  </a:lnTo>
                  <a:lnTo>
                    <a:pt x="16" y="390"/>
                  </a:lnTo>
                  <a:lnTo>
                    <a:pt x="18" y="397"/>
                  </a:lnTo>
                  <a:lnTo>
                    <a:pt x="25" y="404"/>
                  </a:lnTo>
                  <a:lnTo>
                    <a:pt x="30" y="411"/>
                  </a:lnTo>
                  <a:lnTo>
                    <a:pt x="25" y="416"/>
                  </a:lnTo>
                  <a:lnTo>
                    <a:pt x="27" y="427"/>
                  </a:lnTo>
                  <a:lnTo>
                    <a:pt x="44" y="457"/>
                  </a:lnTo>
                  <a:lnTo>
                    <a:pt x="48" y="465"/>
                  </a:lnTo>
                  <a:lnTo>
                    <a:pt x="43" y="472"/>
                  </a:lnTo>
                  <a:lnTo>
                    <a:pt x="47" y="479"/>
                  </a:lnTo>
                  <a:lnTo>
                    <a:pt x="60" y="483"/>
                  </a:lnTo>
                  <a:lnTo>
                    <a:pt x="76" y="494"/>
                  </a:lnTo>
                  <a:lnTo>
                    <a:pt x="94" y="509"/>
                  </a:lnTo>
                  <a:lnTo>
                    <a:pt x="97" y="510"/>
                  </a:lnTo>
                  <a:lnTo>
                    <a:pt x="103" y="522"/>
                  </a:lnTo>
                  <a:lnTo>
                    <a:pt x="111" y="531"/>
                  </a:lnTo>
                  <a:lnTo>
                    <a:pt x="117" y="543"/>
                  </a:lnTo>
                  <a:lnTo>
                    <a:pt x="129" y="540"/>
                  </a:lnTo>
                  <a:lnTo>
                    <a:pt x="139" y="539"/>
                  </a:lnTo>
                  <a:lnTo>
                    <a:pt x="157" y="540"/>
                  </a:lnTo>
                  <a:lnTo>
                    <a:pt x="165" y="544"/>
                  </a:lnTo>
                  <a:lnTo>
                    <a:pt x="173" y="551"/>
                  </a:lnTo>
                  <a:lnTo>
                    <a:pt x="184" y="557"/>
                  </a:lnTo>
                  <a:lnTo>
                    <a:pt x="194" y="559"/>
                  </a:lnTo>
                  <a:lnTo>
                    <a:pt x="206" y="562"/>
                  </a:lnTo>
                  <a:lnTo>
                    <a:pt x="218" y="566"/>
                  </a:lnTo>
                  <a:lnTo>
                    <a:pt x="228" y="566"/>
                  </a:lnTo>
                  <a:lnTo>
                    <a:pt x="238" y="569"/>
                  </a:lnTo>
                  <a:lnTo>
                    <a:pt x="248" y="571"/>
                  </a:lnTo>
                  <a:lnTo>
                    <a:pt x="260" y="571"/>
                  </a:lnTo>
                  <a:lnTo>
                    <a:pt x="272" y="574"/>
                  </a:lnTo>
                  <a:lnTo>
                    <a:pt x="281" y="575"/>
                  </a:lnTo>
                  <a:lnTo>
                    <a:pt x="289" y="576"/>
                  </a:lnTo>
                  <a:lnTo>
                    <a:pt x="299" y="575"/>
                  </a:lnTo>
                  <a:lnTo>
                    <a:pt x="303" y="562"/>
                  </a:lnTo>
                  <a:lnTo>
                    <a:pt x="308" y="558"/>
                  </a:lnTo>
                  <a:lnTo>
                    <a:pt x="320" y="556"/>
                  </a:lnTo>
                  <a:lnTo>
                    <a:pt x="329" y="557"/>
                  </a:lnTo>
                  <a:lnTo>
                    <a:pt x="337" y="559"/>
                  </a:lnTo>
                  <a:lnTo>
                    <a:pt x="340" y="557"/>
                  </a:lnTo>
                  <a:lnTo>
                    <a:pt x="354" y="559"/>
                  </a:lnTo>
                  <a:lnTo>
                    <a:pt x="363" y="566"/>
                  </a:lnTo>
                  <a:lnTo>
                    <a:pt x="371" y="572"/>
                  </a:lnTo>
                  <a:lnTo>
                    <a:pt x="375" y="580"/>
                  </a:lnTo>
                  <a:lnTo>
                    <a:pt x="383" y="589"/>
                  </a:lnTo>
                  <a:lnTo>
                    <a:pt x="391" y="596"/>
                  </a:lnTo>
                  <a:lnTo>
                    <a:pt x="396" y="604"/>
                  </a:lnTo>
                  <a:lnTo>
                    <a:pt x="402" y="611"/>
                  </a:lnTo>
                  <a:lnTo>
                    <a:pt x="412" y="619"/>
                  </a:lnTo>
                  <a:lnTo>
                    <a:pt x="420" y="626"/>
                  </a:lnTo>
                  <a:lnTo>
                    <a:pt x="431" y="624"/>
                  </a:lnTo>
                  <a:lnTo>
                    <a:pt x="434" y="619"/>
                  </a:lnTo>
                  <a:lnTo>
                    <a:pt x="439" y="608"/>
                  </a:lnTo>
                  <a:lnTo>
                    <a:pt x="445" y="605"/>
                  </a:lnTo>
                  <a:lnTo>
                    <a:pt x="460" y="604"/>
                  </a:lnTo>
                  <a:lnTo>
                    <a:pt x="463" y="606"/>
                  </a:lnTo>
                  <a:lnTo>
                    <a:pt x="477" y="613"/>
                  </a:lnTo>
                  <a:lnTo>
                    <a:pt x="481" y="620"/>
                  </a:lnTo>
                  <a:lnTo>
                    <a:pt x="487" y="626"/>
                  </a:lnTo>
                  <a:lnTo>
                    <a:pt x="511" y="658"/>
                  </a:lnTo>
                  <a:lnTo>
                    <a:pt x="516" y="667"/>
                  </a:lnTo>
                  <a:lnTo>
                    <a:pt x="526" y="681"/>
                  </a:lnTo>
                  <a:lnTo>
                    <a:pt x="548" y="692"/>
                  </a:lnTo>
                  <a:lnTo>
                    <a:pt x="553" y="692"/>
                  </a:lnTo>
                  <a:lnTo>
                    <a:pt x="563" y="693"/>
                  </a:lnTo>
                  <a:lnTo>
                    <a:pt x="566" y="693"/>
                  </a:lnTo>
                  <a:lnTo>
                    <a:pt x="571" y="701"/>
                  </a:lnTo>
                  <a:lnTo>
                    <a:pt x="572" y="692"/>
                  </a:lnTo>
                  <a:lnTo>
                    <a:pt x="569" y="684"/>
                  </a:lnTo>
                  <a:lnTo>
                    <a:pt x="564" y="673"/>
                  </a:lnTo>
                  <a:lnTo>
                    <a:pt x="562" y="663"/>
                  </a:lnTo>
                  <a:lnTo>
                    <a:pt x="564" y="654"/>
                  </a:lnTo>
                  <a:lnTo>
                    <a:pt x="571" y="643"/>
                  </a:lnTo>
                  <a:lnTo>
                    <a:pt x="578" y="634"/>
                  </a:lnTo>
                  <a:lnTo>
                    <a:pt x="588" y="624"/>
                  </a:lnTo>
                  <a:lnTo>
                    <a:pt x="598" y="615"/>
                  </a:lnTo>
                  <a:lnTo>
                    <a:pt x="615" y="607"/>
                  </a:lnTo>
                  <a:lnTo>
                    <a:pt x="618" y="603"/>
                  </a:lnTo>
                  <a:lnTo>
                    <a:pt x="616" y="589"/>
                  </a:lnTo>
                  <a:lnTo>
                    <a:pt x="616" y="585"/>
                  </a:lnTo>
                  <a:lnTo>
                    <a:pt x="616" y="580"/>
                  </a:lnTo>
                  <a:lnTo>
                    <a:pt x="623" y="580"/>
                  </a:lnTo>
                  <a:lnTo>
                    <a:pt x="625" y="582"/>
                  </a:lnTo>
                  <a:lnTo>
                    <a:pt x="629" y="589"/>
                  </a:lnTo>
                  <a:lnTo>
                    <a:pt x="640" y="586"/>
                  </a:lnTo>
                  <a:lnTo>
                    <a:pt x="650" y="579"/>
                  </a:lnTo>
                  <a:lnTo>
                    <a:pt x="661" y="578"/>
                  </a:lnTo>
                  <a:lnTo>
                    <a:pt x="673" y="579"/>
                  </a:lnTo>
                  <a:lnTo>
                    <a:pt x="680" y="575"/>
                  </a:lnTo>
                  <a:lnTo>
                    <a:pt x="686" y="571"/>
                  </a:lnTo>
                  <a:lnTo>
                    <a:pt x="692" y="572"/>
                  </a:lnTo>
                  <a:lnTo>
                    <a:pt x="696" y="575"/>
                  </a:lnTo>
                  <a:lnTo>
                    <a:pt x="699" y="583"/>
                  </a:lnTo>
                  <a:lnTo>
                    <a:pt x="701" y="584"/>
                  </a:lnTo>
                  <a:lnTo>
                    <a:pt x="711" y="586"/>
                  </a:lnTo>
                  <a:lnTo>
                    <a:pt x="719" y="583"/>
                  </a:lnTo>
                  <a:lnTo>
                    <a:pt x="734" y="569"/>
                  </a:lnTo>
                  <a:lnTo>
                    <a:pt x="743" y="567"/>
                  </a:lnTo>
                  <a:lnTo>
                    <a:pt x="743" y="564"/>
                  </a:lnTo>
                  <a:lnTo>
                    <a:pt x="742" y="560"/>
                  </a:lnTo>
                  <a:lnTo>
                    <a:pt x="736" y="557"/>
                  </a:lnTo>
                  <a:lnTo>
                    <a:pt x="721" y="561"/>
                  </a:lnTo>
                  <a:lnTo>
                    <a:pt x="718" y="561"/>
                  </a:lnTo>
                  <a:lnTo>
                    <a:pt x="719" y="557"/>
                  </a:lnTo>
                  <a:lnTo>
                    <a:pt x="723" y="553"/>
                  </a:lnTo>
                  <a:lnTo>
                    <a:pt x="745" y="54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29" name="Freeform 57"/>
            <p:cNvSpPr>
              <a:spLocks/>
            </p:cNvSpPr>
            <p:nvPr/>
          </p:nvSpPr>
          <p:spPr bwMode="auto">
            <a:xfrm>
              <a:off x="3157" y="942"/>
              <a:ext cx="177" cy="385"/>
            </a:xfrm>
            <a:custGeom>
              <a:avLst/>
              <a:gdLst>
                <a:gd name="T0" fmla="*/ 153 w 177"/>
                <a:gd name="T1" fmla="*/ 326 h 385"/>
                <a:gd name="T2" fmla="*/ 151 w 177"/>
                <a:gd name="T3" fmla="*/ 267 h 385"/>
                <a:gd name="T4" fmla="*/ 156 w 177"/>
                <a:gd name="T5" fmla="*/ 235 h 385"/>
                <a:gd name="T6" fmla="*/ 145 w 177"/>
                <a:gd name="T7" fmla="*/ 219 h 385"/>
                <a:gd name="T8" fmla="*/ 157 w 177"/>
                <a:gd name="T9" fmla="*/ 193 h 385"/>
                <a:gd name="T10" fmla="*/ 142 w 177"/>
                <a:gd name="T11" fmla="*/ 153 h 385"/>
                <a:gd name="T12" fmla="*/ 150 w 177"/>
                <a:gd name="T13" fmla="*/ 130 h 385"/>
                <a:gd name="T14" fmla="*/ 157 w 177"/>
                <a:gd name="T15" fmla="*/ 120 h 385"/>
                <a:gd name="T16" fmla="*/ 151 w 177"/>
                <a:gd name="T17" fmla="*/ 94 h 385"/>
                <a:gd name="T18" fmla="*/ 140 w 177"/>
                <a:gd name="T19" fmla="*/ 66 h 385"/>
                <a:gd name="T20" fmla="*/ 146 w 177"/>
                <a:gd name="T21" fmla="*/ 40 h 385"/>
                <a:gd name="T22" fmla="*/ 154 w 177"/>
                <a:gd name="T23" fmla="*/ 22 h 385"/>
                <a:gd name="T24" fmla="*/ 128 w 177"/>
                <a:gd name="T25" fmla="*/ 0 h 385"/>
                <a:gd name="T26" fmla="*/ 106 w 177"/>
                <a:gd name="T27" fmla="*/ 5 h 385"/>
                <a:gd name="T28" fmla="*/ 99 w 177"/>
                <a:gd name="T29" fmla="*/ 49 h 385"/>
                <a:gd name="T30" fmla="*/ 82 w 177"/>
                <a:gd name="T31" fmla="*/ 59 h 385"/>
                <a:gd name="T32" fmla="*/ 52 w 177"/>
                <a:gd name="T33" fmla="*/ 59 h 385"/>
                <a:gd name="T34" fmla="*/ 31 w 177"/>
                <a:gd name="T35" fmla="*/ 32 h 385"/>
                <a:gd name="T36" fmla="*/ 13 w 177"/>
                <a:gd name="T37" fmla="*/ 39 h 385"/>
                <a:gd name="T38" fmla="*/ 48 w 177"/>
                <a:gd name="T39" fmla="*/ 72 h 385"/>
                <a:gd name="T40" fmla="*/ 54 w 177"/>
                <a:gd name="T41" fmla="*/ 101 h 385"/>
                <a:gd name="T42" fmla="*/ 58 w 177"/>
                <a:gd name="T43" fmla="*/ 119 h 385"/>
                <a:gd name="T44" fmla="*/ 58 w 177"/>
                <a:gd name="T45" fmla="*/ 138 h 385"/>
                <a:gd name="T46" fmla="*/ 53 w 177"/>
                <a:gd name="T47" fmla="*/ 164 h 385"/>
                <a:gd name="T48" fmla="*/ 59 w 177"/>
                <a:gd name="T49" fmla="*/ 181 h 385"/>
                <a:gd name="T50" fmla="*/ 80 w 177"/>
                <a:gd name="T51" fmla="*/ 203 h 385"/>
                <a:gd name="T52" fmla="*/ 82 w 177"/>
                <a:gd name="T53" fmla="*/ 222 h 385"/>
                <a:gd name="T54" fmla="*/ 16 w 177"/>
                <a:gd name="T55" fmla="*/ 280 h 385"/>
                <a:gd name="T56" fmla="*/ 0 w 177"/>
                <a:gd name="T57" fmla="*/ 291 h 385"/>
                <a:gd name="T58" fmla="*/ 5 w 177"/>
                <a:gd name="T59" fmla="*/ 339 h 385"/>
                <a:gd name="T60" fmla="*/ 8 w 177"/>
                <a:gd name="T61" fmla="*/ 367 h 385"/>
                <a:gd name="T62" fmla="*/ 24 w 177"/>
                <a:gd name="T63" fmla="*/ 374 h 385"/>
                <a:gd name="T64" fmla="*/ 59 w 177"/>
                <a:gd name="T65" fmla="*/ 376 h 385"/>
                <a:gd name="T66" fmla="*/ 81 w 177"/>
                <a:gd name="T67" fmla="*/ 372 h 385"/>
                <a:gd name="T68" fmla="*/ 114 w 177"/>
                <a:gd name="T69" fmla="*/ 36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385">
                  <a:moveTo>
                    <a:pt x="114" y="361"/>
                  </a:moveTo>
                  <a:lnTo>
                    <a:pt x="153" y="326"/>
                  </a:lnTo>
                  <a:lnTo>
                    <a:pt x="176" y="307"/>
                  </a:lnTo>
                  <a:lnTo>
                    <a:pt x="151" y="267"/>
                  </a:lnTo>
                  <a:lnTo>
                    <a:pt x="160" y="255"/>
                  </a:lnTo>
                  <a:lnTo>
                    <a:pt x="156" y="235"/>
                  </a:lnTo>
                  <a:lnTo>
                    <a:pt x="155" y="219"/>
                  </a:lnTo>
                  <a:lnTo>
                    <a:pt x="145" y="219"/>
                  </a:lnTo>
                  <a:lnTo>
                    <a:pt x="148" y="197"/>
                  </a:lnTo>
                  <a:lnTo>
                    <a:pt x="157" y="193"/>
                  </a:lnTo>
                  <a:lnTo>
                    <a:pt x="154" y="172"/>
                  </a:lnTo>
                  <a:lnTo>
                    <a:pt x="142" y="153"/>
                  </a:lnTo>
                  <a:lnTo>
                    <a:pt x="146" y="130"/>
                  </a:lnTo>
                  <a:lnTo>
                    <a:pt x="150" y="130"/>
                  </a:lnTo>
                  <a:lnTo>
                    <a:pt x="153" y="119"/>
                  </a:lnTo>
                  <a:lnTo>
                    <a:pt x="157" y="120"/>
                  </a:lnTo>
                  <a:lnTo>
                    <a:pt x="158" y="108"/>
                  </a:lnTo>
                  <a:lnTo>
                    <a:pt x="151" y="94"/>
                  </a:lnTo>
                  <a:lnTo>
                    <a:pt x="141" y="77"/>
                  </a:lnTo>
                  <a:lnTo>
                    <a:pt x="140" y="66"/>
                  </a:lnTo>
                  <a:lnTo>
                    <a:pt x="150" y="57"/>
                  </a:lnTo>
                  <a:lnTo>
                    <a:pt x="146" y="40"/>
                  </a:lnTo>
                  <a:lnTo>
                    <a:pt x="148" y="29"/>
                  </a:lnTo>
                  <a:lnTo>
                    <a:pt x="154" y="22"/>
                  </a:lnTo>
                  <a:lnTo>
                    <a:pt x="139" y="4"/>
                  </a:lnTo>
                  <a:lnTo>
                    <a:pt x="128" y="0"/>
                  </a:lnTo>
                  <a:lnTo>
                    <a:pt x="125" y="6"/>
                  </a:lnTo>
                  <a:lnTo>
                    <a:pt x="106" y="5"/>
                  </a:lnTo>
                  <a:lnTo>
                    <a:pt x="102" y="13"/>
                  </a:lnTo>
                  <a:lnTo>
                    <a:pt x="99" y="49"/>
                  </a:lnTo>
                  <a:lnTo>
                    <a:pt x="88" y="49"/>
                  </a:lnTo>
                  <a:lnTo>
                    <a:pt x="82" y="59"/>
                  </a:lnTo>
                  <a:lnTo>
                    <a:pt x="64" y="54"/>
                  </a:lnTo>
                  <a:lnTo>
                    <a:pt x="52" y="59"/>
                  </a:lnTo>
                  <a:lnTo>
                    <a:pt x="35" y="44"/>
                  </a:lnTo>
                  <a:lnTo>
                    <a:pt x="31" y="32"/>
                  </a:lnTo>
                  <a:lnTo>
                    <a:pt x="20" y="31"/>
                  </a:lnTo>
                  <a:lnTo>
                    <a:pt x="13" y="39"/>
                  </a:lnTo>
                  <a:lnTo>
                    <a:pt x="34" y="67"/>
                  </a:lnTo>
                  <a:lnTo>
                    <a:pt x="48" y="72"/>
                  </a:lnTo>
                  <a:lnTo>
                    <a:pt x="62" y="93"/>
                  </a:lnTo>
                  <a:lnTo>
                    <a:pt x="54" y="101"/>
                  </a:lnTo>
                  <a:lnTo>
                    <a:pt x="58" y="112"/>
                  </a:lnTo>
                  <a:lnTo>
                    <a:pt x="58" y="119"/>
                  </a:lnTo>
                  <a:lnTo>
                    <a:pt x="56" y="129"/>
                  </a:lnTo>
                  <a:lnTo>
                    <a:pt x="58" y="138"/>
                  </a:lnTo>
                  <a:lnTo>
                    <a:pt x="57" y="153"/>
                  </a:lnTo>
                  <a:lnTo>
                    <a:pt x="53" y="164"/>
                  </a:lnTo>
                  <a:lnTo>
                    <a:pt x="57" y="169"/>
                  </a:lnTo>
                  <a:lnTo>
                    <a:pt x="59" y="181"/>
                  </a:lnTo>
                  <a:lnTo>
                    <a:pt x="75" y="187"/>
                  </a:lnTo>
                  <a:lnTo>
                    <a:pt x="80" y="203"/>
                  </a:lnTo>
                  <a:lnTo>
                    <a:pt x="76" y="212"/>
                  </a:lnTo>
                  <a:lnTo>
                    <a:pt x="82" y="222"/>
                  </a:lnTo>
                  <a:lnTo>
                    <a:pt x="67" y="220"/>
                  </a:lnTo>
                  <a:lnTo>
                    <a:pt x="16" y="280"/>
                  </a:lnTo>
                  <a:lnTo>
                    <a:pt x="8" y="281"/>
                  </a:lnTo>
                  <a:lnTo>
                    <a:pt x="0" y="291"/>
                  </a:lnTo>
                  <a:lnTo>
                    <a:pt x="0" y="312"/>
                  </a:lnTo>
                  <a:lnTo>
                    <a:pt x="5" y="339"/>
                  </a:lnTo>
                  <a:lnTo>
                    <a:pt x="0" y="354"/>
                  </a:lnTo>
                  <a:lnTo>
                    <a:pt x="8" y="367"/>
                  </a:lnTo>
                  <a:lnTo>
                    <a:pt x="16" y="380"/>
                  </a:lnTo>
                  <a:lnTo>
                    <a:pt x="24" y="374"/>
                  </a:lnTo>
                  <a:lnTo>
                    <a:pt x="33" y="384"/>
                  </a:lnTo>
                  <a:lnTo>
                    <a:pt x="59" y="376"/>
                  </a:lnTo>
                  <a:lnTo>
                    <a:pt x="59" y="371"/>
                  </a:lnTo>
                  <a:lnTo>
                    <a:pt x="81" y="372"/>
                  </a:lnTo>
                  <a:lnTo>
                    <a:pt x="102" y="367"/>
                  </a:lnTo>
                  <a:lnTo>
                    <a:pt x="114" y="36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0" name="Freeform 58"/>
            <p:cNvSpPr>
              <a:spLocks/>
            </p:cNvSpPr>
            <p:nvPr/>
          </p:nvSpPr>
          <p:spPr bwMode="auto">
            <a:xfrm>
              <a:off x="3140" y="1389"/>
              <a:ext cx="105" cy="63"/>
            </a:xfrm>
            <a:custGeom>
              <a:avLst/>
              <a:gdLst>
                <a:gd name="T0" fmla="*/ 60 w 105"/>
                <a:gd name="T1" fmla="*/ 2 h 63"/>
                <a:gd name="T2" fmla="*/ 71 w 105"/>
                <a:gd name="T3" fmla="*/ 0 h 63"/>
                <a:gd name="T4" fmla="*/ 84 w 105"/>
                <a:gd name="T5" fmla="*/ 12 h 63"/>
                <a:gd name="T6" fmla="*/ 94 w 105"/>
                <a:gd name="T7" fmla="*/ 15 h 63"/>
                <a:gd name="T8" fmla="*/ 99 w 105"/>
                <a:gd name="T9" fmla="*/ 33 h 63"/>
                <a:gd name="T10" fmla="*/ 104 w 105"/>
                <a:gd name="T11" fmla="*/ 47 h 63"/>
                <a:gd name="T12" fmla="*/ 90 w 105"/>
                <a:gd name="T13" fmla="*/ 55 h 63"/>
                <a:gd name="T14" fmla="*/ 87 w 105"/>
                <a:gd name="T15" fmla="*/ 62 h 63"/>
                <a:gd name="T16" fmla="*/ 80 w 105"/>
                <a:gd name="T17" fmla="*/ 58 h 63"/>
                <a:gd name="T18" fmla="*/ 79 w 105"/>
                <a:gd name="T19" fmla="*/ 52 h 63"/>
                <a:gd name="T20" fmla="*/ 67 w 105"/>
                <a:gd name="T21" fmla="*/ 49 h 63"/>
                <a:gd name="T22" fmla="*/ 61 w 105"/>
                <a:gd name="T23" fmla="*/ 45 h 63"/>
                <a:gd name="T24" fmla="*/ 51 w 105"/>
                <a:gd name="T25" fmla="*/ 48 h 63"/>
                <a:gd name="T26" fmla="*/ 38 w 105"/>
                <a:gd name="T27" fmla="*/ 49 h 63"/>
                <a:gd name="T28" fmla="*/ 21 w 105"/>
                <a:gd name="T29" fmla="*/ 46 h 63"/>
                <a:gd name="T30" fmla="*/ 0 w 105"/>
                <a:gd name="T31" fmla="*/ 51 h 63"/>
                <a:gd name="T32" fmla="*/ 5 w 105"/>
                <a:gd name="T33" fmla="*/ 26 h 63"/>
                <a:gd name="T34" fmla="*/ 20 w 105"/>
                <a:gd name="T35" fmla="*/ 6 h 63"/>
                <a:gd name="T36" fmla="*/ 32 w 105"/>
                <a:gd name="T37" fmla="*/ 7 h 63"/>
                <a:gd name="T38" fmla="*/ 37 w 105"/>
                <a:gd name="T39" fmla="*/ 6 h 63"/>
                <a:gd name="T40" fmla="*/ 39 w 105"/>
                <a:gd name="T41" fmla="*/ 13 h 63"/>
                <a:gd name="T42" fmla="*/ 46 w 105"/>
                <a:gd name="T43" fmla="*/ 18 h 63"/>
                <a:gd name="T44" fmla="*/ 47 w 105"/>
                <a:gd name="T45" fmla="*/ 31 h 63"/>
                <a:gd name="T46" fmla="*/ 58 w 105"/>
                <a:gd name="T47" fmla="*/ 22 h 63"/>
                <a:gd name="T48" fmla="*/ 60 w 105"/>
                <a:gd name="T4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63">
                  <a:moveTo>
                    <a:pt x="60" y="2"/>
                  </a:moveTo>
                  <a:lnTo>
                    <a:pt x="71" y="0"/>
                  </a:lnTo>
                  <a:lnTo>
                    <a:pt x="84" y="12"/>
                  </a:lnTo>
                  <a:lnTo>
                    <a:pt x="94" y="15"/>
                  </a:lnTo>
                  <a:lnTo>
                    <a:pt x="99" y="33"/>
                  </a:lnTo>
                  <a:lnTo>
                    <a:pt x="104" y="47"/>
                  </a:lnTo>
                  <a:lnTo>
                    <a:pt x="90" y="55"/>
                  </a:lnTo>
                  <a:lnTo>
                    <a:pt x="87" y="62"/>
                  </a:lnTo>
                  <a:lnTo>
                    <a:pt x="80" y="58"/>
                  </a:lnTo>
                  <a:lnTo>
                    <a:pt x="79" y="52"/>
                  </a:lnTo>
                  <a:lnTo>
                    <a:pt x="67" y="49"/>
                  </a:lnTo>
                  <a:lnTo>
                    <a:pt x="61" y="45"/>
                  </a:lnTo>
                  <a:lnTo>
                    <a:pt x="51" y="48"/>
                  </a:lnTo>
                  <a:lnTo>
                    <a:pt x="38" y="49"/>
                  </a:lnTo>
                  <a:lnTo>
                    <a:pt x="21" y="46"/>
                  </a:lnTo>
                  <a:lnTo>
                    <a:pt x="0" y="51"/>
                  </a:lnTo>
                  <a:lnTo>
                    <a:pt x="5" y="26"/>
                  </a:lnTo>
                  <a:lnTo>
                    <a:pt x="20" y="6"/>
                  </a:lnTo>
                  <a:lnTo>
                    <a:pt x="32" y="7"/>
                  </a:lnTo>
                  <a:lnTo>
                    <a:pt x="37" y="6"/>
                  </a:lnTo>
                  <a:lnTo>
                    <a:pt x="39" y="13"/>
                  </a:lnTo>
                  <a:lnTo>
                    <a:pt x="46" y="18"/>
                  </a:lnTo>
                  <a:lnTo>
                    <a:pt x="47" y="31"/>
                  </a:lnTo>
                  <a:lnTo>
                    <a:pt x="58" y="22"/>
                  </a:lnTo>
                  <a:lnTo>
                    <a:pt x="60" y="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1" name="Freeform 59"/>
            <p:cNvSpPr>
              <a:spLocks/>
            </p:cNvSpPr>
            <p:nvPr/>
          </p:nvSpPr>
          <p:spPr bwMode="auto">
            <a:xfrm>
              <a:off x="3120" y="1645"/>
              <a:ext cx="156" cy="106"/>
            </a:xfrm>
            <a:custGeom>
              <a:avLst/>
              <a:gdLst>
                <a:gd name="T0" fmla="*/ 42 w 156"/>
                <a:gd name="T1" fmla="*/ 5 h 106"/>
                <a:gd name="T2" fmla="*/ 39 w 156"/>
                <a:gd name="T3" fmla="*/ 11 h 106"/>
                <a:gd name="T4" fmla="*/ 25 w 156"/>
                <a:gd name="T5" fmla="*/ 27 h 106"/>
                <a:gd name="T6" fmla="*/ 24 w 156"/>
                <a:gd name="T7" fmla="*/ 32 h 106"/>
                <a:gd name="T8" fmla="*/ 12 w 156"/>
                <a:gd name="T9" fmla="*/ 43 h 106"/>
                <a:gd name="T10" fmla="*/ 0 w 156"/>
                <a:gd name="T11" fmla="*/ 48 h 106"/>
                <a:gd name="T12" fmla="*/ 6 w 156"/>
                <a:gd name="T13" fmla="*/ 53 h 106"/>
                <a:gd name="T14" fmla="*/ 6 w 156"/>
                <a:gd name="T15" fmla="*/ 64 h 106"/>
                <a:gd name="T16" fmla="*/ 15 w 156"/>
                <a:gd name="T17" fmla="*/ 66 h 106"/>
                <a:gd name="T18" fmla="*/ 16 w 156"/>
                <a:gd name="T19" fmla="*/ 76 h 106"/>
                <a:gd name="T20" fmla="*/ 26 w 156"/>
                <a:gd name="T21" fmla="*/ 76 h 106"/>
                <a:gd name="T22" fmla="*/ 35 w 156"/>
                <a:gd name="T23" fmla="*/ 82 h 106"/>
                <a:gd name="T24" fmla="*/ 37 w 156"/>
                <a:gd name="T25" fmla="*/ 89 h 106"/>
                <a:gd name="T26" fmla="*/ 41 w 156"/>
                <a:gd name="T27" fmla="*/ 101 h 106"/>
                <a:gd name="T28" fmla="*/ 54 w 156"/>
                <a:gd name="T29" fmla="*/ 96 h 106"/>
                <a:gd name="T30" fmla="*/ 87 w 156"/>
                <a:gd name="T31" fmla="*/ 105 h 106"/>
                <a:gd name="T32" fmla="*/ 101 w 156"/>
                <a:gd name="T33" fmla="*/ 94 h 106"/>
                <a:gd name="T34" fmla="*/ 122 w 156"/>
                <a:gd name="T35" fmla="*/ 96 h 106"/>
                <a:gd name="T36" fmla="*/ 126 w 156"/>
                <a:gd name="T37" fmla="*/ 102 h 106"/>
                <a:gd name="T38" fmla="*/ 139 w 156"/>
                <a:gd name="T39" fmla="*/ 103 h 106"/>
                <a:gd name="T40" fmla="*/ 139 w 156"/>
                <a:gd name="T41" fmla="*/ 98 h 106"/>
                <a:gd name="T42" fmla="*/ 136 w 156"/>
                <a:gd name="T43" fmla="*/ 93 h 106"/>
                <a:gd name="T44" fmla="*/ 139 w 156"/>
                <a:gd name="T45" fmla="*/ 78 h 106"/>
                <a:gd name="T46" fmla="*/ 143 w 156"/>
                <a:gd name="T47" fmla="*/ 83 h 106"/>
                <a:gd name="T48" fmla="*/ 150 w 156"/>
                <a:gd name="T49" fmla="*/ 84 h 106"/>
                <a:gd name="T50" fmla="*/ 154 w 156"/>
                <a:gd name="T51" fmla="*/ 72 h 106"/>
                <a:gd name="T52" fmla="*/ 155 w 156"/>
                <a:gd name="T53" fmla="*/ 68 h 106"/>
                <a:gd name="T54" fmla="*/ 134 w 156"/>
                <a:gd name="T55" fmla="*/ 71 h 106"/>
                <a:gd name="T56" fmla="*/ 131 w 156"/>
                <a:gd name="T57" fmla="*/ 66 h 106"/>
                <a:gd name="T58" fmla="*/ 131 w 156"/>
                <a:gd name="T59" fmla="*/ 53 h 106"/>
                <a:gd name="T60" fmla="*/ 134 w 156"/>
                <a:gd name="T61" fmla="*/ 48 h 106"/>
                <a:gd name="T62" fmla="*/ 132 w 156"/>
                <a:gd name="T63" fmla="*/ 33 h 106"/>
                <a:gd name="T64" fmla="*/ 128 w 156"/>
                <a:gd name="T65" fmla="*/ 30 h 106"/>
                <a:gd name="T66" fmla="*/ 112 w 156"/>
                <a:gd name="T67" fmla="*/ 2 h 106"/>
                <a:gd name="T68" fmla="*/ 103 w 156"/>
                <a:gd name="T69" fmla="*/ 1 h 106"/>
                <a:gd name="T70" fmla="*/ 89 w 156"/>
                <a:gd name="T71" fmla="*/ 11 h 106"/>
                <a:gd name="T72" fmla="*/ 64 w 156"/>
                <a:gd name="T73" fmla="*/ 9 h 106"/>
                <a:gd name="T74" fmla="*/ 55 w 156"/>
                <a:gd name="T75" fmla="*/ 0 h 106"/>
                <a:gd name="T76" fmla="*/ 43 w 156"/>
                <a:gd name="T77" fmla="*/ 5 h 106"/>
                <a:gd name="T78" fmla="*/ 42 w 156"/>
                <a:gd name="T7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06">
                  <a:moveTo>
                    <a:pt x="42" y="5"/>
                  </a:moveTo>
                  <a:lnTo>
                    <a:pt x="39" y="11"/>
                  </a:lnTo>
                  <a:lnTo>
                    <a:pt x="25" y="27"/>
                  </a:lnTo>
                  <a:lnTo>
                    <a:pt x="24" y="32"/>
                  </a:lnTo>
                  <a:lnTo>
                    <a:pt x="12" y="43"/>
                  </a:lnTo>
                  <a:lnTo>
                    <a:pt x="0" y="48"/>
                  </a:lnTo>
                  <a:lnTo>
                    <a:pt x="6" y="53"/>
                  </a:lnTo>
                  <a:lnTo>
                    <a:pt x="6" y="64"/>
                  </a:lnTo>
                  <a:lnTo>
                    <a:pt x="15" y="66"/>
                  </a:lnTo>
                  <a:lnTo>
                    <a:pt x="16" y="76"/>
                  </a:lnTo>
                  <a:lnTo>
                    <a:pt x="26" y="76"/>
                  </a:lnTo>
                  <a:lnTo>
                    <a:pt x="35" y="82"/>
                  </a:lnTo>
                  <a:lnTo>
                    <a:pt x="37" y="89"/>
                  </a:lnTo>
                  <a:lnTo>
                    <a:pt x="41" y="101"/>
                  </a:lnTo>
                  <a:lnTo>
                    <a:pt x="54" y="96"/>
                  </a:lnTo>
                  <a:lnTo>
                    <a:pt x="87" y="105"/>
                  </a:lnTo>
                  <a:lnTo>
                    <a:pt x="101" y="94"/>
                  </a:lnTo>
                  <a:lnTo>
                    <a:pt x="122" y="96"/>
                  </a:lnTo>
                  <a:lnTo>
                    <a:pt x="126" y="102"/>
                  </a:lnTo>
                  <a:lnTo>
                    <a:pt x="139" y="103"/>
                  </a:lnTo>
                  <a:lnTo>
                    <a:pt x="139" y="98"/>
                  </a:lnTo>
                  <a:lnTo>
                    <a:pt x="136" y="93"/>
                  </a:lnTo>
                  <a:lnTo>
                    <a:pt x="139" y="78"/>
                  </a:lnTo>
                  <a:lnTo>
                    <a:pt x="143" y="83"/>
                  </a:lnTo>
                  <a:lnTo>
                    <a:pt x="150" y="84"/>
                  </a:lnTo>
                  <a:lnTo>
                    <a:pt x="154" y="72"/>
                  </a:lnTo>
                  <a:lnTo>
                    <a:pt x="155" y="68"/>
                  </a:lnTo>
                  <a:lnTo>
                    <a:pt x="134" y="71"/>
                  </a:lnTo>
                  <a:lnTo>
                    <a:pt x="131" y="66"/>
                  </a:lnTo>
                  <a:lnTo>
                    <a:pt x="131" y="53"/>
                  </a:lnTo>
                  <a:lnTo>
                    <a:pt x="134" y="48"/>
                  </a:lnTo>
                  <a:lnTo>
                    <a:pt x="132" y="33"/>
                  </a:lnTo>
                  <a:lnTo>
                    <a:pt x="128" y="30"/>
                  </a:lnTo>
                  <a:lnTo>
                    <a:pt x="112" y="2"/>
                  </a:lnTo>
                  <a:lnTo>
                    <a:pt x="103" y="1"/>
                  </a:lnTo>
                  <a:lnTo>
                    <a:pt x="89" y="11"/>
                  </a:lnTo>
                  <a:lnTo>
                    <a:pt x="64" y="9"/>
                  </a:lnTo>
                  <a:lnTo>
                    <a:pt x="55" y="0"/>
                  </a:lnTo>
                  <a:lnTo>
                    <a:pt x="43" y="5"/>
                  </a:lnTo>
                  <a:lnTo>
                    <a:pt x="42" y="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2" name="Freeform 60"/>
            <p:cNvSpPr>
              <a:spLocks/>
            </p:cNvSpPr>
            <p:nvPr/>
          </p:nvSpPr>
          <p:spPr bwMode="auto">
            <a:xfrm>
              <a:off x="3152" y="1560"/>
              <a:ext cx="259" cy="157"/>
            </a:xfrm>
            <a:custGeom>
              <a:avLst/>
              <a:gdLst>
                <a:gd name="T0" fmla="*/ 182 w 259"/>
                <a:gd name="T1" fmla="*/ 5 h 157"/>
                <a:gd name="T2" fmla="*/ 171 w 259"/>
                <a:gd name="T3" fmla="*/ 25 h 157"/>
                <a:gd name="T4" fmla="*/ 156 w 259"/>
                <a:gd name="T5" fmla="*/ 25 h 157"/>
                <a:gd name="T6" fmla="*/ 133 w 259"/>
                <a:gd name="T7" fmla="*/ 24 h 157"/>
                <a:gd name="T8" fmla="*/ 111 w 259"/>
                <a:gd name="T9" fmla="*/ 23 h 157"/>
                <a:gd name="T10" fmla="*/ 82 w 259"/>
                <a:gd name="T11" fmla="*/ 12 h 157"/>
                <a:gd name="T12" fmla="*/ 46 w 259"/>
                <a:gd name="T13" fmla="*/ 10 h 157"/>
                <a:gd name="T14" fmla="*/ 35 w 259"/>
                <a:gd name="T15" fmla="*/ 19 h 157"/>
                <a:gd name="T16" fmla="*/ 38 w 259"/>
                <a:gd name="T17" fmla="*/ 37 h 157"/>
                <a:gd name="T18" fmla="*/ 21 w 259"/>
                <a:gd name="T19" fmla="*/ 47 h 157"/>
                <a:gd name="T20" fmla="*/ 9 w 259"/>
                <a:gd name="T21" fmla="*/ 62 h 157"/>
                <a:gd name="T22" fmla="*/ 0 w 259"/>
                <a:gd name="T23" fmla="*/ 73 h 157"/>
                <a:gd name="T24" fmla="*/ 8 w 259"/>
                <a:gd name="T25" fmla="*/ 90 h 157"/>
                <a:gd name="T26" fmla="*/ 29 w 259"/>
                <a:gd name="T27" fmla="*/ 94 h 157"/>
                <a:gd name="T28" fmla="*/ 67 w 259"/>
                <a:gd name="T29" fmla="*/ 86 h 157"/>
                <a:gd name="T30" fmla="*/ 86 w 259"/>
                <a:gd name="T31" fmla="*/ 79 h 157"/>
                <a:gd name="T32" fmla="*/ 100 w 259"/>
                <a:gd name="T33" fmla="*/ 85 h 157"/>
                <a:gd name="T34" fmla="*/ 114 w 259"/>
                <a:gd name="T35" fmla="*/ 94 h 157"/>
                <a:gd name="T36" fmla="*/ 127 w 259"/>
                <a:gd name="T37" fmla="*/ 106 h 157"/>
                <a:gd name="T38" fmla="*/ 107 w 259"/>
                <a:gd name="T39" fmla="*/ 132 h 157"/>
                <a:gd name="T40" fmla="*/ 99 w 259"/>
                <a:gd name="T41" fmla="*/ 148 h 157"/>
                <a:gd name="T42" fmla="*/ 96 w 259"/>
                <a:gd name="T43" fmla="*/ 156 h 157"/>
                <a:gd name="T44" fmla="*/ 120 w 259"/>
                <a:gd name="T45" fmla="*/ 139 h 157"/>
                <a:gd name="T46" fmla="*/ 125 w 259"/>
                <a:gd name="T47" fmla="*/ 120 h 157"/>
                <a:gd name="T48" fmla="*/ 143 w 259"/>
                <a:gd name="T49" fmla="*/ 110 h 157"/>
                <a:gd name="T50" fmla="*/ 145 w 259"/>
                <a:gd name="T51" fmla="*/ 123 h 157"/>
                <a:gd name="T52" fmla="*/ 173 w 259"/>
                <a:gd name="T53" fmla="*/ 124 h 157"/>
                <a:gd name="T54" fmla="*/ 160 w 259"/>
                <a:gd name="T55" fmla="*/ 137 h 157"/>
                <a:gd name="T56" fmla="*/ 178 w 259"/>
                <a:gd name="T57" fmla="*/ 137 h 157"/>
                <a:gd name="T58" fmla="*/ 190 w 259"/>
                <a:gd name="T59" fmla="*/ 151 h 157"/>
                <a:gd name="T60" fmla="*/ 204 w 259"/>
                <a:gd name="T61" fmla="*/ 140 h 157"/>
                <a:gd name="T62" fmla="*/ 220 w 259"/>
                <a:gd name="T63" fmla="*/ 132 h 157"/>
                <a:gd name="T64" fmla="*/ 203 w 259"/>
                <a:gd name="T65" fmla="*/ 124 h 157"/>
                <a:gd name="T66" fmla="*/ 203 w 259"/>
                <a:gd name="T67" fmla="*/ 109 h 157"/>
                <a:gd name="T68" fmla="*/ 238 w 259"/>
                <a:gd name="T69" fmla="*/ 91 h 157"/>
                <a:gd name="T70" fmla="*/ 245 w 259"/>
                <a:gd name="T71" fmla="*/ 73 h 157"/>
                <a:gd name="T72" fmla="*/ 256 w 259"/>
                <a:gd name="T73" fmla="*/ 60 h 157"/>
                <a:gd name="T74" fmla="*/ 258 w 259"/>
                <a:gd name="T75" fmla="*/ 32 h 157"/>
                <a:gd name="T76" fmla="*/ 255 w 259"/>
                <a:gd name="T77" fmla="*/ 10 h 157"/>
                <a:gd name="T78" fmla="*/ 231 w 259"/>
                <a:gd name="T79" fmla="*/ 8 h 157"/>
                <a:gd name="T80" fmla="*/ 206 w 259"/>
                <a:gd name="T81"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9" h="157">
                  <a:moveTo>
                    <a:pt x="192" y="5"/>
                  </a:moveTo>
                  <a:lnTo>
                    <a:pt x="182" y="5"/>
                  </a:lnTo>
                  <a:lnTo>
                    <a:pt x="172" y="14"/>
                  </a:lnTo>
                  <a:lnTo>
                    <a:pt x="171" y="25"/>
                  </a:lnTo>
                  <a:lnTo>
                    <a:pt x="163" y="29"/>
                  </a:lnTo>
                  <a:lnTo>
                    <a:pt x="156" y="25"/>
                  </a:lnTo>
                  <a:lnTo>
                    <a:pt x="144" y="29"/>
                  </a:lnTo>
                  <a:lnTo>
                    <a:pt x="133" y="24"/>
                  </a:lnTo>
                  <a:lnTo>
                    <a:pt x="123" y="21"/>
                  </a:lnTo>
                  <a:lnTo>
                    <a:pt x="111" y="23"/>
                  </a:lnTo>
                  <a:lnTo>
                    <a:pt x="102" y="18"/>
                  </a:lnTo>
                  <a:lnTo>
                    <a:pt x="82" y="12"/>
                  </a:lnTo>
                  <a:lnTo>
                    <a:pt x="62" y="9"/>
                  </a:lnTo>
                  <a:lnTo>
                    <a:pt x="46" y="10"/>
                  </a:lnTo>
                  <a:lnTo>
                    <a:pt x="44" y="18"/>
                  </a:lnTo>
                  <a:lnTo>
                    <a:pt x="35" y="19"/>
                  </a:lnTo>
                  <a:lnTo>
                    <a:pt x="39" y="28"/>
                  </a:lnTo>
                  <a:lnTo>
                    <a:pt x="38" y="37"/>
                  </a:lnTo>
                  <a:lnTo>
                    <a:pt x="21" y="32"/>
                  </a:lnTo>
                  <a:lnTo>
                    <a:pt x="21" y="47"/>
                  </a:lnTo>
                  <a:lnTo>
                    <a:pt x="8" y="50"/>
                  </a:lnTo>
                  <a:lnTo>
                    <a:pt x="9" y="62"/>
                  </a:lnTo>
                  <a:lnTo>
                    <a:pt x="7" y="67"/>
                  </a:lnTo>
                  <a:lnTo>
                    <a:pt x="0" y="73"/>
                  </a:lnTo>
                  <a:lnTo>
                    <a:pt x="2" y="83"/>
                  </a:lnTo>
                  <a:lnTo>
                    <a:pt x="8" y="90"/>
                  </a:lnTo>
                  <a:lnTo>
                    <a:pt x="21" y="85"/>
                  </a:lnTo>
                  <a:lnTo>
                    <a:pt x="29" y="94"/>
                  </a:lnTo>
                  <a:lnTo>
                    <a:pt x="53" y="96"/>
                  </a:lnTo>
                  <a:lnTo>
                    <a:pt x="67" y="86"/>
                  </a:lnTo>
                  <a:lnTo>
                    <a:pt x="76" y="81"/>
                  </a:lnTo>
                  <a:lnTo>
                    <a:pt x="86" y="79"/>
                  </a:lnTo>
                  <a:lnTo>
                    <a:pt x="92" y="82"/>
                  </a:lnTo>
                  <a:lnTo>
                    <a:pt x="100" y="85"/>
                  </a:lnTo>
                  <a:lnTo>
                    <a:pt x="106" y="91"/>
                  </a:lnTo>
                  <a:lnTo>
                    <a:pt x="114" y="94"/>
                  </a:lnTo>
                  <a:lnTo>
                    <a:pt x="117" y="100"/>
                  </a:lnTo>
                  <a:lnTo>
                    <a:pt x="127" y="106"/>
                  </a:lnTo>
                  <a:lnTo>
                    <a:pt x="111" y="115"/>
                  </a:lnTo>
                  <a:lnTo>
                    <a:pt x="107" y="132"/>
                  </a:lnTo>
                  <a:lnTo>
                    <a:pt x="104" y="133"/>
                  </a:lnTo>
                  <a:lnTo>
                    <a:pt x="99" y="148"/>
                  </a:lnTo>
                  <a:lnTo>
                    <a:pt x="93" y="151"/>
                  </a:lnTo>
                  <a:lnTo>
                    <a:pt x="96" y="156"/>
                  </a:lnTo>
                  <a:lnTo>
                    <a:pt x="115" y="153"/>
                  </a:lnTo>
                  <a:lnTo>
                    <a:pt x="120" y="139"/>
                  </a:lnTo>
                  <a:lnTo>
                    <a:pt x="122" y="133"/>
                  </a:lnTo>
                  <a:lnTo>
                    <a:pt x="125" y="120"/>
                  </a:lnTo>
                  <a:lnTo>
                    <a:pt x="130" y="115"/>
                  </a:lnTo>
                  <a:lnTo>
                    <a:pt x="143" y="110"/>
                  </a:lnTo>
                  <a:lnTo>
                    <a:pt x="139" y="116"/>
                  </a:lnTo>
                  <a:lnTo>
                    <a:pt x="145" y="123"/>
                  </a:lnTo>
                  <a:lnTo>
                    <a:pt x="164" y="121"/>
                  </a:lnTo>
                  <a:lnTo>
                    <a:pt x="173" y="124"/>
                  </a:lnTo>
                  <a:lnTo>
                    <a:pt x="162" y="132"/>
                  </a:lnTo>
                  <a:lnTo>
                    <a:pt x="160" y="137"/>
                  </a:lnTo>
                  <a:lnTo>
                    <a:pt x="169" y="134"/>
                  </a:lnTo>
                  <a:lnTo>
                    <a:pt x="178" y="137"/>
                  </a:lnTo>
                  <a:lnTo>
                    <a:pt x="182" y="148"/>
                  </a:lnTo>
                  <a:lnTo>
                    <a:pt x="190" y="151"/>
                  </a:lnTo>
                  <a:lnTo>
                    <a:pt x="195" y="142"/>
                  </a:lnTo>
                  <a:lnTo>
                    <a:pt x="204" y="140"/>
                  </a:lnTo>
                  <a:lnTo>
                    <a:pt x="226" y="137"/>
                  </a:lnTo>
                  <a:lnTo>
                    <a:pt x="220" y="132"/>
                  </a:lnTo>
                  <a:lnTo>
                    <a:pt x="210" y="134"/>
                  </a:lnTo>
                  <a:lnTo>
                    <a:pt x="203" y="124"/>
                  </a:lnTo>
                  <a:lnTo>
                    <a:pt x="191" y="120"/>
                  </a:lnTo>
                  <a:lnTo>
                    <a:pt x="203" y="109"/>
                  </a:lnTo>
                  <a:lnTo>
                    <a:pt x="220" y="100"/>
                  </a:lnTo>
                  <a:lnTo>
                    <a:pt x="238" y="91"/>
                  </a:lnTo>
                  <a:lnTo>
                    <a:pt x="236" y="80"/>
                  </a:lnTo>
                  <a:lnTo>
                    <a:pt x="245" y="73"/>
                  </a:lnTo>
                  <a:lnTo>
                    <a:pt x="247" y="65"/>
                  </a:lnTo>
                  <a:lnTo>
                    <a:pt x="256" y="60"/>
                  </a:lnTo>
                  <a:lnTo>
                    <a:pt x="254" y="38"/>
                  </a:lnTo>
                  <a:lnTo>
                    <a:pt x="258" y="32"/>
                  </a:lnTo>
                  <a:lnTo>
                    <a:pt x="253" y="29"/>
                  </a:lnTo>
                  <a:lnTo>
                    <a:pt x="255" y="10"/>
                  </a:lnTo>
                  <a:lnTo>
                    <a:pt x="245" y="10"/>
                  </a:lnTo>
                  <a:lnTo>
                    <a:pt x="231" y="8"/>
                  </a:lnTo>
                  <a:lnTo>
                    <a:pt x="225" y="0"/>
                  </a:lnTo>
                  <a:lnTo>
                    <a:pt x="206" y="4"/>
                  </a:lnTo>
                  <a:lnTo>
                    <a:pt x="192" y="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3" name="Freeform 61"/>
            <p:cNvSpPr>
              <a:spLocks/>
            </p:cNvSpPr>
            <p:nvPr/>
          </p:nvSpPr>
          <p:spPr bwMode="auto">
            <a:xfrm>
              <a:off x="3179" y="1436"/>
              <a:ext cx="167" cy="154"/>
            </a:xfrm>
            <a:custGeom>
              <a:avLst/>
              <a:gdLst>
                <a:gd name="T0" fmla="*/ 166 w 167"/>
                <a:gd name="T1" fmla="*/ 129 h 154"/>
                <a:gd name="T2" fmla="*/ 164 w 167"/>
                <a:gd name="T3" fmla="*/ 123 h 154"/>
                <a:gd name="T4" fmla="*/ 157 w 167"/>
                <a:gd name="T5" fmla="*/ 115 h 154"/>
                <a:gd name="T6" fmla="*/ 155 w 167"/>
                <a:gd name="T7" fmla="*/ 110 h 154"/>
                <a:gd name="T8" fmla="*/ 150 w 167"/>
                <a:gd name="T9" fmla="*/ 96 h 154"/>
                <a:gd name="T10" fmla="*/ 157 w 167"/>
                <a:gd name="T11" fmla="*/ 94 h 154"/>
                <a:gd name="T12" fmla="*/ 161 w 167"/>
                <a:gd name="T13" fmla="*/ 84 h 154"/>
                <a:gd name="T14" fmla="*/ 146 w 167"/>
                <a:gd name="T15" fmla="*/ 75 h 154"/>
                <a:gd name="T16" fmla="*/ 134 w 167"/>
                <a:gd name="T17" fmla="*/ 67 h 154"/>
                <a:gd name="T18" fmla="*/ 133 w 167"/>
                <a:gd name="T19" fmla="*/ 56 h 154"/>
                <a:gd name="T20" fmla="*/ 115 w 167"/>
                <a:gd name="T21" fmla="*/ 42 h 154"/>
                <a:gd name="T22" fmla="*/ 115 w 167"/>
                <a:gd name="T23" fmla="*/ 38 h 154"/>
                <a:gd name="T24" fmla="*/ 105 w 167"/>
                <a:gd name="T25" fmla="*/ 29 h 154"/>
                <a:gd name="T26" fmla="*/ 92 w 167"/>
                <a:gd name="T27" fmla="*/ 28 h 154"/>
                <a:gd name="T28" fmla="*/ 92 w 167"/>
                <a:gd name="T29" fmla="*/ 21 h 154"/>
                <a:gd name="T30" fmla="*/ 83 w 167"/>
                <a:gd name="T31" fmla="*/ 13 h 154"/>
                <a:gd name="T32" fmla="*/ 72 w 167"/>
                <a:gd name="T33" fmla="*/ 11 h 154"/>
                <a:gd name="T34" fmla="*/ 65 w 167"/>
                <a:gd name="T35" fmla="*/ 0 h 154"/>
                <a:gd name="T36" fmla="*/ 51 w 167"/>
                <a:gd name="T37" fmla="*/ 8 h 154"/>
                <a:gd name="T38" fmla="*/ 48 w 167"/>
                <a:gd name="T39" fmla="*/ 15 h 154"/>
                <a:gd name="T40" fmla="*/ 52 w 167"/>
                <a:gd name="T41" fmla="*/ 30 h 154"/>
                <a:gd name="T42" fmla="*/ 42 w 167"/>
                <a:gd name="T43" fmla="*/ 41 h 154"/>
                <a:gd name="T44" fmla="*/ 35 w 167"/>
                <a:gd name="T45" fmla="*/ 50 h 154"/>
                <a:gd name="T46" fmla="*/ 34 w 167"/>
                <a:gd name="T47" fmla="*/ 67 h 154"/>
                <a:gd name="T48" fmla="*/ 23 w 167"/>
                <a:gd name="T49" fmla="*/ 67 h 154"/>
                <a:gd name="T50" fmla="*/ 19 w 167"/>
                <a:gd name="T51" fmla="*/ 76 h 154"/>
                <a:gd name="T52" fmla="*/ 3 w 167"/>
                <a:gd name="T53" fmla="*/ 79 h 154"/>
                <a:gd name="T54" fmla="*/ 0 w 167"/>
                <a:gd name="T55" fmla="*/ 116 h 154"/>
                <a:gd name="T56" fmla="*/ 8 w 167"/>
                <a:gd name="T57" fmla="*/ 143 h 154"/>
                <a:gd name="T58" fmla="*/ 17 w 167"/>
                <a:gd name="T59" fmla="*/ 142 h 154"/>
                <a:gd name="T60" fmla="*/ 19 w 167"/>
                <a:gd name="T61" fmla="*/ 134 h 154"/>
                <a:gd name="T62" fmla="*/ 35 w 167"/>
                <a:gd name="T63" fmla="*/ 133 h 154"/>
                <a:gd name="T64" fmla="*/ 55 w 167"/>
                <a:gd name="T65" fmla="*/ 136 h 154"/>
                <a:gd name="T66" fmla="*/ 75 w 167"/>
                <a:gd name="T67" fmla="*/ 142 h 154"/>
                <a:gd name="T68" fmla="*/ 85 w 167"/>
                <a:gd name="T69" fmla="*/ 148 h 154"/>
                <a:gd name="T70" fmla="*/ 97 w 167"/>
                <a:gd name="T71" fmla="*/ 145 h 154"/>
                <a:gd name="T72" fmla="*/ 106 w 167"/>
                <a:gd name="T73" fmla="*/ 149 h 154"/>
                <a:gd name="T74" fmla="*/ 117 w 167"/>
                <a:gd name="T75" fmla="*/ 153 h 154"/>
                <a:gd name="T76" fmla="*/ 129 w 167"/>
                <a:gd name="T77" fmla="*/ 149 h 154"/>
                <a:gd name="T78" fmla="*/ 136 w 167"/>
                <a:gd name="T79" fmla="*/ 153 h 154"/>
                <a:gd name="T80" fmla="*/ 144 w 167"/>
                <a:gd name="T81" fmla="*/ 149 h 154"/>
                <a:gd name="T82" fmla="*/ 146 w 167"/>
                <a:gd name="T83" fmla="*/ 138 h 154"/>
                <a:gd name="T84" fmla="*/ 155 w 167"/>
                <a:gd name="T85" fmla="*/ 130 h 154"/>
                <a:gd name="T86" fmla="*/ 166 w 167"/>
                <a:gd name="T87" fmla="*/ 12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 h="154">
                  <a:moveTo>
                    <a:pt x="166" y="129"/>
                  </a:moveTo>
                  <a:lnTo>
                    <a:pt x="164" y="123"/>
                  </a:lnTo>
                  <a:lnTo>
                    <a:pt x="157" y="115"/>
                  </a:lnTo>
                  <a:lnTo>
                    <a:pt x="155" y="110"/>
                  </a:lnTo>
                  <a:lnTo>
                    <a:pt x="150" y="96"/>
                  </a:lnTo>
                  <a:lnTo>
                    <a:pt x="157" y="94"/>
                  </a:lnTo>
                  <a:lnTo>
                    <a:pt x="161" y="84"/>
                  </a:lnTo>
                  <a:lnTo>
                    <a:pt x="146" y="75"/>
                  </a:lnTo>
                  <a:lnTo>
                    <a:pt x="134" y="67"/>
                  </a:lnTo>
                  <a:lnTo>
                    <a:pt x="133" y="56"/>
                  </a:lnTo>
                  <a:lnTo>
                    <a:pt x="115" y="42"/>
                  </a:lnTo>
                  <a:lnTo>
                    <a:pt x="115" y="38"/>
                  </a:lnTo>
                  <a:lnTo>
                    <a:pt x="105" y="29"/>
                  </a:lnTo>
                  <a:lnTo>
                    <a:pt x="92" y="28"/>
                  </a:lnTo>
                  <a:lnTo>
                    <a:pt x="92" y="21"/>
                  </a:lnTo>
                  <a:lnTo>
                    <a:pt x="83" y="13"/>
                  </a:lnTo>
                  <a:lnTo>
                    <a:pt x="72" y="11"/>
                  </a:lnTo>
                  <a:lnTo>
                    <a:pt x="65" y="0"/>
                  </a:lnTo>
                  <a:lnTo>
                    <a:pt x="51" y="8"/>
                  </a:lnTo>
                  <a:lnTo>
                    <a:pt x="48" y="15"/>
                  </a:lnTo>
                  <a:lnTo>
                    <a:pt x="52" y="30"/>
                  </a:lnTo>
                  <a:lnTo>
                    <a:pt x="42" y="41"/>
                  </a:lnTo>
                  <a:lnTo>
                    <a:pt x="35" y="50"/>
                  </a:lnTo>
                  <a:lnTo>
                    <a:pt x="34" y="67"/>
                  </a:lnTo>
                  <a:lnTo>
                    <a:pt x="23" y="67"/>
                  </a:lnTo>
                  <a:lnTo>
                    <a:pt x="19" y="76"/>
                  </a:lnTo>
                  <a:lnTo>
                    <a:pt x="3" y="79"/>
                  </a:lnTo>
                  <a:lnTo>
                    <a:pt x="0" y="116"/>
                  </a:lnTo>
                  <a:lnTo>
                    <a:pt x="8" y="143"/>
                  </a:lnTo>
                  <a:lnTo>
                    <a:pt x="17" y="142"/>
                  </a:lnTo>
                  <a:lnTo>
                    <a:pt x="19" y="134"/>
                  </a:lnTo>
                  <a:lnTo>
                    <a:pt x="35" y="133"/>
                  </a:lnTo>
                  <a:lnTo>
                    <a:pt x="55" y="136"/>
                  </a:lnTo>
                  <a:lnTo>
                    <a:pt x="75" y="142"/>
                  </a:lnTo>
                  <a:lnTo>
                    <a:pt x="85" y="148"/>
                  </a:lnTo>
                  <a:lnTo>
                    <a:pt x="97" y="145"/>
                  </a:lnTo>
                  <a:lnTo>
                    <a:pt x="106" y="149"/>
                  </a:lnTo>
                  <a:lnTo>
                    <a:pt x="117" y="153"/>
                  </a:lnTo>
                  <a:lnTo>
                    <a:pt x="129" y="149"/>
                  </a:lnTo>
                  <a:lnTo>
                    <a:pt x="136" y="153"/>
                  </a:lnTo>
                  <a:lnTo>
                    <a:pt x="144" y="149"/>
                  </a:lnTo>
                  <a:lnTo>
                    <a:pt x="146" y="138"/>
                  </a:lnTo>
                  <a:lnTo>
                    <a:pt x="155" y="130"/>
                  </a:lnTo>
                  <a:lnTo>
                    <a:pt x="166" y="129"/>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4" name="Freeform 62"/>
            <p:cNvSpPr>
              <a:spLocks/>
            </p:cNvSpPr>
            <p:nvPr/>
          </p:nvSpPr>
          <p:spPr bwMode="auto">
            <a:xfrm>
              <a:off x="2894" y="894"/>
              <a:ext cx="452" cy="474"/>
            </a:xfrm>
            <a:custGeom>
              <a:avLst/>
              <a:gdLst>
                <a:gd name="T0" fmla="*/ 422 w 452"/>
                <a:gd name="T1" fmla="*/ 58 h 474"/>
                <a:gd name="T2" fmla="*/ 411 w 452"/>
                <a:gd name="T3" fmla="*/ 42 h 474"/>
                <a:gd name="T4" fmla="*/ 451 w 452"/>
                <a:gd name="T5" fmla="*/ 25 h 474"/>
                <a:gd name="T6" fmla="*/ 419 w 452"/>
                <a:gd name="T7" fmla="*/ 6 h 474"/>
                <a:gd name="T8" fmla="*/ 402 w 452"/>
                <a:gd name="T9" fmla="*/ 22 h 474"/>
                <a:gd name="T10" fmla="*/ 397 w 452"/>
                <a:gd name="T11" fmla="*/ 0 h 474"/>
                <a:gd name="T12" fmla="*/ 377 w 452"/>
                <a:gd name="T13" fmla="*/ 24 h 474"/>
                <a:gd name="T14" fmla="*/ 359 w 452"/>
                <a:gd name="T15" fmla="*/ 40 h 474"/>
                <a:gd name="T16" fmla="*/ 366 w 452"/>
                <a:gd name="T17" fmla="*/ 13 h 474"/>
                <a:gd name="T18" fmla="*/ 346 w 452"/>
                <a:gd name="T19" fmla="*/ 15 h 474"/>
                <a:gd name="T20" fmla="*/ 325 w 452"/>
                <a:gd name="T21" fmla="*/ 31 h 474"/>
                <a:gd name="T22" fmla="*/ 311 w 452"/>
                <a:gd name="T23" fmla="*/ 36 h 474"/>
                <a:gd name="T24" fmla="*/ 300 w 452"/>
                <a:gd name="T25" fmla="*/ 48 h 474"/>
                <a:gd name="T26" fmla="*/ 278 w 452"/>
                <a:gd name="T27" fmla="*/ 61 h 474"/>
                <a:gd name="T28" fmla="*/ 252 w 452"/>
                <a:gd name="T29" fmla="*/ 60 h 474"/>
                <a:gd name="T30" fmla="*/ 232 w 452"/>
                <a:gd name="T31" fmla="*/ 81 h 474"/>
                <a:gd name="T32" fmla="*/ 202 w 452"/>
                <a:gd name="T33" fmla="*/ 123 h 474"/>
                <a:gd name="T34" fmla="*/ 194 w 452"/>
                <a:gd name="T35" fmla="*/ 150 h 474"/>
                <a:gd name="T36" fmla="*/ 152 w 452"/>
                <a:gd name="T37" fmla="*/ 166 h 474"/>
                <a:gd name="T38" fmla="*/ 146 w 452"/>
                <a:gd name="T39" fmla="*/ 192 h 474"/>
                <a:gd name="T40" fmla="*/ 139 w 452"/>
                <a:gd name="T41" fmla="*/ 213 h 474"/>
                <a:gd name="T42" fmla="*/ 129 w 452"/>
                <a:gd name="T43" fmla="*/ 241 h 474"/>
                <a:gd name="T44" fmla="*/ 98 w 452"/>
                <a:gd name="T45" fmla="*/ 270 h 474"/>
                <a:gd name="T46" fmla="*/ 114 w 452"/>
                <a:gd name="T47" fmla="*/ 276 h 474"/>
                <a:gd name="T48" fmla="*/ 82 w 452"/>
                <a:gd name="T49" fmla="*/ 299 h 474"/>
                <a:gd name="T50" fmla="*/ 44 w 452"/>
                <a:gd name="T51" fmla="*/ 322 h 474"/>
                <a:gd name="T52" fmla="*/ 37 w 452"/>
                <a:gd name="T53" fmla="*/ 338 h 474"/>
                <a:gd name="T54" fmla="*/ 28 w 452"/>
                <a:gd name="T55" fmla="*/ 348 h 474"/>
                <a:gd name="T56" fmla="*/ 29 w 452"/>
                <a:gd name="T57" fmla="*/ 367 h 474"/>
                <a:gd name="T58" fmla="*/ 23 w 452"/>
                <a:gd name="T59" fmla="*/ 372 h 474"/>
                <a:gd name="T60" fmla="*/ 9 w 452"/>
                <a:gd name="T61" fmla="*/ 405 h 474"/>
                <a:gd name="T62" fmla="*/ 1 w 452"/>
                <a:gd name="T63" fmla="*/ 417 h 474"/>
                <a:gd name="T64" fmla="*/ 19 w 452"/>
                <a:gd name="T65" fmla="*/ 424 h 474"/>
                <a:gd name="T66" fmla="*/ 7 w 452"/>
                <a:gd name="T67" fmla="*/ 441 h 474"/>
                <a:gd name="T68" fmla="*/ 50 w 452"/>
                <a:gd name="T69" fmla="*/ 463 h 474"/>
                <a:gd name="T70" fmla="*/ 86 w 452"/>
                <a:gd name="T71" fmla="*/ 441 h 474"/>
                <a:gd name="T72" fmla="*/ 87 w 452"/>
                <a:gd name="T73" fmla="*/ 440 h 474"/>
                <a:gd name="T74" fmla="*/ 116 w 452"/>
                <a:gd name="T75" fmla="*/ 417 h 474"/>
                <a:gd name="T76" fmla="*/ 127 w 452"/>
                <a:gd name="T77" fmla="*/ 368 h 474"/>
                <a:gd name="T78" fmla="*/ 127 w 452"/>
                <a:gd name="T79" fmla="*/ 299 h 474"/>
                <a:gd name="T80" fmla="*/ 154 w 452"/>
                <a:gd name="T81" fmla="*/ 265 h 474"/>
                <a:gd name="T82" fmla="*/ 169 w 452"/>
                <a:gd name="T83" fmla="*/ 222 h 474"/>
                <a:gd name="T84" fmla="*/ 185 w 452"/>
                <a:gd name="T85" fmla="*/ 195 h 474"/>
                <a:gd name="T86" fmla="*/ 202 w 452"/>
                <a:gd name="T87" fmla="*/ 160 h 474"/>
                <a:gd name="T88" fmla="*/ 226 w 452"/>
                <a:gd name="T89" fmla="*/ 129 h 474"/>
                <a:gd name="T90" fmla="*/ 254 w 452"/>
                <a:gd name="T91" fmla="*/ 119 h 474"/>
                <a:gd name="T92" fmla="*/ 267 w 452"/>
                <a:gd name="T93" fmla="*/ 90 h 474"/>
                <a:gd name="T94" fmla="*/ 298 w 452"/>
                <a:gd name="T95" fmla="*/ 92 h 474"/>
                <a:gd name="T96" fmla="*/ 351 w 452"/>
                <a:gd name="T97" fmla="*/ 97 h 474"/>
                <a:gd name="T98" fmla="*/ 388 w 452"/>
                <a:gd name="T99" fmla="*/ 54 h 474"/>
                <a:gd name="T100" fmla="*/ 411 w 452"/>
                <a:gd name="T101" fmla="*/ 77 h 474"/>
                <a:gd name="T102" fmla="*/ 431 w 452"/>
                <a:gd name="T103" fmla="*/ 7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2" h="474">
                  <a:moveTo>
                    <a:pt x="446" y="69"/>
                  </a:moveTo>
                  <a:lnTo>
                    <a:pt x="440" y="57"/>
                  </a:lnTo>
                  <a:lnTo>
                    <a:pt x="428" y="62"/>
                  </a:lnTo>
                  <a:lnTo>
                    <a:pt x="422" y="58"/>
                  </a:lnTo>
                  <a:lnTo>
                    <a:pt x="422" y="52"/>
                  </a:lnTo>
                  <a:lnTo>
                    <a:pt x="427" y="52"/>
                  </a:lnTo>
                  <a:lnTo>
                    <a:pt x="411" y="48"/>
                  </a:lnTo>
                  <a:lnTo>
                    <a:pt x="411" y="42"/>
                  </a:lnTo>
                  <a:lnTo>
                    <a:pt x="429" y="46"/>
                  </a:lnTo>
                  <a:lnTo>
                    <a:pt x="437" y="36"/>
                  </a:lnTo>
                  <a:lnTo>
                    <a:pt x="445" y="37"/>
                  </a:lnTo>
                  <a:lnTo>
                    <a:pt x="451" y="25"/>
                  </a:lnTo>
                  <a:lnTo>
                    <a:pt x="437" y="24"/>
                  </a:lnTo>
                  <a:lnTo>
                    <a:pt x="437" y="15"/>
                  </a:lnTo>
                  <a:lnTo>
                    <a:pt x="424" y="14"/>
                  </a:lnTo>
                  <a:lnTo>
                    <a:pt x="419" y="6"/>
                  </a:lnTo>
                  <a:lnTo>
                    <a:pt x="410" y="16"/>
                  </a:lnTo>
                  <a:lnTo>
                    <a:pt x="408" y="31"/>
                  </a:lnTo>
                  <a:lnTo>
                    <a:pt x="395" y="30"/>
                  </a:lnTo>
                  <a:lnTo>
                    <a:pt x="402" y="22"/>
                  </a:lnTo>
                  <a:lnTo>
                    <a:pt x="400" y="13"/>
                  </a:lnTo>
                  <a:lnTo>
                    <a:pt x="405" y="9"/>
                  </a:lnTo>
                  <a:lnTo>
                    <a:pt x="405" y="0"/>
                  </a:lnTo>
                  <a:lnTo>
                    <a:pt x="397" y="0"/>
                  </a:lnTo>
                  <a:lnTo>
                    <a:pt x="387" y="15"/>
                  </a:lnTo>
                  <a:lnTo>
                    <a:pt x="385" y="36"/>
                  </a:lnTo>
                  <a:lnTo>
                    <a:pt x="376" y="32"/>
                  </a:lnTo>
                  <a:lnTo>
                    <a:pt x="377" y="24"/>
                  </a:lnTo>
                  <a:lnTo>
                    <a:pt x="383" y="10"/>
                  </a:lnTo>
                  <a:lnTo>
                    <a:pt x="374" y="10"/>
                  </a:lnTo>
                  <a:lnTo>
                    <a:pt x="359" y="27"/>
                  </a:lnTo>
                  <a:lnTo>
                    <a:pt x="359" y="40"/>
                  </a:lnTo>
                  <a:lnTo>
                    <a:pt x="345" y="41"/>
                  </a:lnTo>
                  <a:lnTo>
                    <a:pt x="353" y="29"/>
                  </a:lnTo>
                  <a:lnTo>
                    <a:pt x="353" y="16"/>
                  </a:lnTo>
                  <a:lnTo>
                    <a:pt x="366" y="13"/>
                  </a:lnTo>
                  <a:lnTo>
                    <a:pt x="367" y="6"/>
                  </a:lnTo>
                  <a:lnTo>
                    <a:pt x="347" y="0"/>
                  </a:lnTo>
                  <a:lnTo>
                    <a:pt x="337" y="4"/>
                  </a:lnTo>
                  <a:lnTo>
                    <a:pt x="346" y="15"/>
                  </a:lnTo>
                  <a:lnTo>
                    <a:pt x="330" y="25"/>
                  </a:lnTo>
                  <a:lnTo>
                    <a:pt x="332" y="14"/>
                  </a:lnTo>
                  <a:lnTo>
                    <a:pt x="323" y="15"/>
                  </a:lnTo>
                  <a:lnTo>
                    <a:pt x="325" y="31"/>
                  </a:lnTo>
                  <a:lnTo>
                    <a:pt x="318" y="35"/>
                  </a:lnTo>
                  <a:lnTo>
                    <a:pt x="318" y="41"/>
                  </a:lnTo>
                  <a:lnTo>
                    <a:pt x="311" y="41"/>
                  </a:lnTo>
                  <a:lnTo>
                    <a:pt x="311" y="36"/>
                  </a:lnTo>
                  <a:lnTo>
                    <a:pt x="293" y="23"/>
                  </a:lnTo>
                  <a:lnTo>
                    <a:pt x="285" y="28"/>
                  </a:lnTo>
                  <a:lnTo>
                    <a:pt x="301" y="35"/>
                  </a:lnTo>
                  <a:lnTo>
                    <a:pt x="300" y="48"/>
                  </a:lnTo>
                  <a:lnTo>
                    <a:pt x="288" y="41"/>
                  </a:lnTo>
                  <a:lnTo>
                    <a:pt x="287" y="48"/>
                  </a:lnTo>
                  <a:lnTo>
                    <a:pt x="278" y="46"/>
                  </a:lnTo>
                  <a:lnTo>
                    <a:pt x="278" y="61"/>
                  </a:lnTo>
                  <a:lnTo>
                    <a:pt x="266" y="60"/>
                  </a:lnTo>
                  <a:lnTo>
                    <a:pt x="271" y="51"/>
                  </a:lnTo>
                  <a:lnTo>
                    <a:pt x="268" y="46"/>
                  </a:lnTo>
                  <a:lnTo>
                    <a:pt x="252" y="60"/>
                  </a:lnTo>
                  <a:lnTo>
                    <a:pt x="254" y="80"/>
                  </a:lnTo>
                  <a:lnTo>
                    <a:pt x="245" y="72"/>
                  </a:lnTo>
                  <a:lnTo>
                    <a:pt x="231" y="74"/>
                  </a:lnTo>
                  <a:lnTo>
                    <a:pt x="232" y="81"/>
                  </a:lnTo>
                  <a:lnTo>
                    <a:pt x="222" y="92"/>
                  </a:lnTo>
                  <a:lnTo>
                    <a:pt x="226" y="98"/>
                  </a:lnTo>
                  <a:lnTo>
                    <a:pt x="203" y="107"/>
                  </a:lnTo>
                  <a:lnTo>
                    <a:pt x="202" y="123"/>
                  </a:lnTo>
                  <a:lnTo>
                    <a:pt x="194" y="120"/>
                  </a:lnTo>
                  <a:lnTo>
                    <a:pt x="183" y="124"/>
                  </a:lnTo>
                  <a:lnTo>
                    <a:pt x="182" y="141"/>
                  </a:lnTo>
                  <a:lnTo>
                    <a:pt x="194" y="150"/>
                  </a:lnTo>
                  <a:lnTo>
                    <a:pt x="177" y="146"/>
                  </a:lnTo>
                  <a:lnTo>
                    <a:pt x="171" y="168"/>
                  </a:lnTo>
                  <a:lnTo>
                    <a:pt x="158" y="163"/>
                  </a:lnTo>
                  <a:lnTo>
                    <a:pt x="152" y="166"/>
                  </a:lnTo>
                  <a:lnTo>
                    <a:pt x="151" y="177"/>
                  </a:lnTo>
                  <a:lnTo>
                    <a:pt x="161" y="182"/>
                  </a:lnTo>
                  <a:lnTo>
                    <a:pt x="149" y="182"/>
                  </a:lnTo>
                  <a:lnTo>
                    <a:pt x="146" y="192"/>
                  </a:lnTo>
                  <a:lnTo>
                    <a:pt x="158" y="193"/>
                  </a:lnTo>
                  <a:lnTo>
                    <a:pt x="158" y="197"/>
                  </a:lnTo>
                  <a:lnTo>
                    <a:pt x="139" y="195"/>
                  </a:lnTo>
                  <a:lnTo>
                    <a:pt x="139" y="213"/>
                  </a:lnTo>
                  <a:lnTo>
                    <a:pt x="133" y="222"/>
                  </a:lnTo>
                  <a:lnTo>
                    <a:pt x="131" y="218"/>
                  </a:lnTo>
                  <a:lnTo>
                    <a:pt x="121" y="232"/>
                  </a:lnTo>
                  <a:lnTo>
                    <a:pt x="129" y="241"/>
                  </a:lnTo>
                  <a:lnTo>
                    <a:pt x="112" y="247"/>
                  </a:lnTo>
                  <a:lnTo>
                    <a:pt x="112" y="258"/>
                  </a:lnTo>
                  <a:lnTo>
                    <a:pt x="99" y="257"/>
                  </a:lnTo>
                  <a:lnTo>
                    <a:pt x="98" y="270"/>
                  </a:lnTo>
                  <a:lnTo>
                    <a:pt x="86" y="285"/>
                  </a:lnTo>
                  <a:lnTo>
                    <a:pt x="90" y="296"/>
                  </a:lnTo>
                  <a:lnTo>
                    <a:pt x="99" y="280"/>
                  </a:lnTo>
                  <a:lnTo>
                    <a:pt x="114" y="276"/>
                  </a:lnTo>
                  <a:lnTo>
                    <a:pt x="112" y="292"/>
                  </a:lnTo>
                  <a:lnTo>
                    <a:pt x="95" y="305"/>
                  </a:lnTo>
                  <a:lnTo>
                    <a:pt x="86" y="305"/>
                  </a:lnTo>
                  <a:lnTo>
                    <a:pt x="82" y="299"/>
                  </a:lnTo>
                  <a:lnTo>
                    <a:pt x="59" y="311"/>
                  </a:lnTo>
                  <a:lnTo>
                    <a:pt x="63" y="320"/>
                  </a:lnTo>
                  <a:lnTo>
                    <a:pt x="54" y="314"/>
                  </a:lnTo>
                  <a:lnTo>
                    <a:pt x="44" y="322"/>
                  </a:lnTo>
                  <a:lnTo>
                    <a:pt x="37" y="315"/>
                  </a:lnTo>
                  <a:lnTo>
                    <a:pt x="24" y="328"/>
                  </a:lnTo>
                  <a:lnTo>
                    <a:pt x="37" y="334"/>
                  </a:lnTo>
                  <a:lnTo>
                    <a:pt x="37" y="338"/>
                  </a:lnTo>
                  <a:lnTo>
                    <a:pt x="23" y="341"/>
                  </a:lnTo>
                  <a:lnTo>
                    <a:pt x="8" y="338"/>
                  </a:lnTo>
                  <a:lnTo>
                    <a:pt x="7" y="345"/>
                  </a:lnTo>
                  <a:lnTo>
                    <a:pt x="28" y="348"/>
                  </a:lnTo>
                  <a:lnTo>
                    <a:pt x="27" y="351"/>
                  </a:lnTo>
                  <a:lnTo>
                    <a:pt x="8" y="351"/>
                  </a:lnTo>
                  <a:lnTo>
                    <a:pt x="7" y="368"/>
                  </a:lnTo>
                  <a:lnTo>
                    <a:pt x="29" y="367"/>
                  </a:lnTo>
                  <a:lnTo>
                    <a:pt x="37" y="374"/>
                  </a:lnTo>
                  <a:lnTo>
                    <a:pt x="41" y="368"/>
                  </a:lnTo>
                  <a:lnTo>
                    <a:pt x="41" y="379"/>
                  </a:lnTo>
                  <a:lnTo>
                    <a:pt x="23" y="372"/>
                  </a:lnTo>
                  <a:lnTo>
                    <a:pt x="5" y="376"/>
                  </a:lnTo>
                  <a:lnTo>
                    <a:pt x="4" y="396"/>
                  </a:lnTo>
                  <a:lnTo>
                    <a:pt x="10" y="396"/>
                  </a:lnTo>
                  <a:lnTo>
                    <a:pt x="9" y="405"/>
                  </a:lnTo>
                  <a:lnTo>
                    <a:pt x="29" y="391"/>
                  </a:lnTo>
                  <a:lnTo>
                    <a:pt x="28" y="401"/>
                  </a:lnTo>
                  <a:lnTo>
                    <a:pt x="23" y="401"/>
                  </a:lnTo>
                  <a:lnTo>
                    <a:pt x="1" y="417"/>
                  </a:lnTo>
                  <a:lnTo>
                    <a:pt x="0" y="428"/>
                  </a:lnTo>
                  <a:lnTo>
                    <a:pt x="11" y="429"/>
                  </a:lnTo>
                  <a:lnTo>
                    <a:pt x="12" y="423"/>
                  </a:lnTo>
                  <a:lnTo>
                    <a:pt x="19" y="424"/>
                  </a:lnTo>
                  <a:lnTo>
                    <a:pt x="18" y="431"/>
                  </a:lnTo>
                  <a:lnTo>
                    <a:pt x="14" y="433"/>
                  </a:lnTo>
                  <a:lnTo>
                    <a:pt x="20" y="444"/>
                  </a:lnTo>
                  <a:lnTo>
                    <a:pt x="7" y="441"/>
                  </a:lnTo>
                  <a:lnTo>
                    <a:pt x="1" y="445"/>
                  </a:lnTo>
                  <a:lnTo>
                    <a:pt x="22" y="471"/>
                  </a:lnTo>
                  <a:lnTo>
                    <a:pt x="43" y="473"/>
                  </a:lnTo>
                  <a:lnTo>
                    <a:pt x="50" y="463"/>
                  </a:lnTo>
                  <a:lnTo>
                    <a:pt x="66" y="460"/>
                  </a:lnTo>
                  <a:lnTo>
                    <a:pt x="67" y="444"/>
                  </a:lnTo>
                  <a:lnTo>
                    <a:pt x="77" y="450"/>
                  </a:lnTo>
                  <a:lnTo>
                    <a:pt x="86" y="441"/>
                  </a:lnTo>
                  <a:lnTo>
                    <a:pt x="82" y="436"/>
                  </a:lnTo>
                  <a:lnTo>
                    <a:pt x="82" y="428"/>
                  </a:lnTo>
                  <a:lnTo>
                    <a:pt x="87" y="429"/>
                  </a:lnTo>
                  <a:lnTo>
                    <a:pt x="87" y="440"/>
                  </a:lnTo>
                  <a:lnTo>
                    <a:pt x="100" y="447"/>
                  </a:lnTo>
                  <a:lnTo>
                    <a:pt x="107" y="447"/>
                  </a:lnTo>
                  <a:lnTo>
                    <a:pt x="116" y="428"/>
                  </a:lnTo>
                  <a:lnTo>
                    <a:pt x="116" y="417"/>
                  </a:lnTo>
                  <a:lnTo>
                    <a:pt x="127" y="403"/>
                  </a:lnTo>
                  <a:lnTo>
                    <a:pt x="121" y="387"/>
                  </a:lnTo>
                  <a:lnTo>
                    <a:pt x="130" y="374"/>
                  </a:lnTo>
                  <a:lnTo>
                    <a:pt x="127" y="368"/>
                  </a:lnTo>
                  <a:lnTo>
                    <a:pt x="123" y="331"/>
                  </a:lnTo>
                  <a:lnTo>
                    <a:pt x="126" y="322"/>
                  </a:lnTo>
                  <a:lnTo>
                    <a:pt x="127" y="314"/>
                  </a:lnTo>
                  <a:lnTo>
                    <a:pt x="127" y="299"/>
                  </a:lnTo>
                  <a:lnTo>
                    <a:pt x="141" y="281"/>
                  </a:lnTo>
                  <a:lnTo>
                    <a:pt x="157" y="282"/>
                  </a:lnTo>
                  <a:lnTo>
                    <a:pt x="158" y="274"/>
                  </a:lnTo>
                  <a:lnTo>
                    <a:pt x="154" y="265"/>
                  </a:lnTo>
                  <a:lnTo>
                    <a:pt x="154" y="259"/>
                  </a:lnTo>
                  <a:lnTo>
                    <a:pt x="159" y="254"/>
                  </a:lnTo>
                  <a:lnTo>
                    <a:pt x="167" y="241"/>
                  </a:lnTo>
                  <a:lnTo>
                    <a:pt x="169" y="222"/>
                  </a:lnTo>
                  <a:lnTo>
                    <a:pt x="170" y="209"/>
                  </a:lnTo>
                  <a:lnTo>
                    <a:pt x="166" y="205"/>
                  </a:lnTo>
                  <a:lnTo>
                    <a:pt x="172" y="197"/>
                  </a:lnTo>
                  <a:lnTo>
                    <a:pt x="185" y="195"/>
                  </a:lnTo>
                  <a:lnTo>
                    <a:pt x="186" y="184"/>
                  </a:lnTo>
                  <a:lnTo>
                    <a:pt x="191" y="179"/>
                  </a:lnTo>
                  <a:lnTo>
                    <a:pt x="198" y="177"/>
                  </a:lnTo>
                  <a:lnTo>
                    <a:pt x="202" y="160"/>
                  </a:lnTo>
                  <a:lnTo>
                    <a:pt x="199" y="153"/>
                  </a:lnTo>
                  <a:lnTo>
                    <a:pt x="206" y="135"/>
                  </a:lnTo>
                  <a:lnTo>
                    <a:pt x="216" y="126"/>
                  </a:lnTo>
                  <a:lnTo>
                    <a:pt x="226" y="129"/>
                  </a:lnTo>
                  <a:lnTo>
                    <a:pt x="232" y="126"/>
                  </a:lnTo>
                  <a:lnTo>
                    <a:pt x="233" y="109"/>
                  </a:lnTo>
                  <a:lnTo>
                    <a:pt x="252" y="114"/>
                  </a:lnTo>
                  <a:lnTo>
                    <a:pt x="254" y="119"/>
                  </a:lnTo>
                  <a:lnTo>
                    <a:pt x="266" y="121"/>
                  </a:lnTo>
                  <a:lnTo>
                    <a:pt x="266" y="109"/>
                  </a:lnTo>
                  <a:lnTo>
                    <a:pt x="269" y="107"/>
                  </a:lnTo>
                  <a:lnTo>
                    <a:pt x="267" y="90"/>
                  </a:lnTo>
                  <a:lnTo>
                    <a:pt x="275" y="86"/>
                  </a:lnTo>
                  <a:lnTo>
                    <a:pt x="283" y="79"/>
                  </a:lnTo>
                  <a:lnTo>
                    <a:pt x="293" y="80"/>
                  </a:lnTo>
                  <a:lnTo>
                    <a:pt x="298" y="92"/>
                  </a:lnTo>
                  <a:lnTo>
                    <a:pt x="315" y="107"/>
                  </a:lnTo>
                  <a:lnTo>
                    <a:pt x="327" y="102"/>
                  </a:lnTo>
                  <a:lnTo>
                    <a:pt x="345" y="107"/>
                  </a:lnTo>
                  <a:lnTo>
                    <a:pt x="351" y="97"/>
                  </a:lnTo>
                  <a:lnTo>
                    <a:pt x="362" y="97"/>
                  </a:lnTo>
                  <a:lnTo>
                    <a:pt x="365" y="60"/>
                  </a:lnTo>
                  <a:lnTo>
                    <a:pt x="369" y="53"/>
                  </a:lnTo>
                  <a:lnTo>
                    <a:pt x="388" y="54"/>
                  </a:lnTo>
                  <a:lnTo>
                    <a:pt x="391" y="48"/>
                  </a:lnTo>
                  <a:lnTo>
                    <a:pt x="402" y="52"/>
                  </a:lnTo>
                  <a:lnTo>
                    <a:pt x="418" y="69"/>
                  </a:lnTo>
                  <a:lnTo>
                    <a:pt x="411" y="77"/>
                  </a:lnTo>
                  <a:lnTo>
                    <a:pt x="410" y="87"/>
                  </a:lnTo>
                  <a:lnTo>
                    <a:pt x="419" y="88"/>
                  </a:lnTo>
                  <a:lnTo>
                    <a:pt x="422" y="78"/>
                  </a:lnTo>
                  <a:lnTo>
                    <a:pt x="431" y="79"/>
                  </a:lnTo>
                  <a:lnTo>
                    <a:pt x="434" y="71"/>
                  </a:lnTo>
                  <a:lnTo>
                    <a:pt x="446" y="69"/>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5" name="Freeform 63"/>
            <p:cNvSpPr>
              <a:spLocks/>
            </p:cNvSpPr>
            <p:nvPr/>
          </p:nvSpPr>
          <p:spPr bwMode="auto">
            <a:xfrm>
              <a:off x="3194" y="899"/>
              <a:ext cx="26" cy="17"/>
            </a:xfrm>
            <a:custGeom>
              <a:avLst/>
              <a:gdLst>
                <a:gd name="T0" fmla="*/ 18 w 26"/>
                <a:gd name="T1" fmla="*/ 16 h 17"/>
                <a:gd name="T2" fmla="*/ 0 w 26"/>
                <a:gd name="T3" fmla="*/ 15 h 17"/>
                <a:gd name="T4" fmla="*/ 0 w 26"/>
                <a:gd name="T5" fmla="*/ 4 h 17"/>
                <a:gd name="T6" fmla="*/ 25 w 26"/>
                <a:gd name="T7" fmla="*/ 0 h 17"/>
                <a:gd name="T8" fmla="*/ 18 w 26"/>
                <a:gd name="T9" fmla="*/ 16 h 17"/>
              </a:gdLst>
              <a:ahLst/>
              <a:cxnLst>
                <a:cxn ang="0">
                  <a:pos x="T0" y="T1"/>
                </a:cxn>
                <a:cxn ang="0">
                  <a:pos x="T2" y="T3"/>
                </a:cxn>
                <a:cxn ang="0">
                  <a:pos x="T4" y="T5"/>
                </a:cxn>
                <a:cxn ang="0">
                  <a:pos x="T6" y="T7"/>
                </a:cxn>
                <a:cxn ang="0">
                  <a:pos x="T8" y="T9"/>
                </a:cxn>
              </a:cxnLst>
              <a:rect l="0" t="0" r="r" b="b"/>
              <a:pathLst>
                <a:path w="26" h="17">
                  <a:moveTo>
                    <a:pt x="18" y="16"/>
                  </a:moveTo>
                  <a:lnTo>
                    <a:pt x="0" y="15"/>
                  </a:lnTo>
                  <a:lnTo>
                    <a:pt x="0" y="4"/>
                  </a:lnTo>
                  <a:lnTo>
                    <a:pt x="25" y="0"/>
                  </a:lnTo>
                  <a:lnTo>
                    <a:pt x="18" y="1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6" name="Freeform 64"/>
            <p:cNvSpPr>
              <a:spLocks/>
            </p:cNvSpPr>
            <p:nvPr/>
          </p:nvSpPr>
          <p:spPr bwMode="auto">
            <a:xfrm>
              <a:off x="3103" y="951"/>
              <a:ext cx="26" cy="32"/>
            </a:xfrm>
            <a:custGeom>
              <a:avLst/>
              <a:gdLst>
                <a:gd name="T0" fmla="*/ 25 w 26"/>
                <a:gd name="T1" fmla="*/ 10 h 32"/>
                <a:gd name="T2" fmla="*/ 11 w 26"/>
                <a:gd name="T3" fmla="*/ 31 h 32"/>
                <a:gd name="T4" fmla="*/ 0 w 26"/>
                <a:gd name="T5" fmla="*/ 30 h 32"/>
                <a:gd name="T6" fmla="*/ 4 w 26"/>
                <a:gd name="T7" fmla="*/ 23 h 32"/>
                <a:gd name="T8" fmla="*/ 4 w 26"/>
                <a:gd name="T9" fmla="*/ 14 h 32"/>
                <a:gd name="T10" fmla="*/ 14 w 26"/>
                <a:gd name="T11" fmla="*/ 10 h 32"/>
                <a:gd name="T12" fmla="*/ 19 w 26"/>
                <a:gd name="T13" fmla="*/ 0 h 32"/>
                <a:gd name="T14" fmla="*/ 25 w 26"/>
                <a:gd name="T15" fmla="*/ 1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2">
                  <a:moveTo>
                    <a:pt x="25" y="10"/>
                  </a:moveTo>
                  <a:lnTo>
                    <a:pt x="11" y="31"/>
                  </a:lnTo>
                  <a:lnTo>
                    <a:pt x="0" y="30"/>
                  </a:lnTo>
                  <a:lnTo>
                    <a:pt x="4" y="23"/>
                  </a:lnTo>
                  <a:lnTo>
                    <a:pt x="4" y="14"/>
                  </a:lnTo>
                  <a:lnTo>
                    <a:pt x="14" y="10"/>
                  </a:lnTo>
                  <a:lnTo>
                    <a:pt x="19" y="0"/>
                  </a:lnTo>
                  <a:lnTo>
                    <a:pt x="25" y="1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7" name="Freeform 65"/>
            <p:cNvSpPr>
              <a:spLocks/>
            </p:cNvSpPr>
            <p:nvPr/>
          </p:nvSpPr>
          <p:spPr bwMode="auto">
            <a:xfrm>
              <a:off x="3076" y="980"/>
              <a:ext cx="23" cy="26"/>
            </a:xfrm>
            <a:custGeom>
              <a:avLst/>
              <a:gdLst>
                <a:gd name="T0" fmla="*/ 16 w 23"/>
                <a:gd name="T1" fmla="*/ 9 h 26"/>
                <a:gd name="T2" fmla="*/ 22 w 23"/>
                <a:gd name="T3" fmla="*/ 8 h 26"/>
                <a:gd name="T4" fmla="*/ 19 w 23"/>
                <a:gd name="T5" fmla="*/ 14 h 26"/>
                <a:gd name="T6" fmla="*/ 8 w 23"/>
                <a:gd name="T7" fmla="*/ 25 h 26"/>
                <a:gd name="T8" fmla="*/ 0 w 23"/>
                <a:gd name="T9" fmla="*/ 19 h 26"/>
                <a:gd name="T10" fmla="*/ 10 w 23"/>
                <a:gd name="T11" fmla="*/ 10 h 26"/>
                <a:gd name="T12" fmla="*/ 10 w 23"/>
                <a:gd name="T13" fmla="*/ 6 h 26"/>
                <a:gd name="T14" fmla="*/ 16 w 23"/>
                <a:gd name="T15" fmla="*/ 0 h 26"/>
                <a:gd name="T16" fmla="*/ 16 w 23"/>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16" y="9"/>
                  </a:moveTo>
                  <a:lnTo>
                    <a:pt x="22" y="8"/>
                  </a:lnTo>
                  <a:lnTo>
                    <a:pt x="19" y="14"/>
                  </a:lnTo>
                  <a:lnTo>
                    <a:pt x="8" y="25"/>
                  </a:lnTo>
                  <a:lnTo>
                    <a:pt x="0" y="19"/>
                  </a:lnTo>
                  <a:lnTo>
                    <a:pt x="10" y="10"/>
                  </a:lnTo>
                  <a:lnTo>
                    <a:pt x="10" y="6"/>
                  </a:lnTo>
                  <a:lnTo>
                    <a:pt x="16" y="0"/>
                  </a:lnTo>
                  <a:lnTo>
                    <a:pt x="16" y="9"/>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8" name="Freeform 66"/>
            <p:cNvSpPr>
              <a:spLocks/>
            </p:cNvSpPr>
            <p:nvPr/>
          </p:nvSpPr>
          <p:spPr bwMode="auto">
            <a:xfrm>
              <a:off x="2994" y="981"/>
              <a:ext cx="226" cy="474"/>
            </a:xfrm>
            <a:custGeom>
              <a:avLst/>
              <a:gdLst>
                <a:gd name="T0" fmla="*/ 197 w 226"/>
                <a:gd name="T1" fmla="*/ 29 h 474"/>
                <a:gd name="T2" fmla="*/ 225 w 226"/>
                <a:gd name="T3" fmla="*/ 54 h 474"/>
                <a:gd name="T4" fmla="*/ 221 w 226"/>
                <a:gd name="T5" fmla="*/ 73 h 474"/>
                <a:gd name="T6" fmla="*/ 219 w 226"/>
                <a:gd name="T7" fmla="*/ 90 h 474"/>
                <a:gd name="T8" fmla="*/ 221 w 226"/>
                <a:gd name="T9" fmla="*/ 114 h 474"/>
                <a:gd name="T10" fmla="*/ 221 w 226"/>
                <a:gd name="T11" fmla="*/ 130 h 474"/>
                <a:gd name="T12" fmla="*/ 203 w 226"/>
                <a:gd name="T13" fmla="*/ 143 h 474"/>
                <a:gd name="T14" fmla="*/ 190 w 226"/>
                <a:gd name="T15" fmla="*/ 143 h 474"/>
                <a:gd name="T16" fmla="*/ 185 w 226"/>
                <a:gd name="T17" fmla="*/ 150 h 474"/>
                <a:gd name="T18" fmla="*/ 178 w 226"/>
                <a:gd name="T19" fmla="*/ 159 h 474"/>
                <a:gd name="T20" fmla="*/ 171 w 226"/>
                <a:gd name="T21" fmla="*/ 174 h 474"/>
                <a:gd name="T22" fmla="*/ 173 w 226"/>
                <a:gd name="T23" fmla="*/ 204 h 474"/>
                <a:gd name="T24" fmla="*/ 131 w 226"/>
                <a:gd name="T25" fmla="*/ 233 h 474"/>
                <a:gd name="T26" fmla="*/ 115 w 226"/>
                <a:gd name="T27" fmla="*/ 246 h 474"/>
                <a:gd name="T28" fmla="*/ 104 w 226"/>
                <a:gd name="T29" fmla="*/ 254 h 474"/>
                <a:gd name="T30" fmla="*/ 98 w 226"/>
                <a:gd name="T31" fmla="*/ 287 h 474"/>
                <a:gd name="T32" fmla="*/ 120 w 226"/>
                <a:gd name="T33" fmla="*/ 326 h 474"/>
                <a:gd name="T34" fmla="*/ 113 w 226"/>
                <a:gd name="T35" fmla="*/ 348 h 474"/>
                <a:gd name="T36" fmla="*/ 79 w 226"/>
                <a:gd name="T37" fmla="*/ 349 h 474"/>
                <a:gd name="T38" fmla="*/ 100 w 226"/>
                <a:gd name="T39" fmla="*/ 351 h 474"/>
                <a:gd name="T40" fmla="*/ 121 w 226"/>
                <a:gd name="T41" fmla="*/ 356 h 474"/>
                <a:gd name="T42" fmla="*/ 98 w 226"/>
                <a:gd name="T43" fmla="*/ 371 h 474"/>
                <a:gd name="T44" fmla="*/ 86 w 226"/>
                <a:gd name="T45" fmla="*/ 379 h 474"/>
                <a:gd name="T46" fmla="*/ 75 w 226"/>
                <a:gd name="T47" fmla="*/ 441 h 474"/>
                <a:gd name="T48" fmla="*/ 45 w 226"/>
                <a:gd name="T49" fmla="*/ 453 h 474"/>
                <a:gd name="T50" fmla="*/ 44 w 226"/>
                <a:gd name="T51" fmla="*/ 465 h 474"/>
                <a:gd name="T52" fmla="*/ 37 w 226"/>
                <a:gd name="T53" fmla="*/ 473 h 474"/>
                <a:gd name="T54" fmla="*/ 22 w 226"/>
                <a:gd name="T55" fmla="*/ 460 h 474"/>
                <a:gd name="T56" fmla="*/ 22 w 226"/>
                <a:gd name="T57" fmla="*/ 438 h 474"/>
                <a:gd name="T58" fmla="*/ 14 w 226"/>
                <a:gd name="T59" fmla="*/ 426 h 474"/>
                <a:gd name="T60" fmla="*/ 7 w 226"/>
                <a:gd name="T61" fmla="*/ 415 h 474"/>
                <a:gd name="T62" fmla="*/ 12 w 226"/>
                <a:gd name="T63" fmla="*/ 388 h 474"/>
                <a:gd name="T64" fmla="*/ 0 w 226"/>
                <a:gd name="T65" fmla="*/ 360 h 474"/>
                <a:gd name="T66" fmla="*/ 16 w 226"/>
                <a:gd name="T67" fmla="*/ 341 h 474"/>
                <a:gd name="T68" fmla="*/ 27 w 226"/>
                <a:gd name="T69" fmla="*/ 316 h 474"/>
                <a:gd name="T70" fmla="*/ 30 w 226"/>
                <a:gd name="T71" fmla="*/ 287 h 474"/>
                <a:gd name="T72" fmla="*/ 23 w 226"/>
                <a:gd name="T73" fmla="*/ 244 h 474"/>
                <a:gd name="T74" fmla="*/ 27 w 226"/>
                <a:gd name="T75" fmla="*/ 227 h 474"/>
                <a:gd name="T76" fmla="*/ 41 w 226"/>
                <a:gd name="T77" fmla="*/ 194 h 474"/>
                <a:gd name="T78" fmla="*/ 58 w 226"/>
                <a:gd name="T79" fmla="*/ 187 h 474"/>
                <a:gd name="T80" fmla="*/ 54 w 226"/>
                <a:gd name="T81" fmla="*/ 172 h 474"/>
                <a:gd name="T82" fmla="*/ 68 w 226"/>
                <a:gd name="T83" fmla="*/ 154 h 474"/>
                <a:gd name="T84" fmla="*/ 70 w 226"/>
                <a:gd name="T85" fmla="*/ 122 h 474"/>
                <a:gd name="T86" fmla="*/ 73 w 226"/>
                <a:gd name="T87" fmla="*/ 111 h 474"/>
                <a:gd name="T88" fmla="*/ 86 w 226"/>
                <a:gd name="T89" fmla="*/ 97 h 474"/>
                <a:gd name="T90" fmla="*/ 98 w 226"/>
                <a:gd name="T91" fmla="*/ 90 h 474"/>
                <a:gd name="T92" fmla="*/ 99 w 226"/>
                <a:gd name="T93" fmla="*/ 67 h 474"/>
                <a:gd name="T94" fmla="*/ 116 w 226"/>
                <a:gd name="T95" fmla="*/ 40 h 474"/>
                <a:gd name="T96" fmla="*/ 132 w 226"/>
                <a:gd name="T97" fmla="*/ 39 h 474"/>
                <a:gd name="T98" fmla="*/ 151 w 226"/>
                <a:gd name="T99" fmla="*/ 27 h 474"/>
                <a:gd name="T100" fmla="*/ 166 w 226"/>
                <a:gd name="T101" fmla="*/ 34 h 474"/>
                <a:gd name="T102" fmla="*/ 169 w 226"/>
                <a:gd name="T103" fmla="*/ 22 h 474"/>
                <a:gd name="T104" fmla="*/ 176 w 226"/>
                <a:gd name="T105"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474">
                  <a:moveTo>
                    <a:pt x="176" y="0"/>
                  </a:moveTo>
                  <a:lnTo>
                    <a:pt x="197" y="29"/>
                  </a:lnTo>
                  <a:lnTo>
                    <a:pt x="212" y="33"/>
                  </a:lnTo>
                  <a:lnTo>
                    <a:pt x="225" y="54"/>
                  </a:lnTo>
                  <a:lnTo>
                    <a:pt x="217" y="62"/>
                  </a:lnTo>
                  <a:lnTo>
                    <a:pt x="221" y="73"/>
                  </a:lnTo>
                  <a:lnTo>
                    <a:pt x="221" y="80"/>
                  </a:lnTo>
                  <a:lnTo>
                    <a:pt x="219" y="90"/>
                  </a:lnTo>
                  <a:lnTo>
                    <a:pt x="221" y="100"/>
                  </a:lnTo>
                  <a:lnTo>
                    <a:pt x="221" y="114"/>
                  </a:lnTo>
                  <a:lnTo>
                    <a:pt x="216" y="125"/>
                  </a:lnTo>
                  <a:lnTo>
                    <a:pt x="221" y="130"/>
                  </a:lnTo>
                  <a:lnTo>
                    <a:pt x="222" y="142"/>
                  </a:lnTo>
                  <a:lnTo>
                    <a:pt x="203" y="143"/>
                  </a:lnTo>
                  <a:lnTo>
                    <a:pt x="198" y="137"/>
                  </a:lnTo>
                  <a:lnTo>
                    <a:pt x="190" y="143"/>
                  </a:lnTo>
                  <a:lnTo>
                    <a:pt x="187" y="143"/>
                  </a:lnTo>
                  <a:lnTo>
                    <a:pt x="185" y="150"/>
                  </a:lnTo>
                  <a:lnTo>
                    <a:pt x="189" y="160"/>
                  </a:lnTo>
                  <a:lnTo>
                    <a:pt x="178" y="159"/>
                  </a:lnTo>
                  <a:lnTo>
                    <a:pt x="179" y="164"/>
                  </a:lnTo>
                  <a:lnTo>
                    <a:pt x="171" y="174"/>
                  </a:lnTo>
                  <a:lnTo>
                    <a:pt x="178" y="192"/>
                  </a:lnTo>
                  <a:lnTo>
                    <a:pt x="173" y="204"/>
                  </a:lnTo>
                  <a:lnTo>
                    <a:pt x="140" y="234"/>
                  </a:lnTo>
                  <a:lnTo>
                    <a:pt x="131" y="233"/>
                  </a:lnTo>
                  <a:lnTo>
                    <a:pt x="126" y="245"/>
                  </a:lnTo>
                  <a:lnTo>
                    <a:pt x="115" y="246"/>
                  </a:lnTo>
                  <a:lnTo>
                    <a:pt x="114" y="257"/>
                  </a:lnTo>
                  <a:lnTo>
                    <a:pt x="104" y="254"/>
                  </a:lnTo>
                  <a:lnTo>
                    <a:pt x="104" y="282"/>
                  </a:lnTo>
                  <a:lnTo>
                    <a:pt x="98" y="287"/>
                  </a:lnTo>
                  <a:lnTo>
                    <a:pt x="102" y="311"/>
                  </a:lnTo>
                  <a:lnTo>
                    <a:pt x="120" y="326"/>
                  </a:lnTo>
                  <a:lnTo>
                    <a:pt x="122" y="345"/>
                  </a:lnTo>
                  <a:lnTo>
                    <a:pt x="113" y="348"/>
                  </a:lnTo>
                  <a:lnTo>
                    <a:pt x="93" y="344"/>
                  </a:lnTo>
                  <a:lnTo>
                    <a:pt x="79" y="349"/>
                  </a:lnTo>
                  <a:lnTo>
                    <a:pt x="94" y="358"/>
                  </a:lnTo>
                  <a:lnTo>
                    <a:pt x="100" y="351"/>
                  </a:lnTo>
                  <a:lnTo>
                    <a:pt x="121" y="353"/>
                  </a:lnTo>
                  <a:lnTo>
                    <a:pt x="121" y="356"/>
                  </a:lnTo>
                  <a:lnTo>
                    <a:pt x="108" y="371"/>
                  </a:lnTo>
                  <a:lnTo>
                    <a:pt x="98" y="371"/>
                  </a:lnTo>
                  <a:lnTo>
                    <a:pt x="97" y="378"/>
                  </a:lnTo>
                  <a:lnTo>
                    <a:pt x="86" y="379"/>
                  </a:lnTo>
                  <a:lnTo>
                    <a:pt x="91" y="388"/>
                  </a:lnTo>
                  <a:lnTo>
                    <a:pt x="75" y="441"/>
                  </a:lnTo>
                  <a:lnTo>
                    <a:pt x="67" y="453"/>
                  </a:lnTo>
                  <a:lnTo>
                    <a:pt x="45" y="453"/>
                  </a:lnTo>
                  <a:lnTo>
                    <a:pt x="40" y="460"/>
                  </a:lnTo>
                  <a:lnTo>
                    <a:pt x="44" y="465"/>
                  </a:lnTo>
                  <a:lnTo>
                    <a:pt x="44" y="470"/>
                  </a:lnTo>
                  <a:lnTo>
                    <a:pt x="37" y="473"/>
                  </a:lnTo>
                  <a:lnTo>
                    <a:pt x="25" y="472"/>
                  </a:lnTo>
                  <a:lnTo>
                    <a:pt x="22" y="460"/>
                  </a:lnTo>
                  <a:lnTo>
                    <a:pt x="16" y="451"/>
                  </a:lnTo>
                  <a:lnTo>
                    <a:pt x="22" y="438"/>
                  </a:lnTo>
                  <a:lnTo>
                    <a:pt x="23" y="428"/>
                  </a:lnTo>
                  <a:lnTo>
                    <a:pt x="14" y="426"/>
                  </a:lnTo>
                  <a:lnTo>
                    <a:pt x="16" y="418"/>
                  </a:lnTo>
                  <a:lnTo>
                    <a:pt x="7" y="415"/>
                  </a:lnTo>
                  <a:lnTo>
                    <a:pt x="3" y="399"/>
                  </a:lnTo>
                  <a:lnTo>
                    <a:pt x="12" y="388"/>
                  </a:lnTo>
                  <a:lnTo>
                    <a:pt x="1" y="382"/>
                  </a:lnTo>
                  <a:lnTo>
                    <a:pt x="0" y="360"/>
                  </a:lnTo>
                  <a:lnTo>
                    <a:pt x="7" y="360"/>
                  </a:lnTo>
                  <a:lnTo>
                    <a:pt x="16" y="341"/>
                  </a:lnTo>
                  <a:lnTo>
                    <a:pt x="16" y="330"/>
                  </a:lnTo>
                  <a:lnTo>
                    <a:pt x="27" y="316"/>
                  </a:lnTo>
                  <a:lnTo>
                    <a:pt x="21" y="300"/>
                  </a:lnTo>
                  <a:lnTo>
                    <a:pt x="30" y="287"/>
                  </a:lnTo>
                  <a:lnTo>
                    <a:pt x="27" y="281"/>
                  </a:lnTo>
                  <a:lnTo>
                    <a:pt x="23" y="244"/>
                  </a:lnTo>
                  <a:lnTo>
                    <a:pt x="26" y="235"/>
                  </a:lnTo>
                  <a:lnTo>
                    <a:pt x="27" y="227"/>
                  </a:lnTo>
                  <a:lnTo>
                    <a:pt x="27" y="212"/>
                  </a:lnTo>
                  <a:lnTo>
                    <a:pt x="41" y="194"/>
                  </a:lnTo>
                  <a:lnTo>
                    <a:pt x="57" y="195"/>
                  </a:lnTo>
                  <a:lnTo>
                    <a:pt x="58" y="187"/>
                  </a:lnTo>
                  <a:lnTo>
                    <a:pt x="54" y="178"/>
                  </a:lnTo>
                  <a:lnTo>
                    <a:pt x="54" y="172"/>
                  </a:lnTo>
                  <a:lnTo>
                    <a:pt x="59" y="167"/>
                  </a:lnTo>
                  <a:lnTo>
                    <a:pt x="68" y="154"/>
                  </a:lnTo>
                  <a:lnTo>
                    <a:pt x="69" y="135"/>
                  </a:lnTo>
                  <a:lnTo>
                    <a:pt x="70" y="122"/>
                  </a:lnTo>
                  <a:lnTo>
                    <a:pt x="66" y="119"/>
                  </a:lnTo>
                  <a:lnTo>
                    <a:pt x="73" y="111"/>
                  </a:lnTo>
                  <a:lnTo>
                    <a:pt x="86" y="108"/>
                  </a:lnTo>
                  <a:lnTo>
                    <a:pt x="86" y="97"/>
                  </a:lnTo>
                  <a:lnTo>
                    <a:pt x="91" y="93"/>
                  </a:lnTo>
                  <a:lnTo>
                    <a:pt x="98" y="90"/>
                  </a:lnTo>
                  <a:lnTo>
                    <a:pt x="102" y="74"/>
                  </a:lnTo>
                  <a:lnTo>
                    <a:pt x="99" y="67"/>
                  </a:lnTo>
                  <a:lnTo>
                    <a:pt x="106" y="49"/>
                  </a:lnTo>
                  <a:lnTo>
                    <a:pt x="116" y="40"/>
                  </a:lnTo>
                  <a:lnTo>
                    <a:pt x="126" y="42"/>
                  </a:lnTo>
                  <a:lnTo>
                    <a:pt x="132" y="39"/>
                  </a:lnTo>
                  <a:lnTo>
                    <a:pt x="133" y="22"/>
                  </a:lnTo>
                  <a:lnTo>
                    <a:pt x="151" y="27"/>
                  </a:lnTo>
                  <a:lnTo>
                    <a:pt x="154" y="32"/>
                  </a:lnTo>
                  <a:lnTo>
                    <a:pt x="166" y="34"/>
                  </a:lnTo>
                  <a:lnTo>
                    <a:pt x="167" y="22"/>
                  </a:lnTo>
                  <a:lnTo>
                    <a:pt x="169" y="22"/>
                  </a:lnTo>
                  <a:lnTo>
                    <a:pt x="167" y="4"/>
                  </a:lnTo>
                  <a:lnTo>
                    <a:pt x="176"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39" name="Freeform 67"/>
            <p:cNvSpPr>
              <a:spLocks/>
            </p:cNvSpPr>
            <p:nvPr/>
          </p:nvSpPr>
          <p:spPr bwMode="auto">
            <a:xfrm>
              <a:off x="3070" y="1401"/>
              <a:ext cx="17" cy="33"/>
            </a:xfrm>
            <a:custGeom>
              <a:avLst/>
              <a:gdLst>
                <a:gd name="T0" fmla="*/ 16 w 17"/>
                <a:gd name="T1" fmla="*/ 0 h 33"/>
                <a:gd name="T2" fmla="*/ 1 w 17"/>
                <a:gd name="T3" fmla="*/ 20 h 33"/>
                <a:gd name="T4" fmla="*/ 0 w 17"/>
                <a:gd name="T5" fmla="*/ 32 h 33"/>
                <a:gd name="T6" fmla="*/ 13 w 17"/>
                <a:gd name="T7" fmla="*/ 21 h 33"/>
                <a:gd name="T8" fmla="*/ 16 w 17"/>
                <a:gd name="T9" fmla="*/ 0 h 33"/>
              </a:gdLst>
              <a:ahLst/>
              <a:cxnLst>
                <a:cxn ang="0">
                  <a:pos x="T0" y="T1"/>
                </a:cxn>
                <a:cxn ang="0">
                  <a:pos x="T2" y="T3"/>
                </a:cxn>
                <a:cxn ang="0">
                  <a:pos x="T4" y="T5"/>
                </a:cxn>
                <a:cxn ang="0">
                  <a:pos x="T6" y="T7"/>
                </a:cxn>
                <a:cxn ang="0">
                  <a:pos x="T8" y="T9"/>
                </a:cxn>
              </a:cxnLst>
              <a:rect l="0" t="0" r="r" b="b"/>
              <a:pathLst>
                <a:path w="17" h="33">
                  <a:moveTo>
                    <a:pt x="16" y="0"/>
                  </a:moveTo>
                  <a:lnTo>
                    <a:pt x="1" y="20"/>
                  </a:lnTo>
                  <a:lnTo>
                    <a:pt x="0" y="32"/>
                  </a:lnTo>
                  <a:lnTo>
                    <a:pt x="13" y="21"/>
                  </a:lnTo>
                  <a:lnTo>
                    <a:pt x="16"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0" name="Freeform 68"/>
            <p:cNvSpPr>
              <a:spLocks/>
            </p:cNvSpPr>
            <p:nvPr/>
          </p:nvSpPr>
          <p:spPr bwMode="auto">
            <a:xfrm>
              <a:off x="3095" y="1384"/>
              <a:ext cx="20" cy="32"/>
            </a:xfrm>
            <a:custGeom>
              <a:avLst/>
              <a:gdLst>
                <a:gd name="T0" fmla="*/ 19 w 20"/>
                <a:gd name="T1" fmla="*/ 1 h 32"/>
                <a:gd name="T2" fmla="*/ 10 w 20"/>
                <a:gd name="T3" fmla="*/ 0 h 32"/>
                <a:gd name="T4" fmla="*/ 0 w 20"/>
                <a:gd name="T5" fmla="*/ 18 h 32"/>
                <a:gd name="T6" fmla="*/ 6 w 20"/>
                <a:gd name="T7" fmla="*/ 21 h 32"/>
                <a:gd name="T8" fmla="*/ 5 w 20"/>
                <a:gd name="T9" fmla="*/ 31 h 32"/>
                <a:gd name="T10" fmla="*/ 17 w 20"/>
                <a:gd name="T11" fmla="*/ 21 h 32"/>
                <a:gd name="T12" fmla="*/ 19 w 20"/>
                <a:gd name="T13" fmla="*/ 1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19" y="1"/>
                  </a:moveTo>
                  <a:lnTo>
                    <a:pt x="10" y="0"/>
                  </a:lnTo>
                  <a:lnTo>
                    <a:pt x="0" y="18"/>
                  </a:lnTo>
                  <a:lnTo>
                    <a:pt x="6" y="21"/>
                  </a:lnTo>
                  <a:lnTo>
                    <a:pt x="5" y="31"/>
                  </a:lnTo>
                  <a:lnTo>
                    <a:pt x="17" y="21"/>
                  </a:lnTo>
                  <a:lnTo>
                    <a:pt x="19" y="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1" name="Freeform 69"/>
            <p:cNvSpPr>
              <a:spLocks/>
            </p:cNvSpPr>
            <p:nvPr/>
          </p:nvSpPr>
          <p:spPr bwMode="auto">
            <a:xfrm>
              <a:off x="3028" y="1474"/>
              <a:ext cx="164" cy="154"/>
            </a:xfrm>
            <a:custGeom>
              <a:avLst/>
              <a:gdLst>
                <a:gd name="T0" fmla="*/ 131 w 164"/>
                <a:gd name="T1" fmla="*/ 153 h 154"/>
                <a:gd name="T2" fmla="*/ 133 w 164"/>
                <a:gd name="T3" fmla="*/ 149 h 154"/>
                <a:gd name="T4" fmla="*/ 132 w 164"/>
                <a:gd name="T5" fmla="*/ 137 h 154"/>
                <a:gd name="T6" fmla="*/ 145 w 164"/>
                <a:gd name="T7" fmla="*/ 133 h 154"/>
                <a:gd name="T8" fmla="*/ 145 w 164"/>
                <a:gd name="T9" fmla="*/ 119 h 154"/>
                <a:gd name="T10" fmla="*/ 162 w 164"/>
                <a:gd name="T11" fmla="*/ 123 h 154"/>
                <a:gd name="T12" fmla="*/ 163 w 164"/>
                <a:gd name="T13" fmla="*/ 114 h 154"/>
                <a:gd name="T14" fmla="*/ 159 w 164"/>
                <a:gd name="T15" fmla="*/ 105 h 154"/>
                <a:gd name="T16" fmla="*/ 151 w 164"/>
                <a:gd name="T17" fmla="*/ 78 h 154"/>
                <a:gd name="T18" fmla="*/ 154 w 164"/>
                <a:gd name="T19" fmla="*/ 41 h 154"/>
                <a:gd name="T20" fmla="*/ 155 w 164"/>
                <a:gd name="T21" fmla="*/ 32 h 154"/>
                <a:gd name="T22" fmla="*/ 141 w 164"/>
                <a:gd name="T23" fmla="*/ 17 h 154"/>
                <a:gd name="T24" fmla="*/ 113 w 164"/>
                <a:gd name="T25" fmla="*/ 15 h 154"/>
                <a:gd name="T26" fmla="*/ 98 w 164"/>
                <a:gd name="T27" fmla="*/ 8 h 154"/>
                <a:gd name="T28" fmla="*/ 91 w 164"/>
                <a:gd name="T29" fmla="*/ 12 h 154"/>
                <a:gd name="T30" fmla="*/ 76 w 164"/>
                <a:gd name="T31" fmla="*/ 9 h 154"/>
                <a:gd name="T32" fmla="*/ 77 w 164"/>
                <a:gd name="T33" fmla="*/ 0 h 154"/>
                <a:gd name="T34" fmla="*/ 68 w 164"/>
                <a:gd name="T35" fmla="*/ 0 h 154"/>
                <a:gd name="T36" fmla="*/ 32 w 164"/>
                <a:gd name="T37" fmla="*/ 3 h 154"/>
                <a:gd name="T38" fmla="*/ 10 w 164"/>
                <a:gd name="T39" fmla="*/ 25 h 154"/>
                <a:gd name="T40" fmla="*/ 3 w 164"/>
                <a:gd name="T41" fmla="*/ 26 h 154"/>
                <a:gd name="T42" fmla="*/ 7 w 164"/>
                <a:gd name="T43" fmla="*/ 31 h 154"/>
                <a:gd name="T44" fmla="*/ 0 w 164"/>
                <a:gd name="T45" fmla="*/ 51 h 154"/>
                <a:gd name="T46" fmla="*/ 13 w 164"/>
                <a:gd name="T47" fmla="*/ 65 h 154"/>
                <a:gd name="T48" fmla="*/ 12 w 164"/>
                <a:gd name="T49" fmla="*/ 83 h 154"/>
                <a:gd name="T50" fmla="*/ 14 w 164"/>
                <a:gd name="T51" fmla="*/ 95 h 154"/>
                <a:gd name="T52" fmla="*/ 20 w 164"/>
                <a:gd name="T53" fmla="*/ 99 h 154"/>
                <a:gd name="T54" fmla="*/ 32 w 164"/>
                <a:gd name="T55" fmla="*/ 101 h 154"/>
                <a:gd name="T56" fmla="*/ 32 w 164"/>
                <a:gd name="T57" fmla="*/ 107 h 154"/>
                <a:gd name="T58" fmla="*/ 36 w 164"/>
                <a:gd name="T59" fmla="*/ 112 h 154"/>
                <a:gd name="T60" fmla="*/ 53 w 164"/>
                <a:gd name="T61" fmla="*/ 112 h 154"/>
                <a:gd name="T62" fmla="*/ 64 w 164"/>
                <a:gd name="T63" fmla="*/ 121 h 154"/>
                <a:gd name="T64" fmla="*/ 67 w 164"/>
                <a:gd name="T65" fmla="*/ 131 h 154"/>
                <a:gd name="T66" fmla="*/ 79 w 164"/>
                <a:gd name="T67" fmla="*/ 131 h 154"/>
                <a:gd name="T68" fmla="*/ 82 w 164"/>
                <a:gd name="T69" fmla="*/ 140 h 154"/>
                <a:gd name="T70" fmla="*/ 88 w 164"/>
                <a:gd name="T71" fmla="*/ 140 h 154"/>
                <a:gd name="T72" fmla="*/ 97 w 164"/>
                <a:gd name="T73" fmla="*/ 136 h 154"/>
                <a:gd name="T74" fmla="*/ 127 w 164"/>
                <a:gd name="T75" fmla="*/ 142 h 154"/>
                <a:gd name="T76" fmla="*/ 131 w 164"/>
                <a:gd name="T7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54">
                  <a:moveTo>
                    <a:pt x="131" y="153"/>
                  </a:moveTo>
                  <a:lnTo>
                    <a:pt x="133" y="149"/>
                  </a:lnTo>
                  <a:lnTo>
                    <a:pt x="132" y="137"/>
                  </a:lnTo>
                  <a:lnTo>
                    <a:pt x="145" y="133"/>
                  </a:lnTo>
                  <a:lnTo>
                    <a:pt x="145" y="119"/>
                  </a:lnTo>
                  <a:lnTo>
                    <a:pt x="162" y="123"/>
                  </a:lnTo>
                  <a:lnTo>
                    <a:pt x="163" y="114"/>
                  </a:lnTo>
                  <a:lnTo>
                    <a:pt x="159" y="105"/>
                  </a:lnTo>
                  <a:lnTo>
                    <a:pt x="151" y="78"/>
                  </a:lnTo>
                  <a:lnTo>
                    <a:pt x="154" y="41"/>
                  </a:lnTo>
                  <a:lnTo>
                    <a:pt x="155" y="32"/>
                  </a:lnTo>
                  <a:lnTo>
                    <a:pt x="141" y="17"/>
                  </a:lnTo>
                  <a:lnTo>
                    <a:pt x="113" y="15"/>
                  </a:lnTo>
                  <a:lnTo>
                    <a:pt x="98" y="8"/>
                  </a:lnTo>
                  <a:lnTo>
                    <a:pt x="91" y="12"/>
                  </a:lnTo>
                  <a:lnTo>
                    <a:pt x="76" y="9"/>
                  </a:lnTo>
                  <a:lnTo>
                    <a:pt x="77" y="0"/>
                  </a:lnTo>
                  <a:lnTo>
                    <a:pt x="68" y="0"/>
                  </a:lnTo>
                  <a:lnTo>
                    <a:pt x="32" y="3"/>
                  </a:lnTo>
                  <a:lnTo>
                    <a:pt x="10" y="25"/>
                  </a:lnTo>
                  <a:lnTo>
                    <a:pt x="3" y="26"/>
                  </a:lnTo>
                  <a:lnTo>
                    <a:pt x="7" y="31"/>
                  </a:lnTo>
                  <a:lnTo>
                    <a:pt x="0" y="51"/>
                  </a:lnTo>
                  <a:lnTo>
                    <a:pt x="13" y="65"/>
                  </a:lnTo>
                  <a:lnTo>
                    <a:pt x="12" y="83"/>
                  </a:lnTo>
                  <a:lnTo>
                    <a:pt x="14" y="95"/>
                  </a:lnTo>
                  <a:lnTo>
                    <a:pt x="20" y="99"/>
                  </a:lnTo>
                  <a:lnTo>
                    <a:pt x="32" y="101"/>
                  </a:lnTo>
                  <a:lnTo>
                    <a:pt x="32" y="107"/>
                  </a:lnTo>
                  <a:lnTo>
                    <a:pt x="36" y="112"/>
                  </a:lnTo>
                  <a:lnTo>
                    <a:pt x="53" y="112"/>
                  </a:lnTo>
                  <a:lnTo>
                    <a:pt x="64" y="121"/>
                  </a:lnTo>
                  <a:lnTo>
                    <a:pt x="67" y="131"/>
                  </a:lnTo>
                  <a:lnTo>
                    <a:pt x="79" y="131"/>
                  </a:lnTo>
                  <a:lnTo>
                    <a:pt x="82" y="140"/>
                  </a:lnTo>
                  <a:lnTo>
                    <a:pt x="88" y="140"/>
                  </a:lnTo>
                  <a:lnTo>
                    <a:pt x="97" y="136"/>
                  </a:lnTo>
                  <a:lnTo>
                    <a:pt x="127" y="142"/>
                  </a:lnTo>
                  <a:lnTo>
                    <a:pt x="131" y="15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2" name="Freeform 70"/>
            <p:cNvSpPr>
              <a:spLocks/>
            </p:cNvSpPr>
            <p:nvPr/>
          </p:nvSpPr>
          <p:spPr bwMode="auto">
            <a:xfrm>
              <a:off x="2993" y="1568"/>
              <a:ext cx="167" cy="78"/>
            </a:xfrm>
            <a:custGeom>
              <a:avLst/>
              <a:gdLst>
                <a:gd name="T0" fmla="*/ 49 w 167"/>
                <a:gd name="T1" fmla="*/ 0 h 78"/>
                <a:gd name="T2" fmla="*/ 55 w 167"/>
                <a:gd name="T3" fmla="*/ 5 h 78"/>
                <a:gd name="T4" fmla="*/ 66 w 167"/>
                <a:gd name="T5" fmla="*/ 6 h 78"/>
                <a:gd name="T6" fmla="*/ 66 w 167"/>
                <a:gd name="T7" fmla="*/ 13 h 78"/>
                <a:gd name="T8" fmla="*/ 71 w 167"/>
                <a:gd name="T9" fmla="*/ 17 h 78"/>
                <a:gd name="T10" fmla="*/ 88 w 167"/>
                <a:gd name="T11" fmla="*/ 17 h 78"/>
                <a:gd name="T12" fmla="*/ 99 w 167"/>
                <a:gd name="T13" fmla="*/ 26 h 78"/>
                <a:gd name="T14" fmla="*/ 101 w 167"/>
                <a:gd name="T15" fmla="*/ 37 h 78"/>
                <a:gd name="T16" fmla="*/ 114 w 167"/>
                <a:gd name="T17" fmla="*/ 37 h 78"/>
                <a:gd name="T18" fmla="*/ 117 w 167"/>
                <a:gd name="T19" fmla="*/ 45 h 78"/>
                <a:gd name="T20" fmla="*/ 123 w 167"/>
                <a:gd name="T21" fmla="*/ 46 h 78"/>
                <a:gd name="T22" fmla="*/ 132 w 167"/>
                <a:gd name="T23" fmla="*/ 42 h 78"/>
                <a:gd name="T24" fmla="*/ 162 w 167"/>
                <a:gd name="T25" fmla="*/ 48 h 78"/>
                <a:gd name="T26" fmla="*/ 166 w 167"/>
                <a:gd name="T27" fmla="*/ 59 h 78"/>
                <a:gd name="T28" fmla="*/ 159 w 167"/>
                <a:gd name="T29" fmla="*/ 65 h 78"/>
                <a:gd name="T30" fmla="*/ 161 w 167"/>
                <a:gd name="T31" fmla="*/ 75 h 78"/>
                <a:gd name="T32" fmla="*/ 149 w 167"/>
                <a:gd name="T33" fmla="*/ 74 h 78"/>
                <a:gd name="T34" fmla="*/ 147 w 167"/>
                <a:gd name="T35" fmla="*/ 70 h 78"/>
                <a:gd name="T36" fmla="*/ 134 w 167"/>
                <a:gd name="T37" fmla="*/ 69 h 78"/>
                <a:gd name="T38" fmla="*/ 122 w 167"/>
                <a:gd name="T39" fmla="*/ 74 h 78"/>
                <a:gd name="T40" fmla="*/ 97 w 167"/>
                <a:gd name="T41" fmla="*/ 77 h 78"/>
                <a:gd name="T42" fmla="*/ 78 w 167"/>
                <a:gd name="T43" fmla="*/ 74 h 78"/>
                <a:gd name="T44" fmla="*/ 66 w 167"/>
                <a:gd name="T45" fmla="*/ 60 h 78"/>
                <a:gd name="T46" fmla="*/ 55 w 167"/>
                <a:gd name="T47" fmla="*/ 59 h 78"/>
                <a:gd name="T48" fmla="*/ 46 w 167"/>
                <a:gd name="T49" fmla="*/ 53 h 78"/>
                <a:gd name="T50" fmla="*/ 40 w 167"/>
                <a:gd name="T51" fmla="*/ 51 h 78"/>
                <a:gd name="T52" fmla="*/ 34 w 167"/>
                <a:gd name="T53" fmla="*/ 57 h 78"/>
                <a:gd name="T54" fmla="*/ 26 w 167"/>
                <a:gd name="T55" fmla="*/ 56 h 78"/>
                <a:gd name="T56" fmla="*/ 26 w 167"/>
                <a:gd name="T57" fmla="*/ 48 h 78"/>
                <a:gd name="T58" fmla="*/ 4 w 167"/>
                <a:gd name="T59" fmla="*/ 36 h 78"/>
                <a:gd name="T60" fmla="*/ 2 w 167"/>
                <a:gd name="T61" fmla="*/ 21 h 78"/>
                <a:gd name="T62" fmla="*/ 0 w 167"/>
                <a:gd name="T63" fmla="*/ 17 h 78"/>
                <a:gd name="T64" fmla="*/ 0 w 167"/>
                <a:gd name="T65" fmla="*/ 14 h 78"/>
                <a:gd name="T66" fmla="*/ 38 w 167"/>
                <a:gd name="T67" fmla="*/ 8 h 78"/>
                <a:gd name="T68" fmla="*/ 49 w 167"/>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78">
                  <a:moveTo>
                    <a:pt x="49" y="0"/>
                  </a:moveTo>
                  <a:lnTo>
                    <a:pt x="55" y="5"/>
                  </a:lnTo>
                  <a:lnTo>
                    <a:pt x="66" y="6"/>
                  </a:lnTo>
                  <a:lnTo>
                    <a:pt x="66" y="13"/>
                  </a:lnTo>
                  <a:lnTo>
                    <a:pt x="71" y="17"/>
                  </a:lnTo>
                  <a:lnTo>
                    <a:pt x="88" y="17"/>
                  </a:lnTo>
                  <a:lnTo>
                    <a:pt x="99" y="26"/>
                  </a:lnTo>
                  <a:lnTo>
                    <a:pt x="101" y="37"/>
                  </a:lnTo>
                  <a:lnTo>
                    <a:pt x="114" y="37"/>
                  </a:lnTo>
                  <a:lnTo>
                    <a:pt x="117" y="45"/>
                  </a:lnTo>
                  <a:lnTo>
                    <a:pt x="123" y="46"/>
                  </a:lnTo>
                  <a:lnTo>
                    <a:pt x="132" y="42"/>
                  </a:lnTo>
                  <a:lnTo>
                    <a:pt x="162" y="48"/>
                  </a:lnTo>
                  <a:lnTo>
                    <a:pt x="166" y="59"/>
                  </a:lnTo>
                  <a:lnTo>
                    <a:pt x="159" y="65"/>
                  </a:lnTo>
                  <a:lnTo>
                    <a:pt x="161" y="75"/>
                  </a:lnTo>
                  <a:lnTo>
                    <a:pt x="149" y="74"/>
                  </a:lnTo>
                  <a:lnTo>
                    <a:pt x="147" y="70"/>
                  </a:lnTo>
                  <a:lnTo>
                    <a:pt x="134" y="69"/>
                  </a:lnTo>
                  <a:lnTo>
                    <a:pt x="122" y="74"/>
                  </a:lnTo>
                  <a:lnTo>
                    <a:pt x="97" y="77"/>
                  </a:lnTo>
                  <a:lnTo>
                    <a:pt x="78" y="74"/>
                  </a:lnTo>
                  <a:lnTo>
                    <a:pt x="66" y="60"/>
                  </a:lnTo>
                  <a:lnTo>
                    <a:pt x="55" y="59"/>
                  </a:lnTo>
                  <a:lnTo>
                    <a:pt x="46" y="53"/>
                  </a:lnTo>
                  <a:lnTo>
                    <a:pt x="40" y="51"/>
                  </a:lnTo>
                  <a:lnTo>
                    <a:pt x="34" y="57"/>
                  </a:lnTo>
                  <a:lnTo>
                    <a:pt x="26" y="56"/>
                  </a:lnTo>
                  <a:lnTo>
                    <a:pt x="26" y="48"/>
                  </a:lnTo>
                  <a:lnTo>
                    <a:pt x="4" y="36"/>
                  </a:lnTo>
                  <a:lnTo>
                    <a:pt x="2" y="21"/>
                  </a:lnTo>
                  <a:lnTo>
                    <a:pt x="0" y="17"/>
                  </a:lnTo>
                  <a:lnTo>
                    <a:pt x="0" y="14"/>
                  </a:lnTo>
                  <a:lnTo>
                    <a:pt x="38" y="8"/>
                  </a:lnTo>
                  <a:lnTo>
                    <a:pt x="49"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3" name="Freeform 71"/>
            <p:cNvSpPr>
              <a:spLocks/>
            </p:cNvSpPr>
            <p:nvPr/>
          </p:nvSpPr>
          <p:spPr bwMode="auto">
            <a:xfrm>
              <a:off x="2987" y="1430"/>
              <a:ext cx="19" cy="34"/>
            </a:xfrm>
            <a:custGeom>
              <a:avLst/>
              <a:gdLst>
                <a:gd name="T0" fmla="*/ 0 w 19"/>
                <a:gd name="T1" fmla="*/ 20 h 34"/>
                <a:gd name="T2" fmla="*/ 2 w 19"/>
                <a:gd name="T3" fmla="*/ 26 h 34"/>
                <a:gd name="T4" fmla="*/ 6 w 19"/>
                <a:gd name="T5" fmla="*/ 29 h 34"/>
                <a:gd name="T6" fmla="*/ 9 w 19"/>
                <a:gd name="T7" fmla="*/ 29 h 34"/>
                <a:gd name="T8" fmla="*/ 12 w 19"/>
                <a:gd name="T9" fmla="*/ 33 h 34"/>
                <a:gd name="T10" fmla="*/ 14 w 19"/>
                <a:gd name="T11" fmla="*/ 33 h 34"/>
                <a:gd name="T12" fmla="*/ 17 w 19"/>
                <a:gd name="T13" fmla="*/ 27 h 34"/>
                <a:gd name="T14" fmla="*/ 15 w 19"/>
                <a:gd name="T15" fmla="*/ 18 h 34"/>
                <a:gd name="T16" fmla="*/ 18 w 19"/>
                <a:gd name="T17" fmla="*/ 14 h 34"/>
                <a:gd name="T18" fmla="*/ 18 w 19"/>
                <a:gd name="T19" fmla="*/ 7 h 34"/>
                <a:gd name="T20" fmla="*/ 16 w 19"/>
                <a:gd name="T21" fmla="*/ 2 h 34"/>
                <a:gd name="T22" fmla="*/ 1 w 19"/>
                <a:gd name="T23" fmla="*/ 0 h 34"/>
                <a:gd name="T24" fmla="*/ 0 w 19"/>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4">
                  <a:moveTo>
                    <a:pt x="0" y="20"/>
                  </a:moveTo>
                  <a:lnTo>
                    <a:pt x="2" y="26"/>
                  </a:lnTo>
                  <a:lnTo>
                    <a:pt x="6" y="29"/>
                  </a:lnTo>
                  <a:lnTo>
                    <a:pt x="9" y="29"/>
                  </a:lnTo>
                  <a:lnTo>
                    <a:pt x="12" y="33"/>
                  </a:lnTo>
                  <a:lnTo>
                    <a:pt x="14" y="33"/>
                  </a:lnTo>
                  <a:lnTo>
                    <a:pt x="17" y="27"/>
                  </a:lnTo>
                  <a:lnTo>
                    <a:pt x="15" y="18"/>
                  </a:lnTo>
                  <a:lnTo>
                    <a:pt x="18" y="14"/>
                  </a:lnTo>
                  <a:lnTo>
                    <a:pt x="18" y="7"/>
                  </a:lnTo>
                  <a:lnTo>
                    <a:pt x="16" y="2"/>
                  </a:lnTo>
                  <a:lnTo>
                    <a:pt x="1" y="0"/>
                  </a:lnTo>
                  <a:lnTo>
                    <a:pt x="0" y="2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4" name="Freeform 72"/>
            <p:cNvSpPr>
              <a:spLocks/>
            </p:cNvSpPr>
            <p:nvPr/>
          </p:nvSpPr>
          <p:spPr bwMode="auto">
            <a:xfrm>
              <a:off x="2961" y="1437"/>
              <a:ext cx="20" cy="17"/>
            </a:xfrm>
            <a:custGeom>
              <a:avLst/>
              <a:gdLst>
                <a:gd name="T0" fmla="*/ 19 w 20"/>
                <a:gd name="T1" fmla="*/ 16 h 17"/>
                <a:gd name="T2" fmla="*/ 6 w 20"/>
                <a:gd name="T3" fmla="*/ 16 h 17"/>
                <a:gd name="T4" fmla="*/ 0 w 20"/>
                <a:gd name="T5" fmla="*/ 12 h 17"/>
                <a:gd name="T6" fmla="*/ 2 w 20"/>
                <a:gd name="T7" fmla="*/ 6 h 17"/>
                <a:gd name="T8" fmla="*/ 6 w 20"/>
                <a:gd name="T9" fmla="*/ 0 h 17"/>
                <a:gd name="T10" fmla="*/ 14 w 20"/>
                <a:gd name="T11" fmla="*/ 6 h 17"/>
                <a:gd name="T12" fmla="*/ 18 w 20"/>
                <a:gd name="T13" fmla="*/ 6 h 17"/>
                <a:gd name="T14" fmla="*/ 19 w 20"/>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19" y="16"/>
                  </a:moveTo>
                  <a:lnTo>
                    <a:pt x="6" y="16"/>
                  </a:lnTo>
                  <a:lnTo>
                    <a:pt x="0" y="12"/>
                  </a:lnTo>
                  <a:lnTo>
                    <a:pt x="2" y="6"/>
                  </a:lnTo>
                  <a:lnTo>
                    <a:pt x="6" y="0"/>
                  </a:lnTo>
                  <a:lnTo>
                    <a:pt x="14" y="6"/>
                  </a:lnTo>
                  <a:lnTo>
                    <a:pt x="18" y="6"/>
                  </a:lnTo>
                  <a:lnTo>
                    <a:pt x="19" y="1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5" name="Freeform 73"/>
            <p:cNvSpPr>
              <a:spLocks/>
            </p:cNvSpPr>
            <p:nvPr/>
          </p:nvSpPr>
          <p:spPr bwMode="auto">
            <a:xfrm>
              <a:off x="2935" y="1378"/>
              <a:ext cx="47" cy="85"/>
            </a:xfrm>
            <a:custGeom>
              <a:avLst/>
              <a:gdLst>
                <a:gd name="T0" fmla="*/ 23 w 47"/>
                <a:gd name="T1" fmla="*/ 83 h 85"/>
                <a:gd name="T2" fmla="*/ 16 w 47"/>
                <a:gd name="T3" fmla="*/ 84 h 85"/>
                <a:gd name="T4" fmla="*/ 9 w 47"/>
                <a:gd name="T5" fmla="*/ 84 h 85"/>
                <a:gd name="T6" fmla="*/ 8 w 47"/>
                <a:gd name="T7" fmla="*/ 78 h 85"/>
                <a:gd name="T8" fmla="*/ 0 w 47"/>
                <a:gd name="T9" fmla="*/ 63 h 85"/>
                <a:gd name="T10" fmla="*/ 2 w 47"/>
                <a:gd name="T11" fmla="*/ 38 h 85"/>
                <a:gd name="T12" fmla="*/ 8 w 47"/>
                <a:gd name="T13" fmla="*/ 38 h 85"/>
                <a:gd name="T14" fmla="*/ 16 w 47"/>
                <a:gd name="T15" fmla="*/ 38 h 85"/>
                <a:gd name="T16" fmla="*/ 21 w 47"/>
                <a:gd name="T17" fmla="*/ 42 h 85"/>
                <a:gd name="T18" fmla="*/ 24 w 47"/>
                <a:gd name="T19" fmla="*/ 41 h 85"/>
                <a:gd name="T20" fmla="*/ 25 w 47"/>
                <a:gd name="T21" fmla="*/ 36 h 85"/>
                <a:gd name="T22" fmla="*/ 24 w 47"/>
                <a:gd name="T23" fmla="*/ 32 h 85"/>
                <a:gd name="T24" fmla="*/ 7 w 47"/>
                <a:gd name="T25" fmla="*/ 31 h 85"/>
                <a:gd name="T26" fmla="*/ 13 w 47"/>
                <a:gd name="T27" fmla="*/ 20 h 85"/>
                <a:gd name="T28" fmla="*/ 25 w 47"/>
                <a:gd name="T29" fmla="*/ 20 h 85"/>
                <a:gd name="T30" fmla="*/ 30 w 47"/>
                <a:gd name="T31" fmla="*/ 6 h 85"/>
                <a:gd name="T32" fmla="*/ 40 w 47"/>
                <a:gd name="T33" fmla="*/ 3 h 85"/>
                <a:gd name="T34" fmla="*/ 43 w 47"/>
                <a:gd name="T35" fmla="*/ 0 h 85"/>
                <a:gd name="T36" fmla="*/ 41 w 47"/>
                <a:gd name="T37" fmla="*/ 5 h 85"/>
                <a:gd name="T38" fmla="*/ 41 w 47"/>
                <a:gd name="T39" fmla="*/ 18 h 85"/>
                <a:gd name="T40" fmla="*/ 39 w 47"/>
                <a:gd name="T41" fmla="*/ 26 h 85"/>
                <a:gd name="T42" fmla="*/ 20 w 47"/>
                <a:gd name="T43" fmla="*/ 24 h 85"/>
                <a:gd name="T44" fmla="*/ 20 w 47"/>
                <a:gd name="T45" fmla="*/ 29 h 85"/>
                <a:gd name="T46" fmla="*/ 33 w 47"/>
                <a:gd name="T47" fmla="*/ 28 h 85"/>
                <a:gd name="T48" fmla="*/ 40 w 47"/>
                <a:gd name="T49" fmla="*/ 29 h 85"/>
                <a:gd name="T50" fmla="*/ 40 w 47"/>
                <a:gd name="T51" fmla="*/ 34 h 85"/>
                <a:gd name="T52" fmla="*/ 46 w 47"/>
                <a:gd name="T53" fmla="*/ 34 h 85"/>
                <a:gd name="T54" fmla="*/ 45 w 47"/>
                <a:gd name="T55" fmla="*/ 40 h 85"/>
                <a:gd name="T56" fmla="*/ 40 w 47"/>
                <a:gd name="T57" fmla="*/ 39 h 85"/>
                <a:gd name="T58" fmla="*/ 39 w 47"/>
                <a:gd name="T59" fmla="*/ 50 h 85"/>
                <a:gd name="T60" fmla="*/ 23 w 47"/>
                <a:gd name="T61" fmla="*/ 58 h 85"/>
                <a:gd name="T62" fmla="*/ 23 w 47"/>
                <a:gd name="T63"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85">
                  <a:moveTo>
                    <a:pt x="23" y="83"/>
                  </a:moveTo>
                  <a:lnTo>
                    <a:pt x="16" y="84"/>
                  </a:lnTo>
                  <a:lnTo>
                    <a:pt x="9" y="84"/>
                  </a:lnTo>
                  <a:lnTo>
                    <a:pt x="8" y="78"/>
                  </a:lnTo>
                  <a:lnTo>
                    <a:pt x="0" y="63"/>
                  </a:lnTo>
                  <a:lnTo>
                    <a:pt x="2" y="38"/>
                  </a:lnTo>
                  <a:lnTo>
                    <a:pt x="8" y="38"/>
                  </a:lnTo>
                  <a:lnTo>
                    <a:pt x="16" y="38"/>
                  </a:lnTo>
                  <a:lnTo>
                    <a:pt x="21" y="42"/>
                  </a:lnTo>
                  <a:lnTo>
                    <a:pt x="24" y="41"/>
                  </a:lnTo>
                  <a:lnTo>
                    <a:pt x="25" y="36"/>
                  </a:lnTo>
                  <a:lnTo>
                    <a:pt x="24" y="32"/>
                  </a:lnTo>
                  <a:lnTo>
                    <a:pt x="7" y="31"/>
                  </a:lnTo>
                  <a:lnTo>
                    <a:pt x="13" y="20"/>
                  </a:lnTo>
                  <a:lnTo>
                    <a:pt x="25" y="20"/>
                  </a:lnTo>
                  <a:lnTo>
                    <a:pt x="30" y="6"/>
                  </a:lnTo>
                  <a:lnTo>
                    <a:pt x="40" y="3"/>
                  </a:lnTo>
                  <a:lnTo>
                    <a:pt x="43" y="0"/>
                  </a:lnTo>
                  <a:lnTo>
                    <a:pt x="41" y="5"/>
                  </a:lnTo>
                  <a:lnTo>
                    <a:pt x="41" y="18"/>
                  </a:lnTo>
                  <a:lnTo>
                    <a:pt x="39" y="26"/>
                  </a:lnTo>
                  <a:lnTo>
                    <a:pt x="20" y="24"/>
                  </a:lnTo>
                  <a:lnTo>
                    <a:pt x="20" y="29"/>
                  </a:lnTo>
                  <a:lnTo>
                    <a:pt x="33" y="28"/>
                  </a:lnTo>
                  <a:lnTo>
                    <a:pt x="40" y="29"/>
                  </a:lnTo>
                  <a:lnTo>
                    <a:pt x="40" y="34"/>
                  </a:lnTo>
                  <a:lnTo>
                    <a:pt x="46" y="34"/>
                  </a:lnTo>
                  <a:lnTo>
                    <a:pt x="45" y="40"/>
                  </a:lnTo>
                  <a:lnTo>
                    <a:pt x="40" y="39"/>
                  </a:lnTo>
                  <a:lnTo>
                    <a:pt x="39" y="50"/>
                  </a:lnTo>
                  <a:lnTo>
                    <a:pt x="23" y="58"/>
                  </a:lnTo>
                  <a:lnTo>
                    <a:pt x="23" y="8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6" name="Freeform 74"/>
            <p:cNvSpPr>
              <a:spLocks/>
            </p:cNvSpPr>
            <p:nvPr/>
          </p:nvSpPr>
          <p:spPr bwMode="auto">
            <a:xfrm>
              <a:off x="2850" y="1495"/>
              <a:ext cx="69" cy="63"/>
            </a:xfrm>
            <a:custGeom>
              <a:avLst/>
              <a:gdLst>
                <a:gd name="T0" fmla="*/ 46 w 69"/>
                <a:gd name="T1" fmla="*/ 62 h 63"/>
                <a:gd name="T2" fmla="*/ 48 w 69"/>
                <a:gd name="T3" fmla="*/ 57 h 63"/>
                <a:gd name="T4" fmla="*/ 47 w 69"/>
                <a:gd name="T5" fmla="*/ 51 h 63"/>
                <a:gd name="T6" fmla="*/ 47 w 69"/>
                <a:gd name="T7" fmla="*/ 45 h 63"/>
                <a:gd name="T8" fmla="*/ 49 w 69"/>
                <a:gd name="T9" fmla="*/ 43 h 63"/>
                <a:gd name="T10" fmla="*/ 57 w 69"/>
                <a:gd name="T11" fmla="*/ 45 h 63"/>
                <a:gd name="T12" fmla="*/ 61 w 69"/>
                <a:gd name="T13" fmla="*/ 43 h 63"/>
                <a:gd name="T14" fmla="*/ 62 w 69"/>
                <a:gd name="T15" fmla="*/ 36 h 63"/>
                <a:gd name="T16" fmla="*/ 68 w 69"/>
                <a:gd name="T17" fmla="*/ 27 h 63"/>
                <a:gd name="T18" fmla="*/ 65 w 69"/>
                <a:gd name="T19" fmla="*/ 22 h 63"/>
                <a:gd name="T20" fmla="*/ 67 w 69"/>
                <a:gd name="T21" fmla="*/ 9 h 63"/>
                <a:gd name="T22" fmla="*/ 64 w 69"/>
                <a:gd name="T23" fmla="*/ 3 h 63"/>
                <a:gd name="T24" fmla="*/ 54 w 69"/>
                <a:gd name="T25" fmla="*/ 4 h 63"/>
                <a:gd name="T26" fmla="*/ 44 w 69"/>
                <a:gd name="T27" fmla="*/ 0 h 63"/>
                <a:gd name="T28" fmla="*/ 38 w 69"/>
                <a:gd name="T29" fmla="*/ 4 h 63"/>
                <a:gd name="T30" fmla="*/ 37 w 69"/>
                <a:gd name="T31" fmla="*/ 17 h 63"/>
                <a:gd name="T32" fmla="*/ 39 w 69"/>
                <a:gd name="T33" fmla="*/ 22 h 63"/>
                <a:gd name="T34" fmla="*/ 36 w 69"/>
                <a:gd name="T35" fmla="*/ 26 h 63"/>
                <a:gd name="T36" fmla="*/ 31 w 69"/>
                <a:gd name="T37" fmla="*/ 26 h 63"/>
                <a:gd name="T38" fmla="*/ 30 w 69"/>
                <a:gd name="T39" fmla="*/ 20 h 63"/>
                <a:gd name="T40" fmla="*/ 31 w 69"/>
                <a:gd name="T41" fmla="*/ 9 h 63"/>
                <a:gd name="T42" fmla="*/ 22 w 69"/>
                <a:gd name="T43" fmla="*/ 5 h 63"/>
                <a:gd name="T44" fmla="*/ 19 w 69"/>
                <a:gd name="T45" fmla="*/ 9 h 63"/>
                <a:gd name="T46" fmla="*/ 20 w 69"/>
                <a:gd name="T47" fmla="*/ 20 h 63"/>
                <a:gd name="T48" fmla="*/ 13 w 69"/>
                <a:gd name="T49" fmla="*/ 27 h 63"/>
                <a:gd name="T50" fmla="*/ 12 w 69"/>
                <a:gd name="T51" fmla="*/ 34 h 63"/>
                <a:gd name="T52" fmla="*/ 9 w 69"/>
                <a:gd name="T53" fmla="*/ 38 h 63"/>
                <a:gd name="T54" fmla="*/ 0 w 69"/>
                <a:gd name="T55" fmla="*/ 47 h 63"/>
                <a:gd name="T56" fmla="*/ 19 w 69"/>
                <a:gd name="T57" fmla="*/ 48 h 63"/>
                <a:gd name="T58" fmla="*/ 25 w 69"/>
                <a:gd name="T59" fmla="*/ 43 h 63"/>
                <a:gd name="T60" fmla="*/ 33 w 69"/>
                <a:gd name="T61" fmla="*/ 45 h 63"/>
                <a:gd name="T62" fmla="*/ 34 w 69"/>
                <a:gd name="T63" fmla="*/ 51 h 63"/>
                <a:gd name="T64" fmla="*/ 40 w 69"/>
                <a:gd name="T65" fmla="*/ 52 h 63"/>
                <a:gd name="T66" fmla="*/ 39 w 69"/>
                <a:gd name="T67" fmla="*/ 58 h 63"/>
                <a:gd name="T68" fmla="*/ 46 w 69"/>
                <a:gd name="T6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3">
                  <a:moveTo>
                    <a:pt x="46" y="62"/>
                  </a:moveTo>
                  <a:lnTo>
                    <a:pt x="48" y="57"/>
                  </a:lnTo>
                  <a:lnTo>
                    <a:pt x="47" y="51"/>
                  </a:lnTo>
                  <a:lnTo>
                    <a:pt x="47" y="45"/>
                  </a:lnTo>
                  <a:lnTo>
                    <a:pt x="49" y="43"/>
                  </a:lnTo>
                  <a:lnTo>
                    <a:pt x="57" y="45"/>
                  </a:lnTo>
                  <a:lnTo>
                    <a:pt x="61" y="43"/>
                  </a:lnTo>
                  <a:lnTo>
                    <a:pt x="62" y="36"/>
                  </a:lnTo>
                  <a:lnTo>
                    <a:pt x="68" y="27"/>
                  </a:lnTo>
                  <a:lnTo>
                    <a:pt x="65" y="22"/>
                  </a:lnTo>
                  <a:lnTo>
                    <a:pt x="67" y="9"/>
                  </a:lnTo>
                  <a:lnTo>
                    <a:pt x="64" y="3"/>
                  </a:lnTo>
                  <a:lnTo>
                    <a:pt x="54" y="4"/>
                  </a:lnTo>
                  <a:lnTo>
                    <a:pt x="44" y="0"/>
                  </a:lnTo>
                  <a:lnTo>
                    <a:pt x="38" y="4"/>
                  </a:lnTo>
                  <a:lnTo>
                    <a:pt x="37" y="17"/>
                  </a:lnTo>
                  <a:lnTo>
                    <a:pt x="39" y="22"/>
                  </a:lnTo>
                  <a:lnTo>
                    <a:pt x="36" y="26"/>
                  </a:lnTo>
                  <a:lnTo>
                    <a:pt x="31" y="26"/>
                  </a:lnTo>
                  <a:lnTo>
                    <a:pt x="30" y="20"/>
                  </a:lnTo>
                  <a:lnTo>
                    <a:pt x="31" y="9"/>
                  </a:lnTo>
                  <a:lnTo>
                    <a:pt x="22" y="5"/>
                  </a:lnTo>
                  <a:lnTo>
                    <a:pt x="19" y="9"/>
                  </a:lnTo>
                  <a:lnTo>
                    <a:pt x="20" y="20"/>
                  </a:lnTo>
                  <a:lnTo>
                    <a:pt x="13" y="27"/>
                  </a:lnTo>
                  <a:lnTo>
                    <a:pt x="12" y="34"/>
                  </a:lnTo>
                  <a:lnTo>
                    <a:pt x="9" y="38"/>
                  </a:lnTo>
                  <a:lnTo>
                    <a:pt x="0" y="47"/>
                  </a:lnTo>
                  <a:lnTo>
                    <a:pt x="19" y="48"/>
                  </a:lnTo>
                  <a:lnTo>
                    <a:pt x="25" y="43"/>
                  </a:lnTo>
                  <a:lnTo>
                    <a:pt x="33" y="45"/>
                  </a:lnTo>
                  <a:lnTo>
                    <a:pt x="34" y="51"/>
                  </a:lnTo>
                  <a:lnTo>
                    <a:pt x="40" y="52"/>
                  </a:lnTo>
                  <a:lnTo>
                    <a:pt x="39" y="58"/>
                  </a:lnTo>
                  <a:lnTo>
                    <a:pt x="46" y="6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7" name="Freeform 75"/>
            <p:cNvSpPr>
              <a:spLocks/>
            </p:cNvSpPr>
            <p:nvPr/>
          </p:nvSpPr>
          <p:spPr bwMode="auto">
            <a:xfrm>
              <a:off x="2836" y="1538"/>
              <a:ext cx="65" cy="53"/>
            </a:xfrm>
            <a:custGeom>
              <a:avLst/>
              <a:gdLst>
                <a:gd name="T0" fmla="*/ 59 w 65"/>
                <a:gd name="T1" fmla="*/ 19 h 53"/>
                <a:gd name="T2" fmla="*/ 59 w 65"/>
                <a:gd name="T3" fmla="*/ 26 h 53"/>
                <a:gd name="T4" fmla="*/ 64 w 65"/>
                <a:gd name="T5" fmla="*/ 30 h 53"/>
                <a:gd name="T6" fmla="*/ 63 w 65"/>
                <a:gd name="T7" fmla="*/ 34 h 53"/>
                <a:gd name="T8" fmla="*/ 57 w 65"/>
                <a:gd name="T9" fmla="*/ 38 h 53"/>
                <a:gd name="T10" fmla="*/ 57 w 65"/>
                <a:gd name="T11" fmla="*/ 41 h 53"/>
                <a:gd name="T12" fmla="*/ 51 w 65"/>
                <a:gd name="T13" fmla="*/ 44 h 53"/>
                <a:gd name="T14" fmla="*/ 49 w 65"/>
                <a:gd name="T15" fmla="*/ 47 h 53"/>
                <a:gd name="T16" fmla="*/ 48 w 65"/>
                <a:gd name="T17" fmla="*/ 52 h 53"/>
                <a:gd name="T18" fmla="*/ 41 w 65"/>
                <a:gd name="T19" fmla="*/ 51 h 53"/>
                <a:gd name="T20" fmla="*/ 38 w 65"/>
                <a:gd name="T21" fmla="*/ 47 h 53"/>
                <a:gd name="T22" fmla="*/ 38 w 65"/>
                <a:gd name="T23" fmla="*/ 41 h 53"/>
                <a:gd name="T24" fmla="*/ 26 w 65"/>
                <a:gd name="T25" fmla="*/ 44 h 53"/>
                <a:gd name="T26" fmla="*/ 23 w 65"/>
                <a:gd name="T27" fmla="*/ 42 h 53"/>
                <a:gd name="T28" fmla="*/ 25 w 65"/>
                <a:gd name="T29" fmla="*/ 34 h 53"/>
                <a:gd name="T30" fmla="*/ 15 w 65"/>
                <a:gd name="T31" fmla="*/ 32 h 53"/>
                <a:gd name="T32" fmla="*/ 12 w 65"/>
                <a:gd name="T33" fmla="*/ 27 h 53"/>
                <a:gd name="T34" fmla="*/ 13 w 65"/>
                <a:gd name="T35" fmla="*/ 23 h 53"/>
                <a:gd name="T36" fmla="*/ 10 w 65"/>
                <a:gd name="T37" fmla="*/ 21 h 53"/>
                <a:gd name="T38" fmla="*/ 3 w 65"/>
                <a:gd name="T39" fmla="*/ 16 h 53"/>
                <a:gd name="T40" fmla="*/ 0 w 65"/>
                <a:gd name="T41" fmla="*/ 8 h 53"/>
                <a:gd name="T42" fmla="*/ 4 w 65"/>
                <a:gd name="T43" fmla="*/ 8 h 53"/>
                <a:gd name="T44" fmla="*/ 6 w 65"/>
                <a:gd name="T45" fmla="*/ 8 h 53"/>
                <a:gd name="T46" fmla="*/ 14 w 65"/>
                <a:gd name="T47" fmla="*/ 4 h 53"/>
                <a:gd name="T48" fmla="*/ 32 w 65"/>
                <a:gd name="T49" fmla="*/ 5 h 53"/>
                <a:gd name="T50" fmla="*/ 39 w 65"/>
                <a:gd name="T51" fmla="*/ 0 h 53"/>
                <a:gd name="T52" fmla="*/ 47 w 65"/>
                <a:gd name="T53" fmla="*/ 2 h 53"/>
                <a:gd name="T54" fmla="*/ 48 w 65"/>
                <a:gd name="T55" fmla="*/ 8 h 53"/>
                <a:gd name="T56" fmla="*/ 54 w 65"/>
                <a:gd name="T57" fmla="*/ 9 h 53"/>
                <a:gd name="T58" fmla="*/ 53 w 65"/>
                <a:gd name="T59" fmla="*/ 15 h 53"/>
                <a:gd name="T60" fmla="*/ 59 w 65"/>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53">
                  <a:moveTo>
                    <a:pt x="59" y="19"/>
                  </a:moveTo>
                  <a:lnTo>
                    <a:pt x="59" y="26"/>
                  </a:lnTo>
                  <a:lnTo>
                    <a:pt x="64" y="30"/>
                  </a:lnTo>
                  <a:lnTo>
                    <a:pt x="63" y="34"/>
                  </a:lnTo>
                  <a:lnTo>
                    <a:pt x="57" y="38"/>
                  </a:lnTo>
                  <a:lnTo>
                    <a:pt x="57" y="41"/>
                  </a:lnTo>
                  <a:lnTo>
                    <a:pt x="51" y="44"/>
                  </a:lnTo>
                  <a:lnTo>
                    <a:pt x="49" y="47"/>
                  </a:lnTo>
                  <a:lnTo>
                    <a:pt x="48" y="52"/>
                  </a:lnTo>
                  <a:lnTo>
                    <a:pt x="41" y="51"/>
                  </a:lnTo>
                  <a:lnTo>
                    <a:pt x="38" y="47"/>
                  </a:lnTo>
                  <a:lnTo>
                    <a:pt x="38" y="41"/>
                  </a:lnTo>
                  <a:lnTo>
                    <a:pt x="26" y="44"/>
                  </a:lnTo>
                  <a:lnTo>
                    <a:pt x="23" y="42"/>
                  </a:lnTo>
                  <a:lnTo>
                    <a:pt x="25" y="34"/>
                  </a:lnTo>
                  <a:lnTo>
                    <a:pt x="15" y="32"/>
                  </a:lnTo>
                  <a:lnTo>
                    <a:pt x="12" y="27"/>
                  </a:lnTo>
                  <a:lnTo>
                    <a:pt x="13" y="23"/>
                  </a:lnTo>
                  <a:lnTo>
                    <a:pt x="10" y="21"/>
                  </a:lnTo>
                  <a:lnTo>
                    <a:pt x="3" y="16"/>
                  </a:lnTo>
                  <a:lnTo>
                    <a:pt x="0" y="8"/>
                  </a:lnTo>
                  <a:lnTo>
                    <a:pt x="4" y="8"/>
                  </a:lnTo>
                  <a:lnTo>
                    <a:pt x="6" y="8"/>
                  </a:lnTo>
                  <a:lnTo>
                    <a:pt x="14" y="4"/>
                  </a:lnTo>
                  <a:lnTo>
                    <a:pt x="32" y="5"/>
                  </a:lnTo>
                  <a:lnTo>
                    <a:pt x="39" y="0"/>
                  </a:lnTo>
                  <a:lnTo>
                    <a:pt x="47" y="2"/>
                  </a:lnTo>
                  <a:lnTo>
                    <a:pt x="48" y="8"/>
                  </a:lnTo>
                  <a:lnTo>
                    <a:pt x="54" y="9"/>
                  </a:lnTo>
                  <a:lnTo>
                    <a:pt x="53" y="15"/>
                  </a:lnTo>
                  <a:lnTo>
                    <a:pt x="59" y="19"/>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8" name="Freeform 76"/>
            <p:cNvSpPr>
              <a:spLocks/>
            </p:cNvSpPr>
            <p:nvPr/>
          </p:nvSpPr>
          <p:spPr bwMode="auto">
            <a:xfrm>
              <a:off x="2884" y="1579"/>
              <a:ext cx="17" cy="17"/>
            </a:xfrm>
            <a:custGeom>
              <a:avLst/>
              <a:gdLst>
                <a:gd name="T0" fmla="*/ 0 w 17"/>
                <a:gd name="T1" fmla="*/ 11 h 17"/>
                <a:gd name="T2" fmla="*/ 7 w 17"/>
                <a:gd name="T3" fmla="*/ 11 h 17"/>
                <a:gd name="T4" fmla="*/ 16 w 17"/>
                <a:gd name="T5" fmla="*/ 16 h 17"/>
                <a:gd name="T6" fmla="*/ 11 w 17"/>
                <a:gd name="T7" fmla="*/ 5 h 17"/>
                <a:gd name="T8" fmla="*/ 11 w 17"/>
                <a:gd name="T9" fmla="*/ 0 h 17"/>
                <a:gd name="T10" fmla="*/ 4 w 17"/>
                <a:gd name="T11" fmla="*/ 3 h 17"/>
                <a:gd name="T12" fmla="*/ 1 w 17"/>
                <a:gd name="T13" fmla="*/ 5 h 17"/>
                <a:gd name="T14" fmla="*/ 0 w 17"/>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0" y="11"/>
                  </a:moveTo>
                  <a:lnTo>
                    <a:pt x="7" y="11"/>
                  </a:lnTo>
                  <a:lnTo>
                    <a:pt x="16" y="16"/>
                  </a:lnTo>
                  <a:lnTo>
                    <a:pt x="11" y="5"/>
                  </a:lnTo>
                  <a:lnTo>
                    <a:pt x="11" y="0"/>
                  </a:lnTo>
                  <a:lnTo>
                    <a:pt x="4" y="3"/>
                  </a:lnTo>
                  <a:lnTo>
                    <a:pt x="1" y="5"/>
                  </a:lnTo>
                  <a:lnTo>
                    <a:pt x="0" y="1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49" name="Freeform 77"/>
            <p:cNvSpPr>
              <a:spLocks/>
            </p:cNvSpPr>
            <p:nvPr/>
          </p:nvSpPr>
          <p:spPr bwMode="auto">
            <a:xfrm>
              <a:off x="3056" y="1637"/>
              <a:ext cx="105" cy="60"/>
            </a:xfrm>
            <a:custGeom>
              <a:avLst/>
              <a:gdLst>
                <a:gd name="T0" fmla="*/ 98 w 105"/>
                <a:gd name="T1" fmla="*/ 6 h 60"/>
                <a:gd name="T2" fmla="*/ 104 w 105"/>
                <a:gd name="T3" fmla="*/ 13 h 60"/>
                <a:gd name="T4" fmla="*/ 100 w 105"/>
                <a:gd name="T5" fmla="*/ 19 h 60"/>
                <a:gd name="T6" fmla="*/ 88 w 105"/>
                <a:gd name="T7" fmla="*/ 35 h 60"/>
                <a:gd name="T8" fmla="*/ 87 w 105"/>
                <a:gd name="T9" fmla="*/ 40 h 60"/>
                <a:gd name="T10" fmla="*/ 75 w 105"/>
                <a:gd name="T11" fmla="*/ 51 h 60"/>
                <a:gd name="T12" fmla="*/ 64 w 105"/>
                <a:gd name="T13" fmla="*/ 55 h 60"/>
                <a:gd name="T14" fmla="*/ 52 w 105"/>
                <a:gd name="T15" fmla="*/ 54 h 60"/>
                <a:gd name="T16" fmla="*/ 45 w 105"/>
                <a:gd name="T17" fmla="*/ 59 h 60"/>
                <a:gd name="T18" fmla="*/ 17 w 105"/>
                <a:gd name="T19" fmla="*/ 55 h 60"/>
                <a:gd name="T20" fmla="*/ 0 w 105"/>
                <a:gd name="T21" fmla="*/ 40 h 60"/>
                <a:gd name="T22" fmla="*/ 5 w 105"/>
                <a:gd name="T23" fmla="*/ 34 h 60"/>
                <a:gd name="T24" fmla="*/ 5 w 105"/>
                <a:gd name="T25" fmla="*/ 32 h 60"/>
                <a:gd name="T26" fmla="*/ 0 w 105"/>
                <a:gd name="T27" fmla="*/ 28 h 60"/>
                <a:gd name="T28" fmla="*/ 4 w 105"/>
                <a:gd name="T29" fmla="*/ 22 h 60"/>
                <a:gd name="T30" fmla="*/ 4 w 105"/>
                <a:gd name="T31" fmla="*/ 16 h 60"/>
                <a:gd name="T32" fmla="*/ 6 w 105"/>
                <a:gd name="T33" fmla="*/ 13 h 60"/>
                <a:gd name="T34" fmla="*/ 15 w 105"/>
                <a:gd name="T35" fmla="*/ 13 h 60"/>
                <a:gd name="T36" fmla="*/ 15 w 105"/>
                <a:gd name="T37" fmla="*/ 5 h 60"/>
                <a:gd name="T38" fmla="*/ 34 w 105"/>
                <a:gd name="T39" fmla="*/ 8 h 60"/>
                <a:gd name="T40" fmla="*/ 59 w 105"/>
                <a:gd name="T41" fmla="*/ 5 h 60"/>
                <a:gd name="T42" fmla="*/ 71 w 105"/>
                <a:gd name="T43" fmla="*/ 0 h 60"/>
                <a:gd name="T44" fmla="*/ 84 w 105"/>
                <a:gd name="T45" fmla="*/ 1 h 60"/>
                <a:gd name="T46" fmla="*/ 86 w 105"/>
                <a:gd name="T47" fmla="*/ 5 h 60"/>
                <a:gd name="T48" fmla="*/ 98 w 105"/>
                <a:gd name="T4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60">
                  <a:moveTo>
                    <a:pt x="98" y="6"/>
                  </a:moveTo>
                  <a:lnTo>
                    <a:pt x="104" y="13"/>
                  </a:lnTo>
                  <a:lnTo>
                    <a:pt x="100" y="19"/>
                  </a:lnTo>
                  <a:lnTo>
                    <a:pt x="88" y="35"/>
                  </a:lnTo>
                  <a:lnTo>
                    <a:pt x="87" y="40"/>
                  </a:lnTo>
                  <a:lnTo>
                    <a:pt x="75" y="51"/>
                  </a:lnTo>
                  <a:lnTo>
                    <a:pt x="64" y="55"/>
                  </a:lnTo>
                  <a:lnTo>
                    <a:pt x="52" y="54"/>
                  </a:lnTo>
                  <a:lnTo>
                    <a:pt x="45" y="59"/>
                  </a:lnTo>
                  <a:lnTo>
                    <a:pt x="17" y="55"/>
                  </a:lnTo>
                  <a:lnTo>
                    <a:pt x="0" y="40"/>
                  </a:lnTo>
                  <a:lnTo>
                    <a:pt x="5" y="34"/>
                  </a:lnTo>
                  <a:lnTo>
                    <a:pt x="5" y="32"/>
                  </a:lnTo>
                  <a:lnTo>
                    <a:pt x="0" y="28"/>
                  </a:lnTo>
                  <a:lnTo>
                    <a:pt x="4" y="22"/>
                  </a:lnTo>
                  <a:lnTo>
                    <a:pt x="4" y="16"/>
                  </a:lnTo>
                  <a:lnTo>
                    <a:pt x="6" y="13"/>
                  </a:lnTo>
                  <a:lnTo>
                    <a:pt x="15" y="13"/>
                  </a:lnTo>
                  <a:lnTo>
                    <a:pt x="15" y="5"/>
                  </a:lnTo>
                  <a:lnTo>
                    <a:pt x="34" y="8"/>
                  </a:lnTo>
                  <a:lnTo>
                    <a:pt x="59" y="5"/>
                  </a:lnTo>
                  <a:lnTo>
                    <a:pt x="71" y="0"/>
                  </a:lnTo>
                  <a:lnTo>
                    <a:pt x="84" y="1"/>
                  </a:lnTo>
                  <a:lnTo>
                    <a:pt x="86" y="5"/>
                  </a:lnTo>
                  <a:lnTo>
                    <a:pt x="98" y="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0" name="Freeform 78"/>
            <p:cNvSpPr>
              <a:spLocks/>
            </p:cNvSpPr>
            <p:nvPr/>
          </p:nvSpPr>
          <p:spPr bwMode="auto">
            <a:xfrm>
              <a:off x="2948" y="1619"/>
              <a:ext cx="124" cy="65"/>
            </a:xfrm>
            <a:custGeom>
              <a:avLst/>
              <a:gdLst>
                <a:gd name="T0" fmla="*/ 79 w 124"/>
                <a:gd name="T1" fmla="*/ 6 h 65"/>
                <a:gd name="T2" fmla="*/ 85 w 124"/>
                <a:gd name="T3" fmla="*/ 0 h 65"/>
                <a:gd name="T4" fmla="*/ 91 w 124"/>
                <a:gd name="T5" fmla="*/ 2 h 65"/>
                <a:gd name="T6" fmla="*/ 100 w 124"/>
                <a:gd name="T7" fmla="*/ 8 h 65"/>
                <a:gd name="T8" fmla="*/ 111 w 124"/>
                <a:gd name="T9" fmla="*/ 9 h 65"/>
                <a:gd name="T10" fmla="*/ 123 w 124"/>
                <a:gd name="T11" fmla="*/ 23 h 65"/>
                <a:gd name="T12" fmla="*/ 123 w 124"/>
                <a:gd name="T13" fmla="*/ 32 h 65"/>
                <a:gd name="T14" fmla="*/ 114 w 124"/>
                <a:gd name="T15" fmla="*/ 31 h 65"/>
                <a:gd name="T16" fmla="*/ 111 w 124"/>
                <a:gd name="T17" fmla="*/ 34 h 65"/>
                <a:gd name="T18" fmla="*/ 111 w 124"/>
                <a:gd name="T19" fmla="*/ 41 h 65"/>
                <a:gd name="T20" fmla="*/ 108 w 124"/>
                <a:gd name="T21" fmla="*/ 46 h 65"/>
                <a:gd name="T22" fmla="*/ 113 w 124"/>
                <a:gd name="T23" fmla="*/ 50 h 65"/>
                <a:gd name="T24" fmla="*/ 113 w 124"/>
                <a:gd name="T25" fmla="*/ 52 h 65"/>
                <a:gd name="T26" fmla="*/ 108 w 124"/>
                <a:gd name="T27" fmla="*/ 59 h 65"/>
                <a:gd name="T28" fmla="*/ 89 w 124"/>
                <a:gd name="T29" fmla="*/ 58 h 65"/>
                <a:gd name="T30" fmla="*/ 84 w 124"/>
                <a:gd name="T31" fmla="*/ 64 h 65"/>
                <a:gd name="T32" fmla="*/ 71 w 124"/>
                <a:gd name="T33" fmla="*/ 61 h 65"/>
                <a:gd name="T34" fmla="*/ 64 w 124"/>
                <a:gd name="T35" fmla="*/ 56 h 65"/>
                <a:gd name="T36" fmla="*/ 56 w 124"/>
                <a:gd name="T37" fmla="*/ 57 h 65"/>
                <a:gd name="T38" fmla="*/ 48 w 124"/>
                <a:gd name="T39" fmla="*/ 52 h 65"/>
                <a:gd name="T40" fmla="*/ 44 w 124"/>
                <a:gd name="T41" fmla="*/ 45 h 65"/>
                <a:gd name="T42" fmla="*/ 31 w 124"/>
                <a:gd name="T43" fmla="*/ 42 h 65"/>
                <a:gd name="T44" fmla="*/ 25 w 124"/>
                <a:gd name="T45" fmla="*/ 46 h 65"/>
                <a:gd name="T46" fmla="*/ 19 w 124"/>
                <a:gd name="T47" fmla="*/ 43 h 65"/>
                <a:gd name="T48" fmla="*/ 11 w 124"/>
                <a:gd name="T49" fmla="*/ 43 h 65"/>
                <a:gd name="T50" fmla="*/ 8 w 124"/>
                <a:gd name="T51" fmla="*/ 37 h 65"/>
                <a:gd name="T52" fmla="*/ 0 w 124"/>
                <a:gd name="T53" fmla="*/ 27 h 65"/>
                <a:gd name="T54" fmla="*/ 5 w 124"/>
                <a:gd name="T55" fmla="*/ 26 h 65"/>
                <a:gd name="T56" fmla="*/ 9 w 124"/>
                <a:gd name="T57" fmla="*/ 27 h 65"/>
                <a:gd name="T58" fmla="*/ 16 w 124"/>
                <a:gd name="T59" fmla="*/ 28 h 65"/>
                <a:gd name="T60" fmla="*/ 21 w 124"/>
                <a:gd name="T61" fmla="*/ 26 h 65"/>
                <a:gd name="T62" fmla="*/ 25 w 124"/>
                <a:gd name="T63" fmla="*/ 34 h 65"/>
                <a:gd name="T64" fmla="*/ 38 w 124"/>
                <a:gd name="T65" fmla="*/ 32 h 65"/>
                <a:gd name="T66" fmla="*/ 40 w 124"/>
                <a:gd name="T67" fmla="*/ 28 h 65"/>
                <a:gd name="T68" fmla="*/ 47 w 124"/>
                <a:gd name="T69" fmla="*/ 28 h 65"/>
                <a:gd name="T70" fmla="*/ 50 w 124"/>
                <a:gd name="T71" fmla="*/ 32 h 65"/>
                <a:gd name="T72" fmla="*/ 53 w 124"/>
                <a:gd name="T73" fmla="*/ 34 h 65"/>
                <a:gd name="T74" fmla="*/ 56 w 124"/>
                <a:gd name="T75" fmla="*/ 28 h 65"/>
                <a:gd name="T76" fmla="*/ 57 w 124"/>
                <a:gd name="T77" fmla="*/ 19 h 65"/>
                <a:gd name="T78" fmla="*/ 52 w 124"/>
                <a:gd name="T79" fmla="*/ 14 h 65"/>
                <a:gd name="T80" fmla="*/ 53 w 124"/>
                <a:gd name="T81" fmla="*/ 13 h 65"/>
                <a:gd name="T82" fmla="*/ 57 w 124"/>
                <a:gd name="T83" fmla="*/ 5 h 65"/>
                <a:gd name="T84" fmla="*/ 62 w 124"/>
                <a:gd name="T85" fmla="*/ 6 h 65"/>
                <a:gd name="T86" fmla="*/ 68 w 124"/>
                <a:gd name="T87" fmla="*/ 6 h 65"/>
                <a:gd name="T88" fmla="*/ 71 w 124"/>
                <a:gd name="T89" fmla="*/ 5 h 65"/>
                <a:gd name="T90" fmla="*/ 79 w 124"/>
                <a:gd name="T9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65">
                  <a:moveTo>
                    <a:pt x="79" y="6"/>
                  </a:moveTo>
                  <a:lnTo>
                    <a:pt x="85" y="0"/>
                  </a:lnTo>
                  <a:lnTo>
                    <a:pt x="91" y="2"/>
                  </a:lnTo>
                  <a:lnTo>
                    <a:pt x="100" y="8"/>
                  </a:lnTo>
                  <a:lnTo>
                    <a:pt x="111" y="9"/>
                  </a:lnTo>
                  <a:lnTo>
                    <a:pt x="123" y="23"/>
                  </a:lnTo>
                  <a:lnTo>
                    <a:pt x="123" y="32"/>
                  </a:lnTo>
                  <a:lnTo>
                    <a:pt x="114" y="31"/>
                  </a:lnTo>
                  <a:lnTo>
                    <a:pt x="111" y="34"/>
                  </a:lnTo>
                  <a:lnTo>
                    <a:pt x="111" y="41"/>
                  </a:lnTo>
                  <a:lnTo>
                    <a:pt x="108" y="46"/>
                  </a:lnTo>
                  <a:lnTo>
                    <a:pt x="113" y="50"/>
                  </a:lnTo>
                  <a:lnTo>
                    <a:pt x="113" y="52"/>
                  </a:lnTo>
                  <a:lnTo>
                    <a:pt x="108" y="59"/>
                  </a:lnTo>
                  <a:lnTo>
                    <a:pt x="89" y="58"/>
                  </a:lnTo>
                  <a:lnTo>
                    <a:pt x="84" y="64"/>
                  </a:lnTo>
                  <a:lnTo>
                    <a:pt x="71" y="61"/>
                  </a:lnTo>
                  <a:lnTo>
                    <a:pt x="64" y="56"/>
                  </a:lnTo>
                  <a:lnTo>
                    <a:pt x="56" y="57"/>
                  </a:lnTo>
                  <a:lnTo>
                    <a:pt x="48" y="52"/>
                  </a:lnTo>
                  <a:lnTo>
                    <a:pt x="44" y="45"/>
                  </a:lnTo>
                  <a:lnTo>
                    <a:pt x="31" y="42"/>
                  </a:lnTo>
                  <a:lnTo>
                    <a:pt x="25" y="46"/>
                  </a:lnTo>
                  <a:lnTo>
                    <a:pt x="19" y="43"/>
                  </a:lnTo>
                  <a:lnTo>
                    <a:pt x="11" y="43"/>
                  </a:lnTo>
                  <a:lnTo>
                    <a:pt x="8" y="37"/>
                  </a:lnTo>
                  <a:lnTo>
                    <a:pt x="0" y="27"/>
                  </a:lnTo>
                  <a:lnTo>
                    <a:pt x="5" y="26"/>
                  </a:lnTo>
                  <a:lnTo>
                    <a:pt x="9" y="27"/>
                  </a:lnTo>
                  <a:lnTo>
                    <a:pt x="16" y="28"/>
                  </a:lnTo>
                  <a:lnTo>
                    <a:pt x="21" y="26"/>
                  </a:lnTo>
                  <a:lnTo>
                    <a:pt x="25" y="34"/>
                  </a:lnTo>
                  <a:lnTo>
                    <a:pt x="38" y="32"/>
                  </a:lnTo>
                  <a:lnTo>
                    <a:pt x="40" y="28"/>
                  </a:lnTo>
                  <a:lnTo>
                    <a:pt x="47" y="28"/>
                  </a:lnTo>
                  <a:lnTo>
                    <a:pt x="50" y="32"/>
                  </a:lnTo>
                  <a:lnTo>
                    <a:pt x="53" y="34"/>
                  </a:lnTo>
                  <a:lnTo>
                    <a:pt x="56" y="28"/>
                  </a:lnTo>
                  <a:lnTo>
                    <a:pt x="57" y="19"/>
                  </a:lnTo>
                  <a:lnTo>
                    <a:pt x="52" y="14"/>
                  </a:lnTo>
                  <a:lnTo>
                    <a:pt x="53" y="13"/>
                  </a:lnTo>
                  <a:lnTo>
                    <a:pt x="57" y="5"/>
                  </a:lnTo>
                  <a:lnTo>
                    <a:pt x="62" y="6"/>
                  </a:lnTo>
                  <a:lnTo>
                    <a:pt x="68" y="6"/>
                  </a:lnTo>
                  <a:lnTo>
                    <a:pt x="71" y="5"/>
                  </a:lnTo>
                  <a:lnTo>
                    <a:pt x="79" y="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1" name="Freeform 79"/>
            <p:cNvSpPr>
              <a:spLocks/>
            </p:cNvSpPr>
            <p:nvPr/>
          </p:nvSpPr>
          <p:spPr bwMode="auto">
            <a:xfrm>
              <a:off x="2887" y="1638"/>
              <a:ext cx="74" cy="43"/>
            </a:xfrm>
            <a:custGeom>
              <a:avLst/>
              <a:gdLst>
                <a:gd name="T0" fmla="*/ 18 w 74"/>
                <a:gd name="T1" fmla="*/ 3 h 43"/>
                <a:gd name="T2" fmla="*/ 14 w 74"/>
                <a:gd name="T3" fmla="*/ 9 h 43"/>
                <a:gd name="T4" fmla="*/ 5 w 74"/>
                <a:gd name="T5" fmla="*/ 13 h 43"/>
                <a:gd name="T6" fmla="*/ 0 w 74"/>
                <a:gd name="T7" fmla="*/ 37 h 43"/>
                <a:gd name="T8" fmla="*/ 4 w 74"/>
                <a:gd name="T9" fmla="*/ 38 h 43"/>
                <a:gd name="T10" fmla="*/ 10 w 74"/>
                <a:gd name="T11" fmla="*/ 32 h 43"/>
                <a:gd name="T12" fmla="*/ 18 w 74"/>
                <a:gd name="T13" fmla="*/ 37 h 43"/>
                <a:gd name="T14" fmla="*/ 21 w 74"/>
                <a:gd name="T15" fmla="*/ 40 h 43"/>
                <a:gd name="T16" fmla="*/ 33 w 74"/>
                <a:gd name="T17" fmla="*/ 39 h 43"/>
                <a:gd name="T18" fmla="*/ 37 w 74"/>
                <a:gd name="T19" fmla="*/ 34 h 43"/>
                <a:gd name="T20" fmla="*/ 40 w 74"/>
                <a:gd name="T21" fmla="*/ 34 h 43"/>
                <a:gd name="T22" fmla="*/ 41 w 74"/>
                <a:gd name="T23" fmla="*/ 42 h 43"/>
                <a:gd name="T24" fmla="*/ 55 w 74"/>
                <a:gd name="T25" fmla="*/ 40 h 43"/>
                <a:gd name="T26" fmla="*/ 56 w 74"/>
                <a:gd name="T27" fmla="*/ 34 h 43"/>
                <a:gd name="T28" fmla="*/ 60 w 74"/>
                <a:gd name="T29" fmla="*/ 34 h 43"/>
                <a:gd name="T30" fmla="*/ 66 w 74"/>
                <a:gd name="T31" fmla="*/ 39 h 43"/>
                <a:gd name="T32" fmla="*/ 70 w 74"/>
                <a:gd name="T33" fmla="*/ 39 h 43"/>
                <a:gd name="T34" fmla="*/ 68 w 74"/>
                <a:gd name="T35" fmla="*/ 34 h 43"/>
                <a:gd name="T36" fmla="*/ 73 w 74"/>
                <a:gd name="T37" fmla="*/ 32 h 43"/>
                <a:gd name="T38" fmla="*/ 71 w 74"/>
                <a:gd name="T39" fmla="*/ 24 h 43"/>
                <a:gd name="T40" fmla="*/ 68 w 74"/>
                <a:gd name="T41" fmla="*/ 18 h 43"/>
                <a:gd name="T42" fmla="*/ 60 w 74"/>
                <a:gd name="T43" fmla="*/ 8 h 43"/>
                <a:gd name="T44" fmla="*/ 56 w 74"/>
                <a:gd name="T45" fmla="*/ 5 h 43"/>
                <a:gd name="T46" fmla="*/ 48 w 74"/>
                <a:gd name="T47" fmla="*/ 4 h 43"/>
                <a:gd name="T48" fmla="*/ 45 w 74"/>
                <a:gd name="T49" fmla="*/ 0 h 43"/>
                <a:gd name="T50" fmla="*/ 37 w 74"/>
                <a:gd name="T51" fmla="*/ 3 h 43"/>
                <a:gd name="T52" fmla="*/ 29 w 74"/>
                <a:gd name="T53" fmla="*/ 2 h 43"/>
                <a:gd name="T54" fmla="*/ 18 w 74"/>
                <a:gd name="T5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3">
                  <a:moveTo>
                    <a:pt x="18" y="3"/>
                  </a:moveTo>
                  <a:lnTo>
                    <a:pt x="14" y="9"/>
                  </a:lnTo>
                  <a:lnTo>
                    <a:pt x="5" y="13"/>
                  </a:lnTo>
                  <a:lnTo>
                    <a:pt x="0" y="37"/>
                  </a:lnTo>
                  <a:lnTo>
                    <a:pt x="4" y="38"/>
                  </a:lnTo>
                  <a:lnTo>
                    <a:pt x="10" y="32"/>
                  </a:lnTo>
                  <a:lnTo>
                    <a:pt x="18" y="37"/>
                  </a:lnTo>
                  <a:lnTo>
                    <a:pt x="21" y="40"/>
                  </a:lnTo>
                  <a:lnTo>
                    <a:pt x="33" y="39"/>
                  </a:lnTo>
                  <a:lnTo>
                    <a:pt x="37" y="34"/>
                  </a:lnTo>
                  <a:lnTo>
                    <a:pt x="40" y="34"/>
                  </a:lnTo>
                  <a:lnTo>
                    <a:pt x="41" y="42"/>
                  </a:lnTo>
                  <a:lnTo>
                    <a:pt x="55" y="40"/>
                  </a:lnTo>
                  <a:lnTo>
                    <a:pt x="56" y="34"/>
                  </a:lnTo>
                  <a:lnTo>
                    <a:pt x="60" y="34"/>
                  </a:lnTo>
                  <a:lnTo>
                    <a:pt x="66" y="39"/>
                  </a:lnTo>
                  <a:lnTo>
                    <a:pt x="70" y="39"/>
                  </a:lnTo>
                  <a:lnTo>
                    <a:pt x="68" y="34"/>
                  </a:lnTo>
                  <a:lnTo>
                    <a:pt x="73" y="32"/>
                  </a:lnTo>
                  <a:lnTo>
                    <a:pt x="71" y="24"/>
                  </a:lnTo>
                  <a:lnTo>
                    <a:pt x="68" y="18"/>
                  </a:lnTo>
                  <a:lnTo>
                    <a:pt x="60" y="8"/>
                  </a:lnTo>
                  <a:lnTo>
                    <a:pt x="56" y="5"/>
                  </a:lnTo>
                  <a:lnTo>
                    <a:pt x="48" y="4"/>
                  </a:lnTo>
                  <a:lnTo>
                    <a:pt x="45" y="0"/>
                  </a:lnTo>
                  <a:lnTo>
                    <a:pt x="37" y="3"/>
                  </a:lnTo>
                  <a:lnTo>
                    <a:pt x="29" y="2"/>
                  </a:lnTo>
                  <a:lnTo>
                    <a:pt x="18" y="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2" name="Freeform 80"/>
            <p:cNvSpPr>
              <a:spLocks/>
            </p:cNvSpPr>
            <p:nvPr/>
          </p:nvSpPr>
          <p:spPr bwMode="auto">
            <a:xfrm>
              <a:off x="3011" y="1676"/>
              <a:ext cx="147" cy="134"/>
            </a:xfrm>
            <a:custGeom>
              <a:avLst/>
              <a:gdLst>
                <a:gd name="T0" fmla="*/ 8 w 147"/>
                <a:gd name="T1" fmla="*/ 4 h 134"/>
                <a:gd name="T2" fmla="*/ 5 w 147"/>
                <a:gd name="T3" fmla="*/ 5 h 134"/>
                <a:gd name="T4" fmla="*/ 10 w 147"/>
                <a:gd name="T5" fmla="*/ 14 h 134"/>
                <a:gd name="T6" fmla="*/ 9 w 147"/>
                <a:gd name="T7" fmla="*/ 22 h 134"/>
                <a:gd name="T8" fmla="*/ 4 w 147"/>
                <a:gd name="T9" fmla="*/ 21 h 134"/>
                <a:gd name="T10" fmla="*/ 0 w 147"/>
                <a:gd name="T11" fmla="*/ 26 h 134"/>
                <a:gd name="T12" fmla="*/ 5 w 147"/>
                <a:gd name="T13" fmla="*/ 41 h 134"/>
                <a:gd name="T14" fmla="*/ 12 w 147"/>
                <a:gd name="T15" fmla="*/ 27 h 134"/>
                <a:gd name="T16" fmla="*/ 19 w 147"/>
                <a:gd name="T17" fmla="*/ 33 h 134"/>
                <a:gd name="T18" fmla="*/ 20 w 147"/>
                <a:gd name="T19" fmla="*/ 46 h 134"/>
                <a:gd name="T20" fmla="*/ 27 w 147"/>
                <a:gd name="T21" fmla="*/ 52 h 134"/>
                <a:gd name="T22" fmla="*/ 19 w 147"/>
                <a:gd name="T23" fmla="*/ 58 h 134"/>
                <a:gd name="T24" fmla="*/ 30 w 147"/>
                <a:gd name="T25" fmla="*/ 65 h 134"/>
                <a:gd name="T26" fmla="*/ 32 w 147"/>
                <a:gd name="T27" fmla="*/ 74 h 134"/>
                <a:gd name="T28" fmla="*/ 44 w 147"/>
                <a:gd name="T29" fmla="*/ 72 h 134"/>
                <a:gd name="T30" fmla="*/ 84 w 147"/>
                <a:gd name="T31" fmla="*/ 111 h 134"/>
                <a:gd name="T32" fmla="*/ 85 w 147"/>
                <a:gd name="T33" fmla="*/ 101 h 134"/>
                <a:gd name="T34" fmla="*/ 90 w 147"/>
                <a:gd name="T35" fmla="*/ 100 h 134"/>
                <a:gd name="T36" fmla="*/ 90 w 147"/>
                <a:gd name="T37" fmla="*/ 90 h 134"/>
                <a:gd name="T38" fmla="*/ 104 w 147"/>
                <a:gd name="T39" fmla="*/ 93 h 134"/>
                <a:gd name="T40" fmla="*/ 109 w 147"/>
                <a:gd name="T41" fmla="*/ 103 h 134"/>
                <a:gd name="T42" fmla="*/ 105 w 147"/>
                <a:gd name="T43" fmla="*/ 122 h 134"/>
                <a:gd name="T44" fmla="*/ 112 w 147"/>
                <a:gd name="T45" fmla="*/ 132 h 134"/>
                <a:gd name="T46" fmla="*/ 117 w 147"/>
                <a:gd name="T47" fmla="*/ 133 h 134"/>
                <a:gd name="T48" fmla="*/ 121 w 147"/>
                <a:gd name="T49" fmla="*/ 129 h 134"/>
                <a:gd name="T50" fmla="*/ 132 w 147"/>
                <a:gd name="T51" fmla="*/ 128 h 134"/>
                <a:gd name="T52" fmla="*/ 133 w 147"/>
                <a:gd name="T53" fmla="*/ 119 h 134"/>
                <a:gd name="T54" fmla="*/ 139 w 147"/>
                <a:gd name="T55" fmla="*/ 116 h 134"/>
                <a:gd name="T56" fmla="*/ 140 w 147"/>
                <a:gd name="T57" fmla="*/ 111 h 134"/>
                <a:gd name="T58" fmla="*/ 141 w 147"/>
                <a:gd name="T59" fmla="*/ 102 h 134"/>
                <a:gd name="T60" fmla="*/ 139 w 147"/>
                <a:gd name="T61" fmla="*/ 89 h 134"/>
                <a:gd name="T62" fmla="*/ 146 w 147"/>
                <a:gd name="T63" fmla="*/ 89 h 134"/>
                <a:gd name="T64" fmla="*/ 146 w 147"/>
                <a:gd name="T65" fmla="*/ 84 h 134"/>
                <a:gd name="T66" fmla="*/ 141 w 147"/>
                <a:gd name="T67" fmla="*/ 78 h 134"/>
                <a:gd name="T68" fmla="*/ 136 w 147"/>
                <a:gd name="T69" fmla="*/ 75 h 134"/>
                <a:gd name="T70" fmla="*/ 141 w 147"/>
                <a:gd name="T71" fmla="*/ 58 h 134"/>
                <a:gd name="T72" fmla="*/ 144 w 147"/>
                <a:gd name="T73" fmla="*/ 58 h 134"/>
                <a:gd name="T74" fmla="*/ 142 w 147"/>
                <a:gd name="T75" fmla="*/ 51 h 134"/>
                <a:gd name="T76" fmla="*/ 134 w 147"/>
                <a:gd name="T77" fmla="*/ 45 h 134"/>
                <a:gd name="T78" fmla="*/ 124 w 147"/>
                <a:gd name="T79" fmla="*/ 45 h 134"/>
                <a:gd name="T80" fmla="*/ 123 w 147"/>
                <a:gd name="T81" fmla="*/ 35 h 134"/>
                <a:gd name="T82" fmla="*/ 114 w 147"/>
                <a:gd name="T83" fmla="*/ 33 h 134"/>
                <a:gd name="T84" fmla="*/ 114 w 147"/>
                <a:gd name="T85" fmla="*/ 22 h 134"/>
                <a:gd name="T86" fmla="*/ 109 w 147"/>
                <a:gd name="T87" fmla="*/ 16 h 134"/>
                <a:gd name="T88" fmla="*/ 97 w 147"/>
                <a:gd name="T89" fmla="*/ 14 h 134"/>
                <a:gd name="T90" fmla="*/ 90 w 147"/>
                <a:gd name="T91" fmla="*/ 20 h 134"/>
                <a:gd name="T92" fmla="*/ 62 w 147"/>
                <a:gd name="T93" fmla="*/ 16 h 134"/>
                <a:gd name="T94" fmla="*/ 45 w 147"/>
                <a:gd name="T95" fmla="*/ 1 h 134"/>
                <a:gd name="T96" fmla="*/ 26 w 147"/>
                <a:gd name="T97" fmla="*/ 0 h 134"/>
                <a:gd name="T98" fmla="*/ 22 w 147"/>
                <a:gd name="T99" fmla="*/ 6 h 134"/>
                <a:gd name="T100" fmla="*/ 8 w 147"/>
                <a:gd name="T101"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34">
                  <a:moveTo>
                    <a:pt x="8" y="4"/>
                  </a:moveTo>
                  <a:lnTo>
                    <a:pt x="5" y="5"/>
                  </a:lnTo>
                  <a:lnTo>
                    <a:pt x="10" y="14"/>
                  </a:lnTo>
                  <a:lnTo>
                    <a:pt x="9" y="22"/>
                  </a:lnTo>
                  <a:lnTo>
                    <a:pt x="4" y="21"/>
                  </a:lnTo>
                  <a:lnTo>
                    <a:pt x="0" y="26"/>
                  </a:lnTo>
                  <a:lnTo>
                    <a:pt x="5" y="41"/>
                  </a:lnTo>
                  <a:lnTo>
                    <a:pt x="12" y="27"/>
                  </a:lnTo>
                  <a:lnTo>
                    <a:pt x="19" y="33"/>
                  </a:lnTo>
                  <a:lnTo>
                    <a:pt x="20" y="46"/>
                  </a:lnTo>
                  <a:lnTo>
                    <a:pt x="27" y="52"/>
                  </a:lnTo>
                  <a:lnTo>
                    <a:pt x="19" y="58"/>
                  </a:lnTo>
                  <a:lnTo>
                    <a:pt x="30" y="65"/>
                  </a:lnTo>
                  <a:lnTo>
                    <a:pt x="32" y="74"/>
                  </a:lnTo>
                  <a:lnTo>
                    <a:pt x="44" y="72"/>
                  </a:lnTo>
                  <a:lnTo>
                    <a:pt x="84" y="111"/>
                  </a:lnTo>
                  <a:lnTo>
                    <a:pt x="85" y="101"/>
                  </a:lnTo>
                  <a:lnTo>
                    <a:pt x="90" y="100"/>
                  </a:lnTo>
                  <a:lnTo>
                    <a:pt x="90" y="90"/>
                  </a:lnTo>
                  <a:lnTo>
                    <a:pt x="104" y="93"/>
                  </a:lnTo>
                  <a:lnTo>
                    <a:pt x="109" y="103"/>
                  </a:lnTo>
                  <a:lnTo>
                    <a:pt x="105" y="122"/>
                  </a:lnTo>
                  <a:lnTo>
                    <a:pt x="112" y="132"/>
                  </a:lnTo>
                  <a:lnTo>
                    <a:pt x="117" y="133"/>
                  </a:lnTo>
                  <a:lnTo>
                    <a:pt x="121" y="129"/>
                  </a:lnTo>
                  <a:lnTo>
                    <a:pt x="132" y="128"/>
                  </a:lnTo>
                  <a:lnTo>
                    <a:pt x="133" y="119"/>
                  </a:lnTo>
                  <a:lnTo>
                    <a:pt x="139" y="116"/>
                  </a:lnTo>
                  <a:lnTo>
                    <a:pt x="140" y="111"/>
                  </a:lnTo>
                  <a:lnTo>
                    <a:pt x="141" y="102"/>
                  </a:lnTo>
                  <a:lnTo>
                    <a:pt x="139" y="89"/>
                  </a:lnTo>
                  <a:lnTo>
                    <a:pt x="146" y="89"/>
                  </a:lnTo>
                  <a:lnTo>
                    <a:pt x="146" y="84"/>
                  </a:lnTo>
                  <a:lnTo>
                    <a:pt x="141" y="78"/>
                  </a:lnTo>
                  <a:lnTo>
                    <a:pt x="136" y="75"/>
                  </a:lnTo>
                  <a:lnTo>
                    <a:pt x="141" y="58"/>
                  </a:lnTo>
                  <a:lnTo>
                    <a:pt x="144" y="58"/>
                  </a:lnTo>
                  <a:lnTo>
                    <a:pt x="142" y="51"/>
                  </a:lnTo>
                  <a:lnTo>
                    <a:pt x="134" y="45"/>
                  </a:lnTo>
                  <a:lnTo>
                    <a:pt x="124" y="45"/>
                  </a:lnTo>
                  <a:lnTo>
                    <a:pt x="123" y="35"/>
                  </a:lnTo>
                  <a:lnTo>
                    <a:pt x="114" y="33"/>
                  </a:lnTo>
                  <a:lnTo>
                    <a:pt x="114" y="22"/>
                  </a:lnTo>
                  <a:lnTo>
                    <a:pt x="109" y="16"/>
                  </a:lnTo>
                  <a:lnTo>
                    <a:pt x="97" y="14"/>
                  </a:lnTo>
                  <a:lnTo>
                    <a:pt x="90" y="20"/>
                  </a:lnTo>
                  <a:lnTo>
                    <a:pt x="62" y="16"/>
                  </a:lnTo>
                  <a:lnTo>
                    <a:pt x="45" y="1"/>
                  </a:lnTo>
                  <a:lnTo>
                    <a:pt x="26" y="0"/>
                  </a:lnTo>
                  <a:lnTo>
                    <a:pt x="22" y="6"/>
                  </a:lnTo>
                  <a:lnTo>
                    <a:pt x="8" y="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3" name="Freeform 81"/>
            <p:cNvSpPr>
              <a:spLocks/>
            </p:cNvSpPr>
            <p:nvPr/>
          </p:nvSpPr>
          <p:spPr bwMode="auto">
            <a:xfrm>
              <a:off x="3147" y="1734"/>
              <a:ext cx="107" cy="70"/>
            </a:xfrm>
            <a:custGeom>
              <a:avLst/>
              <a:gdLst>
                <a:gd name="T0" fmla="*/ 8 w 107"/>
                <a:gd name="T1" fmla="*/ 0 h 70"/>
                <a:gd name="T2" fmla="*/ 13 w 107"/>
                <a:gd name="T3" fmla="*/ 12 h 70"/>
                <a:gd name="T4" fmla="*/ 25 w 107"/>
                <a:gd name="T5" fmla="*/ 7 h 70"/>
                <a:gd name="T6" fmla="*/ 57 w 107"/>
                <a:gd name="T7" fmla="*/ 16 h 70"/>
                <a:gd name="T8" fmla="*/ 69 w 107"/>
                <a:gd name="T9" fmla="*/ 5 h 70"/>
                <a:gd name="T10" fmla="*/ 90 w 107"/>
                <a:gd name="T11" fmla="*/ 7 h 70"/>
                <a:gd name="T12" fmla="*/ 93 w 107"/>
                <a:gd name="T13" fmla="*/ 13 h 70"/>
                <a:gd name="T14" fmla="*/ 106 w 107"/>
                <a:gd name="T15" fmla="*/ 14 h 70"/>
                <a:gd name="T16" fmla="*/ 102 w 107"/>
                <a:gd name="T17" fmla="*/ 32 h 70"/>
                <a:gd name="T18" fmla="*/ 97 w 107"/>
                <a:gd name="T19" fmla="*/ 31 h 70"/>
                <a:gd name="T20" fmla="*/ 96 w 107"/>
                <a:gd name="T21" fmla="*/ 26 h 70"/>
                <a:gd name="T22" fmla="*/ 94 w 107"/>
                <a:gd name="T23" fmla="*/ 25 h 70"/>
                <a:gd name="T24" fmla="*/ 86 w 107"/>
                <a:gd name="T25" fmla="*/ 32 h 70"/>
                <a:gd name="T26" fmla="*/ 85 w 107"/>
                <a:gd name="T27" fmla="*/ 46 h 70"/>
                <a:gd name="T28" fmla="*/ 86 w 107"/>
                <a:gd name="T29" fmla="*/ 53 h 70"/>
                <a:gd name="T30" fmla="*/ 66 w 107"/>
                <a:gd name="T31" fmla="*/ 60 h 70"/>
                <a:gd name="T32" fmla="*/ 62 w 107"/>
                <a:gd name="T33" fmla="*/ 60 h 70"/>
                <a:gd name="T34" fmla="*/ 62 w 107"/>
                <a:gd name="T35" fmla="*/ 69 h 70"/>
                <a:gd name="T36" fmla="*/ 41 w 107"/>
                <a:gd name="T37" fmla="*/ 66 h 70"/>
                <a:gd name="T38" fmla="*/ 35 w 107"/>
                <a:gd name="T39" fmla="*/ 65 h 70"/>
                <a:gd name="T40" fmla="*/ 28 w 107"/>
                <a:gd name="T41" fmla="*/ 66 h 70"/>
                <a:gd name="T42" fmla="*/ 8 w 107"/>
                <a:gd name="T43" fmla="*/ 65 h 70"/>
                <a:gd name="T44" fmla="*/ 3 w 107"/>
                <a:gd name="T45" fmla="*/ 57 h 70"/>
                <a:gd name="T46" fmla="*/ 4 w 107"/>
                <a:gd name="T47" fmla="*/ 53 h 70"/>
                <a:gd name="T48" fmla="*/ 4 w 107"/>
                <a:gd name="T49" fmla="*/ 44 h 70"/>
                <a:gd name="T50" fmla="*/ 3 w 107"/>
                <a:gd name="T51" fmla="*/ 30 h 70"/>
                <a:gd name="T52" fmla="*/ 10 w 107"/>
                <a:gd name="T53" fmla="*/ 30 h 70"/>
                <a:gd name="T54" fmla="*/ 10 w 107"/>
                <a:gd name="T55" fmla="*/ 26 h 70"/>
                <a:gd name="T56" fmla="*/ 4 w 107"/>
                <a:gd name="T57" fmla="*/ 20 h 70"/>
                <a:gd name="T58" fmla="*/ 0 w 107"/>
                <a:gd name="T59" fmla="*/ 17 h 70"/>
                <a:gd name="T60" fmla="*/ 4 w 107"/>
                <a:gd name="T61" fmla="*/ 0 h 70"/>
                <a:gd name="T62" fmla="*/ 8 w 107"/>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70">
                  <a:moveTo>
                    <a:pt x="8" y="0"/>
                  </a:moveTo>
                  <a:lnTo>
                    <a:pt x="13" y="12"/>
                  </a:lnTo>
                  <a:lnTo>
                    <a:pt x="25" y="7"/>
                  </a:lnTo>
                  <a:lnTo>
                    <a:pt x="57" y="16"/>
                  </a:lnTo>
                  <a:lnTo>
                    <a:pt x="69" y="5"/>
                  </a:lnTo>
                  <a:lnTo>
                    <a:pt x="90" y="7"/>
                  </a:lnTo>
                  <a:lnTo>
                    <a:pt x="93" y="13"/>
                  </a:lnTo>
                  <a:lnTo>
                    <a:pt x="106" y="14"/>
                  </a:lnTo>
                  <a:lnTo>
                    <a:pt x="102" y="32"/>
                  </a:lnTo>
                  <a:lnTo>
                    <a:pt x="97" y="31"/>
                  </a:lnTo>
                  <a:lnTo>
                    <a:pt x="96" y="26"/>
                  </a:lnTo>
                  <a:lnTo>
                    <a:pt x="94" y="25"/>
                  </a:lnTo>
                  <a:lnTo>
                    <a:pt x="86" y="32"/>
                  </a:lnTo>
                  <a:lnTo>
                    <a:pt x="85" y="46"/>
                  </a:lnTo>
                  <a:lnTo>
                    <a:pt x="86" y="53"/>
                  </a:lnTo>
                  <a:lnTo>
                    <a:pt x="66" y="60"/>
                  </a:lnTo>
                  <a:lnTo>
                    <a:pt x="62" y="60"/>
                  </a:lnTo>
                  <a:lnTo>
                    <a:pt x="62" y="69"/>
                  </a:lnTo>
                  <a:lnTo>
                    <a:pt x="41" y="66"/>
                  </a:lnTo>
                  <a:lnTo>
                    <a:pt x="35" y="65"/>
                  </a:lnTo>
                  <a:lnTo>
                    <a:pt x="28" y="66"/>
                  </a:lnTo>
                  <a:lnTo>
                    <a:pt x="8" y="65"/>
                  </a:lnTo>
                  <a:lnTo>
                    <a:pt x="3" y="57"/>
                  </a:lnTo>
                  <a:lnTo>
                    <a:pt x="4" y="53"/>
                  </a:lnTo>
                  <a:lnTo>
                    <a:pt x="4" y="44"/>
                  </a:lnTo>
                  <a:lnTo>
                    <a:pt x="3" y="30"/>
                  </a:lnTo>
                  <a:lnTo>
                    <a:pt x="10" y="30"/>
                  </a:lnTo>
                  <a:lnTo>
                    <a:pt x="10" y="26"/>
                  </a:lnTo>
                  <a:lnTo>
                    <a:pt x="4" y="20"/>
                  </a:lnTo>
                  <a:lnTo>
                    <a:pt x="0" y="17"/>
                  </a:lnTo>
                  <a:lnTo>
                    <a:pt x="4" y="0"/>
                  </a:lnTo>
                  <a:lnTo>
                    <a:pt x="8"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4" name="Freeform 82"/>
            <p:cNvSpPr>
              <a:spLocks/>
            </p:cNvSpPr>
            <p:nvPr/>
          </p:nvSpPr>
          <p:spPr bwMode="auto">
            <a:xfrm>
              <a:off x="3091" y="1766"/>
              <a:ext cx="35" cy="63"/>
            </a:xfrm>
            <a:custGeom>
              <a:avLst/>
              <a:gdLst>
                <a:gd name="T0" fmla="*/ 14 w 35"/>
                <a:gd name="T1" fmla="*/ 58 h 63"/>
                <a:gd name="T2" fmla="*/ 26 w 35"/>
                <a:gd name="T3" fmla="*/ 59 h 63"/>
                <a:gd name="T4" fmla="*/ 34 w 35"/>
                <a:gd name="T5" fmla="*/ 47 h 63"/>
                <a:gd name="T6" fmla="*/ 31 w 35"/>
                <a:gd name="T7" fmla="*/ 41 h 63"/>
                <a:gd name="T8" fmla="*/ 25 w 35"/>
                <a:gd name="T9" fmla="*/ 31 h 63"/>
                <a:gd name="T10" fmla="*/ 29 w 35"/>
                <a:gd name="T11" fmla="*/ 13 h 63"/>
                <a:gd name="T12" fmla="*/ 23 w 35"/>
                <a:gd name="T13" fmla="*/ 3 h 63"/>
                <a:gd name="T14" fmla="*/ 10 w 35"/>
                <a:gd name="T15" fmla="*/ 0 h 63"/>
                <a:gd name="T16" fmla="*/ 10 w 35"/>
                <a:gd name="T17" fmla="*/ 9 h 63"/>
                <a:gd name="T18" fmla="*/ 4 w 35"/>
                <a:gd name="T19" fmla="*/ 11 h 63"/>
                <a:gd name="T20" fmla="*/ 4 w 35"/>
                <a:gd name="T21" fmla="*/ 21 h 63"/>
                <a:gd name="T22" fmla="*/ 7 w 35"/>
                <a:gd name="T23" fmla="*/ 24 h 63"/>
                <a:gd name="T24" fmla="*/ 4 w 35"/>
                <a:gd name="T25" fmla="*/ 27 h 63"/>
                <a:gd name="T26" fmla="*/ 0 w 35"/>
                <a:gd name="T27" fmla="*/ 43 h 63"/>
                <a:gd name="T28" fmla="*/ 2 w 35"/>
                <a:gd name="T29" fmla="*/ 47 h 63"/>
                <a:gd name="T30" fmla="*/ 2 w 35"/>
                <a:gd name="T31" fmla="*/ 56 h 63"/>
                <a:gd name="T32" fmla="*/ 11 w 35"/>
                <a:gd name="T33" fmla="*/ 62 h 63"/>
                <a:gd name="T34" fmla="*/ 14 w 35"/>
                <a:gd name="T35"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63">
                  <a:moveTo>
                    <a:pt x="14" y="58"/>
                  </a:moveTo>
                  <a:lnTo>
                    <a:pt x="26" y="59"/>
                  </a:lnTo>
                  <a:lnTo>
                    <a:pt x="34" y="47"/>
                  </a:lnTo>
                  <a:lnTo>
                    <a:pt x="31" y="41"/>
                  </a:lnTo>
                  <a:lnTo>
                    <a:pt x="25" y="31"/>
                  </a:lnTo>
                  <a:lnTo>
                    <a:pt x="29" y="13"/>
                  </a:lnTo>
                  <a:lnTo>
                    <a:pt x="23" y="3"/>
                  </a:lnTo>
                  <a:lnTo>
                    <a:pt x="10" y="0"/>
                  </a:lnTo>
                  <a:lnTo>
                    <a:pt x="10" y="9"/>
                  </a:lnTo>
                  <a:lnTo>
                    <a:pt x="4" y="11"/>
                  </a:lnTo>
                  <a:lnTo>
                    <a:pt x="4" y="21"/>
                  </a:lnTo>
                  <a:lnTo>
                    <a:pt x="7" y="24"/>
                  </a:lnTo>
                  <a:lnTo>
                    <a:pt x="4" y="27"/>
                  </a:lnTo>
                  <a:lnTo>
                    <a:pt x="0" y="43"/>
                  </a:lnTo>
                  <a:lnTo>
                    <a:pt x="2" y="47"/>
                  </a:lnTo>
                  <a:lnTo>
                    <a:pt x="2" y="56"/>
                  </a:lnTo>
                  <a:lnTo>
                    <a:pt x="11" y="62"/>
                  </a:lnTo>
                  <a:lnTo>
                    <a:pt x="14" y="5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5" name="Freeform 83"/>
            <p:cNvSpPr>
              <a:spLocks/>
            </p:cNvSpPr>
            <p:nvPr/>
          </p:nvSpPr>
          <p:spPr bwMode="auto">
            <a:xfrm>
              <a:off x="3102" y="1792"/>
              <a:ext cx="118" cy="111"/>
            </a:xfrm>
            <a:custGeom>
              <a:avLst/>
              <a:gdLst>
                <a:gd name="T0" fmla="*/ 117 w 118"/>
                <a:gd name="T1" fmla="*/ 9 h 111"/>
                <a:gd name="T2" fmla="*/ 106 w 118"/>
                <a:gd name="T3" fmla="*/ 22 h 111"/>
                <a:gd name="T4" fmla="*/ 92 w 118"/>
                <a:gd name="T5" fmla="*/ 26 h 111"/>
                <a:gd name="T6" fmla="*/ 71 w 118"/>
                <a:gd name="T7" fmla="*/ 20 h 111"/>
                <a:gd name="T8" fmla="*/ 68 w 118"/>
                <a:gd name="T9" fmla="*/ 34 h 111"/>
                <a:gd name="T10" fmla="*/ 50 w 118"/>
                <a:gd name="T11" fmla="*/ 34 h 111"/>
                <a:gd name="T12" fmla="*/ 44 w 118"/>
                <a:gd name="T13" fmla="*/ 29 h 111"/>
                <a:gd name="T14" fmla="*/ 63 w 118"/>
                <a:gd name="T15" fmla="*/ 45 h 111"/>
                <a:gd name="T16" fmla="*/ 55 w 118"/>
                <a:gd name="T17" fmla="*/ 55 h 111"/>
                <a:gd name="T18" fmla="*/ 68 w 118"/>
                <a:gd name="T19" fmla="*/ 66 h 111"/>
                <a:gd name="T20" fmla="*/ 70 w 118"/>
                <a:gd name="T21" fmla="*/ 84 h 111"/>
                <a:gd name="T22" fmla="*/ 51 w 118"/>
                <a:gd name="T23" fmla="*/ 59 h 111"/>
                <a:gd name="T24" fmla="*/ 52 w 118"/>
                <a:gd name="T25" fmla="*/ 70 h 111"/>
                <a:gd name="T26" fmla="*/ 68 w 118"/>
                <a:gd name="T27" fmla="*/ 87 h 111"/>
                <a:gd name="T28" fmla="*/ 51 w 118"/>
                <a:gd name="T29" fmla="*/ 89 h 111"/>
                <a:gd name="T30" fmla="*/ 44 w 118"/>
                <a:gd name="T31" fmla="*/ 94 h 111"/>
                <a:gd name="T32" fmla="*/ 48 w 118"/>
                <a:gd name="T33" fmla="*/ 106 h 111"/>
                <a:gd name="T34" fmla="*/ 39 w 118"/>
                <a:gd name="T35" fmla="*/ 110 h 111"/>
                <a:gd name="T36" fmla="*/ 31 w 118"/>
                <a:gd name="T37" fmla="*/ 90 h 111"/>
                <a:gd name="T38" fmla="*/ 23 w 118"/>
                <a:gd name="T39" fmla="*/ 99 h 111"/>
                <a:gd name="T40" fmla="*/ 18 w 118"/>
                <a:gd name="T41" fmla="*/ 80 h 111"/>
                <a:gd name="T42" fmla="*/ 15 w 118"/>
                <a:gd name="T43" fmla="*/ 71 h 111"/>
                <a:gd name="T44" fmla="*/ 40 w 118"/>
                <a:gd name="T45" fmla="*/ 80 h 111"/>
                <a:gd name="T46" fmla="*/ 40 w 118"/>
                <a:gd name="T47" fmla="*/ 72 h 111"/>
                <a:gd name="T48" fmla="*/ 5 w 118"/>
                <a:gd name="T49" fmla="*/ 52 h 111"/>
                <a:gd name="T50" fmla="*/ 0 w 118"/>
                <a:gd name="T51" fmla="*/ 37 h 111"/>
                <a:gd name="T52" fmla="*/ 15 w 118"/>
                <a:gd name="T53" fmla="*/ 34 h 111"/>
                <a:gd name="T54" fmla="*/ 21 w 118"/>
                <a:gd name="T55" fmla="*/ 16 h 111"/>
                <a:gd name="T56" fmla="*/ 30 w 118"/>
                <a:gd name="T57" fmla="*/ 13 h 111"/>
                <a:gd name="T58" fmla="*/ 42 w 118"/>
                <a:gd name="T59" fmla="*/ 4 h 111"/>
                <a:gd name="T60" fmla="*/ 53 w 118"/>
                <a:gd name="T61" fmla="*/ 7 h 111"/>
                <a:gd name="T62" fmla="*/ 80 w 118"/>
                <a:gd name="T63" fmla="*/ 7 h 111"/>
                <a:gd name="T64" fmla="*/ 107 w 118"/>
                <a:gd name="T65" fmla="*/ 12 h 111"/>
                <a:gd name="T66" fmla="*/ 112 w 118"/>
                <a:gd name="T67"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11">
                  <a:moveTo>
                    <a:pt x="112" y="3"/>
                  </a:moveTo>
                  <a:lnTo>
                    <a:pt x="117" y="9"/>
                  </a:lnTo>
                  <a:lnTo>
                    <a:pt x="107" y="13"/>
                  </a:lnTo>
                  <a:lnTo>
                    <a:pt x="106" y="22"/>
                  </a:lnTo>
                  <a:lnTo>
                    <a:pt x="96" y="29"/>
                  </a:lnTo>
                  <a:lnTo>
                    <a:pt x="92" y="26"/>
                  </a:lnTo>
                  <a:lnTo>
                    <a:pt x="86" y="21"/>
                  </a:lnTo>
                  <a:lnTo>
                    <a:pt x="71" y="20"/>
                  </a:lnTo>
                  <a:lnTo>
                    <a:pt x="67" y="26"/>
                  </a:lnTo>
                  <a:lnTo>
                    <a:pt x="68" y="34"/>
                  </a:lnTo>
                  <a:lnTo>
                    <a:pt x="62" y="40"/>
                  </a:lnTo>
                  <a:lnTo>
                    <a:pt x="50" y="34"/>
                  </a:lnTo>
                  <a:lnTo>
                    <a:pt x="50" y="24"/>
                  </a:lnTo>
                  <a:lnTo>
                    <a:pt x="44" y="29"/>
                  </a:lnTo>
                  <a:lnTo>
                    <a:pt x="46" y="39"/>
                  </a:lnTo>
                  <a:lnTo>
                    <a:pt x="63" y="45"/>
                  </a:lnTo>
                  <a:lnTo>
                    <a:pt x="62" y="55"/>
                  </a:lnTo>
                  <a:lnTo>
                    <a:pt x="55" y="55"/>
                  </a:lnTo>
                  <a:lnTo>
                    <a:pt x="68" y="62"/>
                  </a:lnTo>
                  <a:lnTo>
                    <a:pt x="68" y="66"/>
                  </a:lnTo>
                  <a:lnTo>
                    <a:pt x="75" y="82"/>
                  </a:lnTo>
                  <a:lnTo>
                    <a:pt x="70" y="84"/>
                  </a:lnTo>
                  <a:lnTo>
                    <a:pt x="66" y="71"/>
                  </a:lnTo>
                  <a:lnTo>
                    <a:pt x="51" y="59"/>
                  </a:lnTo>
                  <a:lnTo>
                    <a:pt x="44" y="58"/>
                  </a:lnTo>
                  <a:lnTo>
                    <a:pt x="52" y="70"/>
                  </a:lnTo>
                  <a:lnTo>
                    <a:pt x="61" y="70"/>
                  </a:lnTo>
                  <a:lnTo>
                    <a:pt x="68" y="87"/>
                  </a:lnTo>
                  <a:lnTo>
                    <a:pt x="51" y="85"/>
                  </a:lnTo>
                  <a:lnTo>
                    <a:pt x="51" y="89"/>
                  </a:lnTo>
                  <a:lnTo>
                    <a:pt x="43" y="87"/>
                  </a:lnTo>
                  <a:lnTo>
                    <a:pt x="44" y="94"/>
                  </a:lnTo>
                  <a:lnTo>
                    <a:pt x="47" y="98"/>
                  </a:lnTo>
                  <a:lnTo>
                    <a:pt x="48" y="106"/>
                  </a:lnTo>
                  <a:lnTo>
                    <a:pt x="43" y="104"/>
                  </a:lnTo>
                  <a:lnTo>
                    <a:pt x="39" y="110"/>
                  </a:lnTo>
                  <a:lnTo>
                    <a:pt x="32" y="93"/>
                  </a:lnTo>
                  <a:lnTo>
                    <a:pt x="31" y="90"/>
                  </a:lnTo>
                  <a:lnTo>
                    <a:pt x="29" y="102"/>
                  </a:lnTo>
                  <a:lnTo>
                    <a:pt x="23" y="99"/>
                  </a:lnTo>
                  <a:lnTo>
                    <a:pt x="23" y="88"/>
                  </a:lnTo>
                  <a:lnTo>
                    <a:pt x="18" y="80"/>
                  </a:lnTo>
                  <a:lnTo>
                    <a:pt x="14" y="78"/>
                  </a:lnTo>
                  <a:lnTo>
                    <a:pt x="15" y="71"/>
                  </a:lnTo>
                  <a:lnTo>
                    <a:pt x="36" y="75"/>
                  </a:lnTo>
                  <a:lnTo>
                    <a:pt x="40" y="80"/>
                  </a:lnTo>
                  <a:lnTo>
                    <a:pt x="50" y="72"/>
                  </a:lnTo>
                  <a:lnTo>
                    <a:pt x="40" y="72"/>
                  </a:lnTo>
                  <a:lnTo>
                    <a:pt x="14" y="65"/>
                  </a:lnTo>
                  <a:lnTo>
                    <a:pt x="5" y="52"/>
                  </a:lnTo>
                  <a:lnTo>
                    <a:pt x="1" y="51"/>
                  </a:lnTo>
                  <a:lnTo>
                    <a:pt x="0" y="37"/>
                  </a:lnTo>
                  <a:lnTo>
                    <a:pt x="3" y="33"/>
                  </a:lnTo>
                  <a:lnTo>
                    <a:pt x="15" y="34"/>
                  </a:lnTo>
                  <a:lnTo>
                    <a:pt x="23" y="21"/>
                  </a:lnTo>
                  <a:lnTo>
                    <a:pt x="21" y="16"/>
                  </a:lnTo>
                  <a:lnTo>
                    <a:pt x="26" y="17"/>
                  </a:lnTo>
                  <a:lnTo>
                    <a:pt x="30" y="13"/>
                  </a:lnTo>
                  <a:lnTo>
                    <a:pt x="41" y="13"/>
                  </a:lnTo>
                  <a:lnTo>
                    <a:pt x="42" y="4"/>
                  </a:lnTo>
                  <a:lnTo>
                    <a:pt x="48" y="0"/>
                  </a:lnTo>
                  <a:lnTo>
                    <a:pt x="53" y="7"/>
                  </a:lnTo>
                  <a:lnTo>
                    <a:pt x="73" y="9"/>
                  </a:lnTo>
                  <a:lnTo>
                    <a:pt x="80" y="7"/>
                  </a:lnTo>
                  <a:lnTo>
                    <a:pt x="86" y="9"/>
                  </a:lnTo>
                  <a:lnTo>
                    <a:pt x="107" y="12"/>
                  </a:lnTo>
                  <a:lnTo>
                    <a:pt x="107" y="3"/>
                  </a:lnTo>
                  <a:lnTo>
                    <a:pt x="112" y="3"/>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6" name="Freeform 84"/>
            <p:cNvSpPr>
              <a:spLocks/>
            </p:cNvSpPr>
            <p:nvPr/>
          </p:nvSpPr>
          <p:spPr bwMode="auto">
            <a:xfrm>
              <a:off x="3152" y="1913"/>
              <a:ext cx="50" cy="24"/>
            </a:xfrm>
            <a:custGeom>
              <a:avLst/>
              <a:gdLst>
                <a:gd name="T0" fmla="*/ 49 w 50"/>
                <a:gd name="T1" fmla="*/ 11 h 24"/>
                <a:gd name="T2" fmla="*/ 41 w 50"/>
                <a:gd name="T3" fmla="*/ 11 h 24"/>
                <a:gd name="T4" fmla="*/ 35 w 50"/>
                <a:gd name="T5" fmla="*/ 6 h 24"/>
                <a:gd name="T6" fmla="*/ 15 w 50"/>
                <a:gd name="T7" fmla="*/ 4 h 24"/>
                <a:gd name="T8" fmla="*/ 10 w 50"/>
                <a:gd name="T9" fmla="*/ 0 h 24"/>
                <a:gd name="T10" fmla="*/ 0 w 50"/>
                <a:gd name="T11" fmla="*/ 4 h 24"/>
                <a:gd name="T12" fmla="*/ 3 w 50"/>
                <a:gd name="T13" fmla="*/ 12 h 24"/>
                <a:gd name="T14" fmla="*/ 10 w 50"/>
                <a:gd name="T15" fmla="*/ 10 h 24"/>
                <a:gd name="T16" fmla="*/ 20 w 50"/>
                <a:gd name="T17" fmla="*/ 22 h 24"/>
                <a:gd name="T18" fmla="*/ 29 w 50"/>
                <a:gd name="T19" fmla="*/ 23 h 24"/>
                <a:gd name="T20" fmla="*/ 36 w 50"/>
                <a:gd name="T21" fmla="*/ 15 h 24"/>
                <a:gd name="T22" fmla="*/ 45 w 50"/>
                <a:gd name="T23" fmla="*/ 16 h 24"/>
                <a:gd name="T24" fmla="*/ 49 w 50"/>
                <a:gd name="T25" fmla="*/ 13 h 24"/>
                <a:gd name="T26" fmla="*/ 49 w 50"/>
                <a:gd name="T2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4">
                  <a:moveTo>
                    <a:pt x="49" y="11"/>
                  </a:moveTo>
                  <a:lnTo>
                    <a:pt x="41" y="11"/>
                  </a:lnTo>
                  <a:lnTo>
                    <a:pt x="35" y="6"/>
                  </a:lnTo>
                  <a:lnTo>
                    <a:pt x="15" y="4"/>
                  </a:lnTo>
                  <a:lnTo>
                    <a:pt x="10" y="0"/>
                  </a:lnTo>
                  <a:lnTo>
                    <a:pt x="0" y="4"/>
                  </a:lnTo>
                  <a:lnTo>
                    <a:pt x="3" y="12"/>
                  </a:lnTo>
                  <a:lnTo>
                    <a:pt x="10" y="10"/>
                  </a:lnTo>
                  <a:lnTo>
                    <a:pt x="20" y="22"/>
                  </a:lnTo>
                  <a:lnTo>
                    <a:pt x="29" y="23"/>
                  </a:lnTo>
                  <a:lnTo>
                    <a:pt x="36" y="15"/>
                  </a:lnTo>
                  <a:lnTo>
                    <a:pt x="45" y="16"/>
                  </a:lnTo>
                  <a:lnTo>
                    <a:pt x="49" y="13"/>
                  </a:lnTo>
                  <a:lnTo>
                    <a:pt x="49" y="1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7" name="Freeform 85"/>
            <p:cNvSpPr>
              <a:spLocks/>
            </p:cNvSpPr>
            <p:nvPr/>
          </p:nvSpPr>
          <p:spPr bwMode="auto">
            <a:xfrm>
              <a:off x="2898" y="1661"/>
              <a:ext cx="179" cy="205"/>
            </a:xfrm>
            <a:custGeom>
              <a:avLst/>
              <a:gdLst>
                <a:gd name="T0" fmla="*/ 7 w 179"/>
                <a:gd name="T1" fmla="*/ 27 h 205"/>
                <a:gd name="T2" fmla="*/ 2 w 179"/>
                <a:gd name="T3" fmla="*/ 41 h 205"/>
                <a:gd name="T4" fmla="*/ 1 w 179"/>
                <a:gd name="T5" fmla="*/ 51 h 205"/>
                <a:gd name="T6" fmla="*/ 10 w 179"/>
                <a:gd name="T7" fmla="*/ 59 h 205"/>
                <a:gd name="T8" fmla="*/ 6 w 179"/>
                <a:gd name="T9" fmla="*/ 67 h 205"/>
                <a:gd name="T10" fmla="*/ 17 w 179"/>
                <a:gd name="T11" fmla="*/ 62 h 205"/>
                <a:gd name="T12" fmla="*/ 44 w 179"/>
                <a:gd name="T13" fmla="*/ 66 h 205"/>
                <a:gd name="T14" fmla="*/ 57 w 179"/>
                <a:gd name="T15" fmla="*/ 73 h 205"/>
                <a:gd name="T16" fmla="*/ 76 w 179"/>
                <a:gd name="T17" fmla="*/ 101 h 205"/>
                <a:gd name="T18" fmla="*/ 93 w 179"/>
                <a:gd name="T19" fmla="*/ 121 h 205"/>
                <a:gd name="T20" fmla="*/ 101 w 179"/>
                <a:gd name="T21" fmla="*/ 129 h 205"/>
                <a:gd name="T22" fmla="*/ 117 w 179"/>
                <a:gd name="T23" fmla="*/ 142 h 205"/>
                <a:gd name="T24" fmla="*/ 120 w 179"/>
                <a:gd name="T25" fmla="*/ 156 h 205"/>
                <a:gd name="T26" fmla="*/ 137 w 179"/>
                <a:gd name="T27" fmla="*/ 165 h 205"/>
                <a:gd name="T28" fmla="*/ 132 w 179"/>
                <a:gd name="T29" fmla="*/ 190 h 205"/>
                <a:gd name="T30" fmla="*/ 132 w 179"/>
                <a:gd name="T31" fmla="*/ 204 h 205"/>
                <a:gd name="T32" fmla="*/ 156 w 179"/>
                <a:gd name="T33" fmla="*/ 182 h 205"/>
                <a:gd name="T34" fmla="*/ 147 w 179"/>
                <a:gd name="T35" fmla="*/ 170 h 205"/>
                <a:gd name="T36" fmla="*/ 156 w 179"/>
                <a:gd name="T37" fmla="*/ 152 h 205"/>
                <a:gd name="T38" fmla="*/ 162 w 179"/>
                <a:gd name="T39" fmla="*/ 159 h 205"/>
                <a:gd name="T40" fmla="*/ 174 w 179"/>
                <a:gd name="T41" fmla="*/ 167 h 205"/>
                <a:gd name="T42" fmla="*/ 176 w 179"/>
                <a:gd name="T43" fmla="*/ 150 h 205"/>
                <a:gd name="T44" fmla="*/ 154 w 179"/>
                <a:gd name="T45" fmla="*/ 139 h 205"/>
                <a:gd name="T46" fmla="*/ 142 w 179"/>
                <a:gd name="T47" fmla="*/ 123 h 205"/>
                <a:gd name="T48" fmla="*/ 146 w 179"/>
                <a:gd name="T49" fmla="*/ 120 h 205"/>
                <a:gd name="T50" fmla="*/ 134 w 179"/>
                <a:gd name="T51" fmla="*/ 112 h 205"/>
                <a:gd name="T52" fmla="*/ 120 w 179"/>
                <a:gd name="T53" fmla="*/ 102 h 205"/>
                <a:gd name="T54" fmla="*/ 113 w 179"/>
                <a:gd name="T55" fmla="*/ 84 h 205"/>
                <a:gd name="T56" fmla="*/ 91 w 179"/>
                <a:gd name="T57" fmla="*/ 62 h 205"/>
                <a:gd name="T58" fmla="*/ 94 w 179"/>
                <a:gd name="T59" fmla="*/ 38 h 205"/>
                <a:gd name="T60" fmla="*/ 113 w 179"/>
                <a:gd name="T61" fmla="*/ 31 h 205"/>
                <a:gd name="T62" fmla="*/ 121 w 179"/>
                <a:gd name="T63" fmla="*/ 37 h 205"/>
                <a:gd name="T64" fmla="*/ 117 w 179"/>
                <a:gd name="T65" fmla="*/ 21 h 205"/>
                <a:gd name="T66" fmla="*/ 113 w 179"/>
                <a:gd name="T67" fmla="*/ 13 h 205"/>
                <a:gd name="T68" fmla="*/ 97 w 179"/>
                <a:gd name="T69" fmla="*/ 10 h 205"/>
                <a:gd name="T70" fmla="*/ 80 w 179"/>
                <a:gd name="T71" fmla="*/ 0 h 205"/>
                <a:gd name="T72" fmla="*/ 68 w 179"/>
                <a:gd name="T73" fmla="*/ 1 h 205"/>
                <a:gd name="T74" fmla="*/ 62 w 179"/>
                <a:gd name="T75" fmla="*/ 9 h 205"/>
                <a:gd name="T76" fmla="*/ 59 w 179"/>
                <a:gd name="T77" fmla="*/ 16 h 205"/>
                <a:gd name="T78" fmla="*/ 49 w 179"/>
                <a:gd name="T79" fmla="*/ 11 h 205"/>
                <a:gd name="T80" fmla="*/ 44 w 179"/>
                <a:gd name="T81" fmla="*/ 17 h 205"/>
                <a:gd name="T82" fmla="*/ 29 w 179"/>
                <a:gd name="T83" fmla="*/ 11 h 205"/>
                <a:gd name="T84" fmla="*/ 22 w 179"/>
                <a:gd name="T85" fmla="*/ 16 h 205"/>
                <a:gd name="T86" fmla="*/ 5 w 179"/>
                <a:gd name="T87" fmla="*/ 2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205">
                  <a:moveTo>
                    <a:pt x="5" y="21"/>
                  </a:moveTo>
                  <a:lnTo>
                    <a:pt x="7" y="27"/>
                  </a:lnTo>
                  <a:lnTo>
                    <a:pt x="0" y="36"/>
                  </a:lnTo>
                  <a:lnTo>
                    <a:pt x="2" y="41"/>
                  </a:lnTo>
                  <a:lnTo>
                    <a:pt x="4" y="46"/>
                  </a:lnTo>
                  <a:lnTo>
                    <a:pt x="1" y="51"/>
                  </a:lnTo>
                  <a:lnTo>
                    <a:pt x="10" y="58"/>
                  </a:lnTo>
                  <a:lnTo>
                    <a:pt x="10" y="59"/>
                  </a:lnTo>
                  <a:lnTo>
                    <a:pt x="5" y="62"/>
                  </a:lnTo>
                  <a:lnTo>
                    <a:pt x="6" y="67"/>
                  </a:lnTo>
                  <a:lnTo>
                    <a:pt x="17" y="67"/>
                  </a:lnTo>
                  <a:lnTo>
                    <a:pt x="17" y="62"/>
                  </a:lnTo>
                  <a:lnTo>
                    <a:pt x="34" y="57"/>
                  </a:lnTo>
                  <a:lnTo>
                    <a:pt x="44" y="66"/>
                  </a:lnTo>
                  <a:lnTo>
                    <a:pt x="49" y="64"/>
                  </a:lnTo>
                  <a:lnTo>
                    <a:pt x="57" y="73"/>
                  </a:lnTo>
                  <a:lnTo>
                    <a:pt x="58" y="96"/>
                  </a:lnTo>
                  <a:lnTo>
                    <a:pt x="76" y="101"/>
                  </a:lnTo>
                  <a:lnTo>
                    <a:pt x="81" y="116"/>
                  </a:lnTo>
                  <a:lnTo>
                    <a:pt x="93" y="121"/>
                  </a:lnTo>
                  <a:lnTo>
                    <a:pt x="92" y="129"/>
                  </a:lnTo>
                  <a:lnTo>
                    <a:pt x="101" y="129"/>
                  </a:lnTo>
                  <a:lnTo>
                    <a:pt x="107" y="142"/>
                  </a:lnTo>
                  <a:lnTo>
                    <a:pt x="117" y="142"/>
                  </a:lnTo>
                  <a:lnTo>
                    <a:pt x="116" y="146"/>
                  </a:lnTo>
                  <a:lnTo>
                    <a:pt x="120" y="156"/>
                  </a:lnTo>
                  <a:lnTo>
                    <a:pt x="129" y="158"/>
                  </a:lnTo>
                  <a:lnTo>
                    <a:pt x="137" y="165"/>
                  </a:lnTo>
                  <a:lnTo>
                    <a:pt x="140" y="176"/>
                  </a:lnTo>
                  <a:lnTo>
                    <a:pt x="132" y="190"/>
                  </a:lnTo>
                  <a:lnTo>
                    <a:pt x="130" y="199"/>
                  </a:lnTo>
                  <a:lnTo>
                    <a:pt x="132" y="204"/>
                  </a:lnTo>
                  <a:lnTo>
                    <a:pt x="143" y="198"/>
                  </a:lnTo>
                  <a:lnTo>
                    <a:pt x="156" y="182"/>
                  </a:lnTo>
                  <a:lnTo>
                    <a:pt x="151" y="174"/>
                  </a:lnTo>
                  <a:lnTo>
                    <a:pt x="147" y="170"/>
                  </a:lnTo>
                  <a:lnTo>
                    <a:pt x="147" y="161"/>
                  </a:lnTo>
                  <a:lnTo>
                    <a:pt x="156" y="152"/>
                  </a:lnTo>
                  <a:lnTo>
                    <a:pt x="163" y="156"/>
                  </a:lnTo>
                  <a:lnTo>
                    <a:pt x="162" y="159"/>
                  </a:lnTo>
                  <a:lnTo>
                    <a:pt x="170" y="159"/>
                  </a:lnTo>
                  <a:lnTo>
                    <a:pt x="174" y="167"/>
                  </a:lnTo>
                  <a:lnTo>
                    <a:pt x="178" y="164"/>
                  </a:lnTo>
                  <a:lnTo>
                    <a:pt x="176" y="150"/>
                  </a:lnTo>
                  <a:lnTo>
                    <a:pt x="161" y="139"/>
                  </a:lnTo>
                  <a:lnTo>
                    <a:pt x="154" y="139"/>
                  </a:lnTo>
                  <a:lnTo>
                    <a:pt x="154" y="129"/>
                  </a:lnTo>
                  <a:lnTo>
                    <a:pt x="142" y="123"/>
                  </a:lnTo>
                  <a:lnTo>
                    <a:pt x="142" y="120"/>
                  </a:lnTo>
                  <a:lnTo>
                    <a:pt x="146" y="120"/>
                  </a:lnTo>
                  <a:lnTo>
                    <a:pt x="146" y="118"/>
                  </a:lnTo>
                  <a:lnTo>
                    <a:pt x="134" y="112"/>
                  </a:lnTo>
                  <a:lnTo>
                    <a:pt x="123" y="111"/>
                  </a:lnTo>
                  <a:lnTo>
                    <a:pt x="120" y="102"/>
                  </a:lnTo>
                  <a:lnTo>
                    <a:pt x="111" y="95"/>
                  </a:lnTo>
                  <a:lnTo>
                    <a:pt x="113" y="84"/>
                  </a:lnTo>
                  <a:lnTo>
                    <a:pt x="93" y="73"/>
                  </a:lnTo>
                  <a:lnTo>
                    <a:pt x="91" y="62"/>
                  </a:lnTo>
                  <a:lnTo>
                    <a:pt x="91" y="44"/>
                  </a:lnTo>
                  <a:lnTo>
                    <a:pt x="94" y="38"/>
                  </a:lnTo>
                  <a:lnTo>
                    <a:pt x="107" y="31"/>
                  </a:lnTo>
                  <a:lnTo>
                    <a:pt x="113" y="31"/>
                  </a:lnTo>
                  <a:lnTo>
                    <a:pt x="116" y="36"/>
                  </a:lnTo>
                  <a:lnTo>
                    <a:pt x="121" y="37"/>
                  </a:lnTo>
                  <a:lnTo>
                    <a:pt x="122" y="30"/>
                  </a:lnTo>
                  <a:lnTo>
                    <a:pt x="117" y="21"/>
                  </a:lnTo>
                  <a:lnTo>
                    <a:pt x="120" y="19"/>
                  </a:lnTo>
                  <a:lnTo>
                    <a:pt x="113" y="13"/>
                  </a:lnTo>
                  <a:lnTo>
                    <a:pt x="105" y="14"/>
                  </a:lnTo>
                  <a:lnTo>
                    <a:pt x="97" y="10"/>
                  </a:lnTo>
                  <a:lnTo>
                    <a:pt x="93" y="3"/>
                  </a:lnTo>
                  <a:lnTo>
                    <a:pt x="80" y="0"/>
                  </a:lnTo>
                  <a:lnTo>
                    <a:pt x="75" y="4"/>
                  </a:lnTo>
                  <a:lnTo>
                    <a:pt x="68" y="1"/>
                  </a:lnTo>
                  <a:lnTo>
                    <a:pt x="60" y="1"/>
                  </a:lnTo>
                  <a:lnTo>
                    <a:pt x="62" y="9"/>
                  </a:lnTo>
                  <a:lnTo>
                    <a:pt x="57" y="11"/>
                  </a:lnTo>
                  <a:lnTo>
                    <a:pt x="59" y="16"/>
                  </a:lnTo>
                  <a:lnTo>
                    <a:pt x="55" y="16"/>
                  </a:lnTo>
                  <a:lnTo>
                    <a:pt x="49" y="11"/>
                  </a:lnTo>
                  <a:lnTo>
                    <a:pt x="45" y="11"/>
                  </a:lnTo>
                  <a:lnTo>
                    <a:pt x="44" y="17"/>
                  </a:lnTo>
                  <a:lnTo>
                    <a:pt x="31" y="19"/>
                  </a:lnTo>
                  <a:lnTo>
                    <a:pt x="29" y="11"/>
                  </a:lnTo>
                  <a:lnTo>
                    <a:pt x="26" y="11"/>
                  </a:lnTo>
                  <a:lnTo>
                    <a:pt x="22" y="16"/>
                  </a:lnTo>
                  <a:lnTo>
                    <a:pt x="10" y="17"/>
                  </a:lnTo>
                  <a:lnTo>
                    <a:pt x="5" y="2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8" name="Freeform 86"/>
            <p:cNvSpPr>
              <a:spLocks/>
            </p:cNvSpPr>
            <p:nvPr/>
          </p:nvSpPr>
          <p:spPr bwMode="auto">
            <a:xfrm>
              <a:off x="2977" y="1855"/>
              <a:ext cx="48" cy="31"/>
            </a:xfrm>
            <a:custGeom>
              <a:avLst/>
              <a:gdLst>
                <a:gd name="T0" fmla="*/ 47 w 48"/>
                <a:gd name="T1" fmla="*/ 3 h 31"/>
                <a:gd name="T2" fmla="*/ 45 w 48"/>
                <a:gd name="T3" fmla="*/ 30 h 31"/>
                <a:gd name="T4" fmla="*/ 34 w 48"/>
                <a:gd name="T5" fmla="*/ 29 h 31"/>
                <a:gd name="T6" fmla="*/ 31 w 48"/>
                <a:gd name="T7" fmla="*/ 23 h 31"/>
                <a:gd name="T8" fmla="*/ 21 w 48"/>
                <a:gd name="T9" fmla="*/ 22 h 31"/>
                <a:gd name="T10" fmla="*/ 11 w 48"/>
                <a:gd name="T11" fmla="*/ 10 h 31"/>
                <a:gd name="T12" fmla="*/ 0 w 48"/>
                <a:gd name="T13" fmla="*/ 4 h 31"/>
                <a:gd name="T14" fmla="*/ 4 w 48"/>
                <a:gd name="T15" fmla="*/ 0 h 31"/>
                <a:gd name="T16" fmla="*/ 14 w 48"/>
                <a:gd name="T17" fmla="*/ 0 h 31"/>
                <a:gd name="T18" fmla="*/ 18 w 48"/>
                <a:gd name="T19" fmla="*/ 0 h 31"/>
                <a:gd name="T20" fmla="*/ 30 w 48"/>
                <a:gd name="T21" fmla="*/ 3 h 31"/>
                <a:gd name="T22" fmla="*/ 33 w 48"/>
                <a:gd name="T23" fmla="*/ 0 h 31"/>
                <a:gd name="T24" fmla="*/ 42 w 48"/>
                <a:gd name="T25" fmla="*/ 3 h 31"/>
                <a:gd name="T26" fmla="*/ 42 w 48"/>
                <a:gd name="T27" fmla="*/ 0 h 31"/>
                <a:gd name="T28" fmla="*/ 47 w 48"/>
                <a:gd name="T2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1">
                  <a:moveTo>
                    <a:pt x="47" y="3"/>
                  </a:moveTo>
                  <a:lnTo>
                    <a:pt x="45" y="30"/>
                  </a:lnTo>
                  <a:lnTo>
                    <a:pt x="34" y="29"/>
                  </a:lnTo>
                  <a:lnTo>
                    <a:pt x="31" y="23"/>
                  </a:lnTo>
                  <a:lnTo>
                    <a:pt x="21" y="22"/>
                  </a:lnTo>
                  <a:lnTo>
                    <a:pt x="11" y="10"/>
                  </a:lnTo>
                  <a:lnTo>
                    <a:pt x="0" y="4"/>
                  </a:lnTo>
                  <a:lnTo>
                    <a:pt x="4" y="0"/>
                  </a:lnTo>
                  <a:lnTo>
                    <a:pt x="14" y="0"/>
                  </a:lnTo>
                  <a:lnTo>
                    <a:pt x="18" y="0"/>
                  </a:lnTo>
                  <a:lnTo>
                    <a:pt x="30" y="3"/>
                  </a:lnTo>
                  <a:lnTo>
                    <a:pt x="33" y="0"/>
                  </a:lnTo>
                  <a:lnTo>
                    <a:pt x="42" y="3"/>
                  </a:lnTo>
                  <a:lnTo>
                    <a:pt x="42" y="0"/>
                  </a:lnTo>
                  <a:lnTo>
                    <a:pt x="47" y="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59" name="Freeform 87"/>
            <p:cNvSpPr>
              <a:spLocks/>
            </p:cNvSpPr>
            <p:nvPr/>
          </p:nvSpPr>
          <p:spPr bwMode="auto">
            <a:xfrm>
              <a:off x="2908" y="1786"/>
              <a:ext cx="31" cy="52"/>
            </a:xfrm>
            <a:custGeom>
              <a:avLst/>
              <a:gdLst>
                <a:gd name="T0" fmla="*/ 25 w 31"/>
                <a:gd name="T1" fmla="*/ 0 h 52"/>
                <a:gd name="T2" fmla="*/ 21 w 31"/>
                <a:gd name="T3" fmla="*/ 0 h 52"/>
                <a:gd name="T4" fmla="*/ 15 w 31"/>
                <a:gd name="T5" fmla="*/ 6 h 52"/>
                <a:gd name="T6" fmla="*/ 7 w 31"/>
                <a:gd name="T7" fmla="*/ 4 h 52"/>
                <a:gd name="T8" fmla="*/ 5 w 31"/>
                <a:gd name="T9" fmla="*/ 8 h 52"/>
                <a:gd name="T10" fmla="*/ 6 w 31"/>
                <a:gd name="T11" fmla="*/ 27 h 52"/>
                <a:gd name="T12" fmla="*/ 0 w 31"/>
                <a:gd name="T13" fmla="*/ 31 h 52"/>
                <a:gd name="T14" fmla="*/ 5 w 31"/>
                <a:gd name="T15" fmla="*/ 49 h 52"/>
                <a:gd name="T16" fmla="*/ 12 w 31"/>
                <a:gd name="T17" fmla="*/ 51 h 52"/>
                <a:gd name="T18" fmla="*/ 18 w 31"/>
                <a:gd name="T19" fmla="*/ 45 h 52"/>
                <a:gd name="T20" fmla="*/ 24 w 31"/>
                <a:gd name="T21" fmla="*/ 46 h 52"/>
                <a:gd name="T22" fmla="*/ 29 w 31"/>
                <a:gd name="T23" fmla="*/ 37 h 52"/>
                <a:gd name="T24" fmla="*/ 26 w 31"/>
                <a:gd name="T25" fmla="*/ 27 h 52"/>
                <a:gd name="T26" fmla="*/ 27 w 31"/>
                <a:gd name="T27" fmla="*/ 21 h 52"/>
                <a:gd name="T28" fmla="*/ 25 w 31"/>
                <a:gd name="T29" fmla="*/ 15 h 52"/>
                <a:gd name="T30" fmla="*/ 30 w 31"/>
                <a:gd name="T31" fmla="*/ 11 h 52"/>
                <a:gd name="T32" fmla="*/ 25 w 31"/>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52">
                  <a:moveTo>
                    <a:pt x="25" y="0"/>
                  </a:moveTo>
                  <a:lnTo>
                    <a:pt x="21" y="0"/>
                  </a:lnTo>
                  <a:lnTo>
                    <a:pt x="15" y="6"/>
                  </a:lnTo>
                  <a:lnTo>
                    <a:pt x="7" y="4"/>
                  </a:lnTo>
                  <a:lnTo>
                    <a:pt x="5" y="8"/>
                  </a:lnTo>
                  <a:lnTo>
                    <a:pt x="6" y="27"/>
                  </a:lnTo>
                  <a:lnTo>
                    <a:pt x="0" y="31"/>
                  </a:lnTo>
                  <a:lnTo>
                    <a:pt x="5" y="49"/>
                  </a:lnTo>
                  <a:lnTo>
                    <a:pt x="12" y="51"/>
                  </a:lnTo>
                  <a:lnTo>
                    <a:pt x="18" y="45"/>
                  </a:lnTo>
                  <a:lnTo>
                    <a:pt x="24" y="46"/>
                  </a:lnTo>
                  <a:lnTo>
                    <a:pt x="29" y="37"/>
                  </a:lnTo>
                  <a:lnTo>
                    <a:pt x="26" y="27"/>
                  </a:lnTo>
                  <a:lnTo>
                    <a:pt x="27" y="21"/>
                  </a:lnTo>
                  <a:lnTo>
                    <a:pt x="25" y="15"/>
                  </a:lnTo>
                  <a:lnTo>
                    <a:pt x="30" y="11"/>
                  </a:lnTo>
                  <a:lnTo>
                    <a:pt x="25"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0" name="Freeform 88"/>
            <p:cNvSpPr>
              <a:spLocks/>
            </p:cNvSpPr>
            <p:nvPr/>
          </p:nvSpPr>
          <p:spPr bwMode="auto">
            <a:xfrm>
              <a:off x="2921" y="1751"/>
              <a:ext cx="17" cy="32"/>
            </a:xfrm>
            <a:custGeom>
              <a:avLst/>
              <a:gdLst>
                <a:gd name="T0" fmla="*/ 14 w 17"/>
                <a:gd name="T1" fmla="*/ 0 h 32"/>
                <a:gd name="T2" fmla="*/ 10 w 17"/>
                <a:gd name="T3" fmla="*/ 0 h 32"/>
                <a:gd name="T4" fmla="*/ 10 w 17"/>
                <a:gd name="T5" fmla="*/ 5 h 32"/>
                <a:gd name="T6" fmla="*/ 1 w 17"/>
                <a:gd name="T7" fmla="*/ 13 h 32"/>
                <a:gd name="T8" fmla="*/ 0 w 17"/>
                <a:gd name="T9" fmla="*/ 21 h 32"/>
                <a:gd name="T10" fmla="*/ 5 w 17"/>
                <a:gd name="T11" fmla="*/ 31 h 32"/>
                <a:gd name="T12" fmla="*/ 8 w 17"/>
                <a:gd name="T13" fmla="*/ 31 h 32"/>
                <a:gd name="T14" fmla="*/ 11 w 17"/>
                <a:gd name="T15" fmla="*/ 28 h 32"/>
                <a:gd name="T16" fmla="*/ 12 w 17"/>
                <a:gd name="T17" fmla="*/ 19 h 32"/>
                <a:gd name="T18" fmla="*/ 16 w 17"/>
                <a:gd name="T19" fmla="*/ 18 h 32"/>
                <a:gd name="T20" fmla="*/ 14 w 17"/>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2">
                  <a:moveTo>
                    <a:pt x="14" y="0"/>
                  </a:moveTo>
                  <a:lnTo>
                    <a:pt x="10" y="0"/>
                  </a:lnTo>
                  <a:lnTo>
                    <a:pt x="10" y="5"/>
                  </a:lnTo>
                  <a:lnTo>
                    <a:pt x="1" y="13"/>
                  </a:lnTo>
                  <a:lnTo>
                    <a:pt x="0" y="21"/>
                  </a:lnTo>
                  <a:lnTo>
                    <a:pt x="5" y="31"/>
                  </a:lnTo>
                  <a:lnTo>
                    <a:pt x="8" y="31"/>
                  </a:lnTo>
                  <a:lnTo>
                    <a:pt x="11" y="28"/>
                  </a:lnTo>
                  <a:lnTo>
                    <a:pt x="12" y="19"/>
                  </a:lnTo>
                  <a:lnTo>
                    <a:pt x="16" y="18"/>
                  </a:lnTo>
                  <a:lnTo>
                    <a:pt x="14"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1" name="Freeform 89"/>
            <p:cNvSpPr>
              <a:spLocks/>
            </p:cNvSpPr>
            <p:nvPr/>
          </p:nvSpPr>
          <p:spPr bwMode="auto">
            <a:xfrm>
              <a:off x="2713" y="1546"/>
              <a:ext cx="215" cy="213"/>
            </a:xfrm>
            <a:custGeom>
              <a:avLst/>
              <a:gdLst>
                <a:gd name="T0" fmla="*/ 188 w 215"/>
                <a:gd name="T1" fmla="*/ 101 h 213"/>
                <a:gd name="T2" fmla="*/ 174 w 215"/>
                <a:gd name="T3" fmla="*/ 128 h 213"/>
                <a:gd name="T4" fmla="*/ 184 w 215"/>
                <a:gd name="T5" fmla="*/ 124 h 213"/>
                <a:gd name="T6" fmla="*/ 195 w 215"/>
                <a:gd name="T7" fmla="*/ 132 h 213"/>
                <a:gd name="T8" fmla="*/ 192 w 215"/>
                <a:gd name="T9" fmla="*/ 142 h 213"/>
                <a:gd name="T10" fmla="*/ 187 w 215"/>
                <a:gd name="T11" fmla="*/ 156 h 213"/>
                <a:gd name="T12" fmla="*/ 186 w 215"/>
                <a:gd name="T13" fmla="*/ 166 h 213"/>
                <a:gd name="T14" fmla="*/ 195 w 215"/>
                <a:gd name="T15" fmla="*/ 174 h 213"/>
                <a:gd name="T16" fmla="*/ 192 w 215"/>
                <a:gd name="T17" fmla="*/ 182 h 213"/>
                <a:gd name="T18" fmla="*/ 167 w 215"/>
                <a:gd name="T19" fmla="*/ 194 h 213"/>
                <a:gd name="T20" fmla="*/ 159 w 215"/>
                <a:gd name="T21" fmla="*/ 189 h 213"/>
                <a:gd name="T22" fmla="*/ 152 w 215"/>
                <a:gd name="T23" fmla="*/ 185 h 213"/>
                <a:gd name="T24" fmla="*/ 141 w 215"/>
                <a:gd name="T25" fmla="*/ 181 h 213"/>
                <a:gd name="T26" fmla="*/ 123 w 215"/>
                <a:gd name="T27" fmla="*/ 202 h 213"/>
                <a:gd name="T28" fmla="*/ 111 w 215"/>
                <a:gd name="T29" fmla="*/ 212 h 213"/>
                <a:gd name="T30" fmla="*/ 88 w 215"/>
                <a:gd name="T31" fmla="*/ 200 h 213"/>
                <a:gd name="T32" fmla="*/ 55 w 215"/>
                <a:gd name="T33" fmla="*/ 192 h 213"/>
                <a:gd name="T34" fmla="*/ 50 w 215"/>
                <a:gd name="T35" fmla="*/ 183 h 213"/>
                <a:gd name="T36" fmla="*/ 52 w 215"/>
                <a:gd name="T37" fmla="*/ 174 h 213"/>
                <a:gd name="T38" fmla="*/ 58 w 215"/>
                <a:gd name="T39" fmla="*/ 137 h 213"/>
                <a:gd name="T40" fmla="*/ 58 w 215"/>
                <a:gd name="T41" fmla="*/ 126 h 213"/>
                <a:gd name="T42" fmla="*/ 49 w 215"/>
                <a:gd name="T43" fmla="*/ 111 h 213"/>
                <a:gd name="T44" fmla="*/ 26 w 215"/>
                <a:gd name="T45" fmla="*/ 91 h 213"/>
                <a:gd name="T46" fmla="*/ 13 w 215"/>
                <a:gd name="T47" fmla="*/ 84 h 213"/>
                <a:gd name="T48" fmla="*/ 4 w 215"/>
                <a:gd name="T49" fmla="*/ 70 h 213"/>
                <a:gd name="T50" fmla="*/ 9 w 215"/>
                <a:gd name="T51" fmla="*/ 65 h 213"/>
                <a:gd name="T52" fmla="*/ 12 w 215"/>
                <a:gd name="T53" fmla="*/ 56 h 213"/>
                <a:gd name="T54" fmla="*/ 22 w 215"/>
                <a:gd name="T55" fmla="*/ 51 h 213"/>
                <a:gd name="T56" fmla="*/ 35 w 215"/>
                <a:gd name="T57" fmla="*/ 59 h 213"/>
                <a:gd name="T58" fmla="*/ 44 w 215"/>
                <a:gd name="T59" fmla="*/ 61 h 213"/>
                <a:gd name="T60" fmla="*/ 54 w 215"/>
                <a:gd name="T61" fmla="*/ 49 h 213"/>
                <a:gd name="T62" fmla="*/ 58 w 215"/>
                <a:gd name="T63" fmla="*/ 39 h 213"/>
                <a:gd name="T64" fmla="*/ 68 w 215"/>
                <a:gd name="T65" fmla="*/ 49 h 213"/>
                <a:gd name="T66" fmla="*/ 85 w 215"/>
                <a:gd name="T67" fmla="*/ 49 h 213"/>
                <a:gd name="T68" fmla="*/ 93 w 215"/>
                <a:gd name="T69" fmla="*/ 40 h 213"/>
                <a:gd name="T70" fmla="*/ 108 w 215"/>
                <a:gd name="T71" fmla="*/ 5 h 213"/>
                <a:gd name="T72" fmla="*/ 123 w 215"/>
                <a:gd name="T73" fmla="*/ 0 h 213"/>
                <a:gd name="T74" fmla="*/ 133 w 215"/>
                <a:gd name="T75" fmla="*/ 13 h 213"/>
                <a:gd name="T76" fmla="*/ 135 w 215"/>
                <a:gd name="T77" fmla="*/ 19 h 213"/>
                <a:gd name="T78" fmla="*/ 148 w 215"/>
                <a:gd name="T79" fmla="*/ 26 h 213"/>
                <a:gd name="T80" fmla="*/ 149 w 215"/>
                <a:gd name="T81" fmla="*/ 36 h 213"/>
                <a:gd name="T82" fmla="*/ 161 w 215"/>
                <a:gd name="T83" fmla="*/ 39 h 213"/>
                <a:gd name="T84" fmla="*/ 171 w 215"/>
                <a:gd name="T85" fmla="*/ 44 h 213"/>
                <a:gd name="T86" fmla="*/ 183 w 215"/>
                <a:gd name="T87" fmla="*/ 49 h 213"/>
                <a:gd name="T88" fmla="*/ 197 w 215"/>
                <a:gd name="T89" fmla="*/ 61 h 213"/>
                <a:gd name="T90" fmla="*/ 206 w 215"/>
                <a:gd name="T91" fmla="*/ 57 h 213"/>
                <a:gd name="T92" fmla="*/ 213 w 215"/>
                <a:gd name="T93" fmla="*/ 61 h 213"/>
                <a:gd name="T94" fmla="*/ 211 w 215"/>
                <a:gd name="T95" fmla="*/ 73 h 213"/>
                <a:gd name="T96" fmla="*/ 201 w 215"/>
                <a:gd name="T97" fmla="*/ 86 h 213"/>
                <a:gd name="T98" fmla="*/ 192 w 215"/>
                <a:gd name="T99" fmla="*/ 9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13">
                  <a:moveTo>
                    <a:pt x="192" y="94"/>
                  </a:moveTo>
                  <a:lnTo>
                    <a:pt x="188" y="101"/>
                  </a:lnTo>
                  <a:lnTo>
                    <a:pt x="179" y="104"/>
                  </a:lnTo>
                  <a:lnTo>
                    <a:pt x="174" y="128"/>
                  </a:lnTo>
                  <a:lnTo>
                    <a:pt x="178" y="129"/>
                  </a:lnTo>
                  <a:lnTo>
                    <a:pt x="184" y="124"/>
                  </a:lnTo>
                  <a:lnTo>
                    <a:pt x="192" y="128"/>
                  </a:lnTo>
                  <a:lnTo>
                    <a:pt x="195" y="132"/>
                  </a:lnTo>
                  <a:lnTo>
                    <a:pt x="191" y="136"/>
                  </a:lnTo>
                  <a:lnTo>
                    <a:pt x="192" y="142"/>
                  </a:lnTo>
                  <a:lnTo>
                    <a:pt x="185" y="151"/>
                  </a:lnTo>
                  <a:lnTo>
                    <a:pt x="187" y="156"/>
                  </a:lnTo>
                  <a:lnTo>
                    <a:pt x="189" y="161"/>
                  </a:lnTo>
                  <a:lnTo>
                    <a:pt x="186" y="166"/>
                  </a:lnTo>
                  <a:lnTo>
                    <a:pt x="195" y="172"/>
                  </a:lnTo>
                  <a:lnTo>
                    <a:pt x="195" y="174"/>
                  </a:lnTo>
                  <a:lnTo>
                    <a:pt x="191" y="177"/>
                  </a:lnTo>
                  <a:lnTo>
                    <a:pt x="192" y="182"/>
                  </a:lnTo>
                  <a:lnTo>
                    <a:pt x="184" y="188"/>
                  </a:lnTo>
                  <a:lnTo>
                    <a:pt x="167" y="194"/>
                  </a:lnTo>
                  <a:lnTo>
                    <a:pt x="165" y="190"/>
                  </a:lnTo>
                  <a:lnTo>
                    <a:pt x="159" y="189"/>
                  </a:lnTo>
                  <a:lnTo>
                    <a:pt x="158" y="185"/>
                  </a:lnTo>
                  <a:lnTo>
                    <a:pt x="152" y="185"/>
                  </a:lnTo>
                  <a:lnTo>
                    <a:pt x="146" y="185"/>
                  </a:lnTo>
                  <a:lnTo>
                    <a:pt x="141" y="181"/>
                  </a:lnTo>
                  <a:lnTo>
                    <a:pt x="124" y="190"/>
                  </a:lnTo>
                  <a:lnTo>
                    <a:pt x="123" y="202"/>
                  </a:lnTo>
                  <a:lnTo>
                    <a:pt x="126" y="206"/>
                  </a:lnTo>
                  <a:lnTo>
                    <a:pt x="111" y="212"/>
                  </a:lnTo>
                  <a:lnTo>
                    <a:pt x="90" y="206"/>
                  </a:lnTo>
                  <a:lnTo>
                    <a:pt x="88" y="200"/>
                  </a:lnTo>
                  <a:lnTo>
                    <a:pt x="80" y="202"/>
                  </a:lnTo>
                  <a:lnTo>
                    <a:pt x="55" y="192"/>
                  </a:lnTo>
                  <a:lnTo>
                    <a:pt x="50" y="188"/>
                  </a:lnTo>
                  <a:lnTo>
                    <a:pt x="50" y="183"/>
                  </a:lnTo>
                  <a:lnTo>
                    <a:pt x="48" y="180"/>
                  </a:lnTo>
                  <a:lnTo>
                    <a:pt x="52" y="174"/>
                  </a:lnTo>
                  <a:lnTo>
                    <a:pt x="58" y="158"/>
                  </a:lnTo>
                  <a:lnTo>
                    <a:pt x="58" y="137"/>
                  </a:lnTo>
                  <a:lnTo>
                    <a:pt x="54" y="129"/>
                  </a:lnTo>
                  <a:lnTo>
                    <a:pt x="58" y="126"/>
                  </a:lnTo>
                  <a:lnTo>
                    <a:pt x="58" y="116"/>
                  </a:lnTo>
                  <a:lnTo>
                    <a:pt x="49" y="111"/>
                  </a:lnTo>
                  <a:lnTo>
                    <a:pt x="40" y="91"/>
                  </a:lnTo>
                  <a:lnTo>
                    <a:pt x="26" y="91"/>
                  </a:lnTo>
                  <a:lnTo>
                    <a:pt x="19" y="81"/>
                  </a:lnTo>
                  <a:lnTo>
                    <a:pt x="13" y="84"/>
                  </a:lnTo>
                  <a:lnTo>
                    <a:pt x="0" y="75"/>
                  </a:lnTo>
                  <a:lnTo>
                    <a:pt x="4" y="70"/>
                  </a:lnTo>
                  <a:lnTo>
                    <a:pt x="3" y="66"/>
                  </a:lnTo>
                  <a:lnTo>
                    <a:pt x="9" y="65"/>
                  </a:lnTo>
                  <a:lnTo>
                    <a:pt x="5" y="59"/>
                  </a:lnTo>
                  <a:lnTo>
                    <a:pt x="12" y="56"/>
                  </a:lnTo>
                  <a:lnTo>
                    <a:pt x="22" y="55"/>
                  </a:lnTo>
                  <a:lnTo>
                    <a:pt x="22" y="51"/>
                  </a:lnTo>
                  <a:lnTo>
                    <a:pt x="30" y="53"/>
                  </a:lnTo>
                  <a:lnTo>
                    <a:pt x="35" y="59"/>
                  </a:lnTo>
                  <a:lnTo>
                    <a:pt x="43" y="56"/>
                  </a:lnTo>
                  <a:lnTo>
                    <a:pt x="44" y="61"/>
                  </a:lnTo>
                  <a:lnTo>
                    <a:pt x="58" y="61"/>
                  </a:lnTo>
                  <a:lnTo>
                    <a:pt x="54" y="49"/>
                  </a:lnTo>
                  <a:lnTo>
                    <a:pt x="47" y="38"/>
                  </a:lnTo>
                  <a:lnTo>
                    <a:pt x="58" y="39"/>
                  </a:lnTo>
                  <a:lnTo>
                    <a:pt x="60" y="48"/>
                  </a:lnTo>
                  <a:lnTo>
                    <a:pt x="68" y="49"/>
                  </a:lnTo>
                  <a:lnTo>
                    <a:pt x="76" y="51"/>
                  </a:lnTo>
                  <a:lnTo>
                    <a:pt x="85" y="49"/>
                  </a:lnTo>
                  <a:lnTo>
                    <a:pt x="87" y="40"/>
                  </a:lnTo>
                  <a:lnTo>
                    <a:pt x="93" y="40"/>
                  </a:lnTo>
                  <a:lnTo>
                    <a:pt x="106" y="31"/>
                  </a:lnTo>
                  <a:lnTo>
                    <a:pt x="108" y="5"/>
                  </a:lnTo>
                  <a:lnTo>
                    <a:pt x="119" y="0"/>
                  </a:lnTo>
                  <a:lnTo>
                    <a:pt x="123" y="0"/>
                  </a:lnTo>
                  <a:lnTo>
                    <a:pt x="126" y="8"/>
                  </a:lnTo>
                  <a:lnTo>
                    <a:pt x="133" y="13"/>
                  </a:lnTo>
                  <a:lnTo>
                    <a:pt x="136" y="15"/>
                  </a:lnTo>
                  <a:lnTo>
                    <a:pt x="135" y="19"/>
                  </a:lnTo>
                  <a:lnTo>
                    <a:pt x="138" y="24"/>
                  </a:lnTo>
                  <a:lnTo>
                    <a:pt x="148" y="26"/>
                  </a:lnTo>
                  <a:lnTo>
                    <a:pt x="147" y="34"/>
                  </a:lnTo>
                  <a:lnTo>
                    <a:pt x="149" y="36"/>
                  </a:lnTo>
                  <a:lnTo>
                    <a:pt x="161" y="33"/>
                  </a:lnTo>
                  <a:lnTo>
                    <a:pt x="161" y="39"/>
                  </a:lnTo>
                  <a:lnTo>
                    <a:pt x="164" y="43"/>
                  </a:lnTo>
                  <a:lnTo>
                    <a:pt x="171" y="44"/>
                  </a:lnTo>
                  <a:lnTo>
                    <a:pt x="176" y="45"/>
                  </a:lnTo>
                  <a:lnTo>
                    <a:pt x="183" y="49"/>
                  </a:lnTo>
                  <a:lnTo>
                    <a:pt x="188" y="49"/>
                  </a:lnTo>
                  <a:lnTo>
                    <a:pt x="197" y="61"/>
                  </a:lnTo>
                  <a:lnTo>
                    <a:pt x="202" y="59"/>
                  </a:lnTo>
                  <a:lnTo>
                    <a:pt x="206" y="57"/>
                  </a:lnTo>
                  <a:lnTo>
                    <a:pt x="208" y="61"/>
                  </a:lnTo>
                  <a:lnTo>
                    <a:pt x="213" y="61"/>
                  </a:lnTo>
                  <a:lnTo>
                    <a:pt x="214" y="66"/>
                  </a:lnTo>
                  <a:lnTo>
                    <a:pt x="211" y="73"/>
                  </a:lnTo>
                  <a:lnTo>
                    <a:pt x="201" y="82"/>
                  </a:lnTo>
                  <a:lnTo>
                    <a:pt x="201" y="86"/>
                  </a:lnTo>
                  <a:lnTo>
                    <a:pt x="203" y="93"/>
                  </a:lnTo>
                  <a:lnTo>
                    <a:pt x="192" y="9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2" name="Freeform 90"/>
            <p:cNvSpPr>
              <a:spLocks/>
            </p:cNvSpPr>
            <p:nvPr/>
          </p:nvSpPr>
          <p:spPr bwMode="auto">
            <a:xfrm>
              <a:off x="2634" y="1711"/>
              <a:ext cx="206" cy="163"/>
            </a:xfrm>
            <a:custGeom>
              <a:avLst/>
              <a:gdLst>
                <a:gd name="T0" fmla="*/ 200 w 206"/>
                <a:gd name="T1" fmla="*/ 54 h 163"/>
                <a:gd name="T2" fmla="*/ 174 w 206"/>
                <a:gd name="T3" fmla="*/ 67 h 163"/>
                <a:gd name="T4" fmla="*/ 157 w 206"/>
                <a:gd name="T5" fmla="*/ 86 h 163"/>
                <a:gd name="T6" fmla="*/ 143 w 206"/>
                <a:gd name="T7" fmla="*/ 98 h 163"/>
                <a:gd name="T8" fmla="*/ 146 w 206"/>
                <a:gd name="T9" fmla="*/ 122 h 163"/>
                <a:gd name="T10" fmla="*/ 137 w 206"/>
                <a:gd name="T11" fmla="*/ 128 h 163"/>
                <a:gd name="T12" fmla="*/ 134 w 206"/>
                <a:gd name="T13" fmla="*/ 140 h 163"/>
                <a:gd name="T14" fmla="*/ 114 w 206"/>
                <a:gd name="T15" fmla="*/ 153 h 163"/>
                <a:gd name="T16" fmla="*/ 89 w 206"/>
                <a:gd name="T17" fmla="*/ 153 h 163"/>
                <a:gd name="T18" fmla="*/ 52 w 206"/>
                <a:gd name="T19" fmla="*/ 162 h 163"/>
                <a:gd name="T20" fmla="*/ 41 w 206"/>
                <a:gd name="T21" fmla="*/ 156 h 163"/>
                <a:gd name="T22" fmla="*/ 26 w 206"/>
                <a:gd name="T23" fmla="*/ 142 h 163"/>
                <a:gd name="T24" fmla="*/ 33 w 206"/>
                <a:gd name="T25" fmla="*/ 128 h 163"/>
                <a:gd name="T26" fmla="*/ 38 w 206"/>
                <a:gd name="T27" fmla="*/ 109 h 163"/>
                <a:gd name="T28" fmla="*/ 31 w 206"/>
                <a:gd name="T29" fmla="*/ 89 h 163"/>
                <a:gd name="T30" fmla="*/ 40 w 206"/>
                <a:gd name="T31" fmla="*/ 89 h 163"/>
                <a:gd name="T32" fmla="*/ 41 w 206"/>
                <a:gd name="T33" fmla="*/ 79 h 163"/>
                <a:gd name="T34" fmla="*/ 50 w 206"/>
                <a:gd name="T35" fmla="*/ 54 h 163"/>
                <a:gd name="T36" fmla="*/ 51 w 206"/>
                <a:gd name="T37" fmla="*/ 41 h 163"/>
                <a:gd name="T38" fmla="*/ 20 w 206"/>
                <a:gd name="T39" fmla="*/ 40 h 163"/>
                <a:gd name="T40" fmla="*/ 8 w 206"/>
                <a:gd name="T41" fmla="*/ 35 h 163"/>
                <a:gd name="T42" fmla="*/ 0 w 206"/>
                <a:gd name="T43" fmla="*/ 23 h 163"/>
                <a:gd name="T44" fmla="*/ 18 w 206"/>
                <a:gd name="T45" fmla="*/ 9 h 163"/>
                <a:gd name="T46" fmla="*/ 30 w 206"/>
                <a:gd name="T47" fmla="*/ 1 h 163"/>
                <a:gd name="T48" fmla="*/ 56 w 206"/>
                <a:gd name="T49" fmla="*/ 10 h 163"/>
                <a:gd name="T50" fmla="*/ 66 w 206"/>
                <a:gd name="T51" fmla="*/ 11 h 163"/>
                <a:gd name="T52" fmla="*/ 99 w 206"/>
                <a:gd name="T53" fmla="*/ 12 h 163"/>
                <a:gd name="T54" fmla="*/ 114 w 206"/>
                <a:gd name="T55" fmla="*/ 12 h 163"/>
                <a:gd name="T56" fmla="*/ 126 w 206"/>
                <a:gd name="T57" fmla="*/ 15 h 163"/>
                <a:gd name="T58" fmla="*/ 129 w 206"/>
                <a:gd name="T59" fmla="*/ 23 h 163"/>
                <a:gd name="T60" fmla="*/ 159 w 206"/>
                <a:gd name="T61" fmla="*/ 38 h 163"/>
                <a:gd name="T62" fmla="*/ 169 w 206"/>
                <a:gd name="T63" fmla="*/ 41 h 163"/>
                <a:gd name="T64" fmla="*/ 205 w 206"/>
                <a:gd name="T65"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63">
                  <a:moveTo>
                    <a:pt x="204" y="51"/>
                  </a:moveTo>
                  <a:lnTo>
                    <a:pt x="200" y="54"/>
                  </a:lnTo>
                  <a:lnTo>
                    <a:pt x="185" y="67"/>
                  </a:lnTo>
                  <a:lnTo>
                    <a:pt x="174" y="67"/>
                  </a:lnTo>
                  <a:lnTo>
                    <a:pt x="157" y="75"/>
                  </a:lnTo>
                  <a:lnTo>
                    <a:pt x="157" y="86"/>
                  </a:lnTo>
                  <a:lnTo>
                    <a:pt x="151" y="90"/>
                  </a:lnTo>
                  <a:lnTo>
                    <a:pt x="143" y="98"/>
                  </a:lnTo>
                  <a:lnTo>
                    <a:pt x="141" y="119"/>
                  </a:lnTo>
                  <a:lnTo>
                    <a:pt x="146" y="122"/>
                  </a:lnTo>
                  <a:lnTo>
                    <a:pt x="144" y="127"/>
                  </a:lnTo>
                  <a:lnTo>
                    <a:pt x="137" y="128"/>
                  </a:lnTo>
                  <a:lnTo>
                    <a:pt x="137" y="134"/>
                  </a:lnTo>
                  <a:lnTo>
                    <a:pt x="134" y="140"/>
                  </a:lnTo>
                  <a:lnTo>
                    <a:pt x="115" y="143"/>
                  </a:lnTo>
                  <a:lnTo>
                    <a:pt x="114" y="153"/>
                  </a:lnTo>
                  <a:lnTo>
                    <a:pt x="106" y="156"/>
                  </a:lnTo>
                  <a:lnTo>
                    <a:pt x="89" y="153"/>
                  </a:lnTo>
                  <a:lnTo>
                    <a:pt x="59" y="157"/>
                  </a:lnTo>
                  <a:lnTo>
                    <a:pt x="52" y="162"/>
                  </a:lnTo>
                  <a:lnTo>
                    <a:pt x="47" y="161"/>
                  </a:lnTo>
                  <a:lnTo>
                    <a:pt x="41" y="156"/>
                  </a:lnTo>
                  <a:lnTo>
                    <a:pt x="37" y="144"/>
                  </a:lnTo>
                  <a:lnTo>
                    <a:pt x="26" y="142"/>
                  </a:lnTo>
                  <a:lnTo>
                    <a:pt x="26" y="134"/>
                  </a:lnTo>
                  <a:lnTo>
                    <a:pt x="33" y="128"/>
                  </a:lnTo>
                  <a:lnTo>
                    <a:pt x="33" y="121"/>
                  </a:lnTo>
                  <a:lnTo>
                    <a:pt x="38" y="109"/>
                  </a:lnTo>
                  <a:lnTo>
                    <a:pt x="34" y="103"/>
                  </a:lnTo>
                  <a:lnTo>
                    <a:pt x="31" y="89"/>
                  </a:lnTo>
                  <a:lnTo>
                    <a:pt x="37" y="93"/>
                  </a:lnTo>
                  <a:lnTo>
                    <a:pt x="40" y="89"/>
                  </a:lnTo>
                  <a:lnTo>
                    <a:pt x="38" y="80"/>
                  </a:lnTo>
                  <a:lnTo>
                    <a:pt x="41" y="79"/>
                  </a:lnTo>
                  <a:lnTo>
                    <a:pt x="41" y="61"/>
                  </a:lnTo>
                  <a:lnTo>
                    <a:pt x="50" y="54"/>
                  </a:lnTo>
                  <a:lnTo>
                    <a:pt x="49" y="46"/>
                  </a:lnTo>
                  <a:lnTo>
                    <a:pt x="51" y="41"/>
                  </a:lnTo>
                  <a:lnTo>
                    <a:pt x="33" y="44"/>
                  </a:lnTo>
                  <a:lnTo>
                    <a:pt x="20" y="40"/>
                  </a:lnTo>
                  <a:lnTo>
                    <a:pt x="21" y="35"/>
                  </a:lnTo>
                  <a:lnTo>
                    <a:pt x="8" y="35"/>
                  </a:lnTo>
                  <a:lnTo>
                    <a:pt x="8" y="26"/>
                  </a:lnTo>
                  <a:lnTo>
                    <a:pt x="0" y="23"/>
                  </a:lnTo>
                  <a:lnTo>
                    <a:pt x="5" y="10"/>
                  </a:lnTo>
                  <a:lnTo>
                    <a:pt x="18" y="9"/>
                  </a:lnTo>
                  <a:lnTo>
                    <a:pt x="22" y="0"/>
                  </a:lnTo>
                  <a:lnTo>
                    <a:pt x="30" y="1"/>
                  </a:lnTo>
                  <a:lnTo>
                    <a:pt x="37" y="5"/>
                  </a:lnTo>
                  <a:lnTo>
                    <a:pt x="56" y="10"/>
                  </a:lnTo>
                  <a:lnTo>
                    <a:pt x="65" y="8"/>
                  </a:lnTo>
                  <a:lnTo>
                    <a:pt x="66" y="11"/>
                  </a:lnTo>
                  <a:lnTo>
                    <a:pt x="98" y="14"/>
                  </a:lnTo>
                  <a:lnTo>
                    <a:pt x="99" y="12"/>
                  </a:lnTo>
                  <a:lnTo>
                    <a:pt x="107" y="15"/>
                  </a:lnTo>
                  <a:lnTo>
                    <a:pt x="114" y="12"/>
                  </a:lnTo>
                  <a:lnTo>
                    <a:pt x="121" y="18"/>
                  </a:lnTo>
                  <a:lnTo>
                    <a:pt x="126" y="15"/>
                  </a:lnTo>
                  <a:lnTo>
                    <a:pt x="129" y="19"/>
                  </a:lnTo>
                  <a:lnTo>
                    <a:pt x="129" y="23"/>
                  </a:lnTo>
                  <a:lnTo>
                    <a:pt x="134" y="28"/>
                  </a:lnTo>
                  <a:lnTo>
                    <a:pt x="159" y="38"/>
                  </a:lnTo>
                  <a:lnTo>
                    <a:pt x="167" y="36"/>
                  </a:lnTo>
                  <a:lnTo>
                    <a:pt x="169" y="41"/>
                  </a:lnTo>
                  <a:lnTo>
                    <a:pt x="191" y="48"/>
                  </a:lnTo>
                  <a:lnTo>
                    <a:pt x="205" y="41"/>
                  </a:lnTo>
                  <a:lnTo>
                    <a:pt x="204" y="5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3" name="Freeform 91"/>
            <p:cNvSpPr>
              <a:spLocks/>
            </p:cNvSpPr>
            <p:nvPr/>
          </p:nvSpPr>
          <p:spPr bwMode="auto">
            <a:xfrm>
              <a:off x="2625" y="1746"/>
              <a:ext cx="61" cy="109"/>
            </a:xfrm>
            <a:custGeom>
              <a:avLst/>
              <a:gdLst>
                <a:gd name="T0" fmla="*/ 17 w 61"/>
                <a:gd name="T1" fmla="*/ 6 h 109"/>
                <a:gd name="T2" fmla="*/ 14 w 61"/>
                <a:gd name="T3" fmla="*/ 14 h 109"/>
                <a:gd name="T4" fmla="*/ 17 w 61"/>
                <a:gd name="T5" fmla="*/ 19 h 109"/>
                <a:gd name="T6" fmla="*/ 17 w 61"/>
                <a:gd name="T7" fmla="*/ 36 h 109"/>
                <a:gd name="T8" fmla="*/ 15 w 61"/>
                <a:gd name="T9" fmla="*/ 38 h 109"/>
                <a:gd name="T10" fmla="*/ 13 w 61"/>
                <a:gd name="T11" fmla="*/ 52 h 109"/>
                <a:gd name="T12" fmla="*/ 6 w 61"/>
                <a:gd name="T13" fmla="*/ 55 h 109"/>
                <a:gd name="T14" fmla="*/ 5 w 61"/>
                <a:gd name="T15" fmla="*/ 59 h 109"/>
                <a:gd name="T16" fmla="*/ 3 w 61"/>
                <a:gd name="T17" fmla="*/ 59 h 109"/>
                <a:gd name="T18" fmla="*/ 0 w 61"/>
                <a:gd name="T19" fmla="*/ 72 h 109"/>
                <a:gd name="T20" fmla="*/ 6 w 61"/>
                <a:gd name="T21" fmla="*/ 73 h 109"/>
                <a:gd name="T22" fmla="*/ 6 w 61"/>
                <a:gd name="T23" fmla="*/ 79 h 109"/>
                <a:gd name="T24" fmla="*/ 13 w 61"/>
                <a:gd name="T25" fmla="*/ 79 h 109"/>
                <a:gd name="T26" fmla="*/ 12 w 61"/>
                <a:gd name="T27" fmla="*/ 86 h 109"/>
                <a:gd name="T28" fmla="*/ 5 w 61"/>
                <a:gd name="T29" fmla="*/ 104 h 109"/>
                <a:gd name="T30" fmla="*/ 9 w 61"/>
                <a:gd name="T31" fmla="*/ 108 h 109"/>
                <a:gd name="T32" fmla="*/ 23 w 61"/>
                <a:gd name="T33" fmla="*/ 108 h 109"/>
                <a:gd name="T34" fmla="*/ 35 w 61"/>
                <a:gd name="T35" fmla="*/ 107 h 109"/>
                <a:gd name="T36" fmla="*/ 35 w 61"/>
                <a:gd name="T37" fmla="*/ 99 h 109"/>
                <a:gd name="T38" fmla="*/ 43 w 61"/>
                <a:gd name="T39" fmla="*/ 93 h 109"/>
                <a:gd name="T40" fmla="*/ 42 w 61"/>
                <a:gd name="T41" fmla="*/ 86 h 109"/>
                <a:gd name="T42" fmla="*/ 47 w 61"/>
                <a:gd name="T43" fmla="*/ 74 h 109"/>
                <a:gd name="T44" fmla="*/ 44 w 61"/>
                <a:gd name="T45" fmla="*/ 68 h 109"/>
                <a:gd name="T46" fmla="*/ 40 w 61"/>
                <a:gd name="T47" fmla="*/ 54 h 109"/>
                <a:gd name="T48" fmla="*/ 46 w 61"/>
                <a:gd name="T49" fmla="*/ 58 h 109"/>
                <a:gd name="T50" fmla="*/ 49 w 61"/>
                <a:gd name="T51" fmla="*/ 54 h 109"/>
                <a:gd name="T52" fmla="*/ 47 w 61"/>
                <a:gd name="T53" fmla="*/ 45 h 109"/>
                <a:gd name="T54" fmla="*/ 50 w 61"/>
                <a:gd name="T55" fmla="*/ 44 h 109"/>
                <a:gd name="T56" fmla="*/ 50 w 61"/>
                <a:gd name="T57" fmla="*/ 26 h 109"/>
                <a:gd name="T58" fmla="*/ 59 w 61"/>
                <a:gd name="T59" fmla="*/ 19 h 109"/>
                <a:gd name="T60" fmla="*/ 58 w 61"/>
                <a:gd name="T61" fmla="*/ 11 h 109"/>
                <a:gd name="T62" fmla="*/ 60 w 61"/>
                <a:gd name="T63" fmla="*/ 5 h 109"/>
                <a:gd name="T64" fmla="*/ 43 w 61"/>
                <a:gd name="T65" fmla="*/ 9 h 109"/>
                <a:gd name="T66" fmla="*/ 29 w 61"/>
                <a:gd name="T67" fmla="*/ 5 h 109"/>
                <a:gd name="T68" fmla="*/ 30 w 61"/>
                <a:gd name="T69" fmla="*/ 0 h 109"/>
                <a:gd name="T70" fmla="*/ 17 w 61"/>
                <a:gd name="T71" fmla="*/ 0 h 109"/>
                <a:gd name="T72" fmla="*/ 17 w 61"/>
                <a:gd name="T73" fmla="*/ 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09">
                  <a:moveTo>
                    <a:pt x="17" y="6"/>
                  </a:moveTo>
                  <a:lnTo>
                    <a:pt x="14" y="14"/>
                  </a:lnTo>
                  <a:lnTo>
                    <a:pt x="17" y="19"/>
                  </a:lnTo>
                  <a:lnTo>
                    <a:pt x="17" y="36"/>
                  </a:lnTo>
                  <a:lnTo>
                    <a:pt x="15" y="38"/>
                  </a:lnTo>
                  <a:lnTo>
                    <a:pt x="13" y="52"/>
                  </a:lnTo>
                  <a:lnTo>
                    <a:pt x="6" y="55"/>
                  </a:lnTo>
                  <a:lnTo>
                    <a:pt x="5" y="59"/>
                  </a:lnTo>
                  <a:lnTo>
                    <a:pt x="3" y="59"/>
                  </a:lnTo>
                  <a:lnTo>
                    <a:pt x="0" y="72"/>
                  </a:lnTo>
                  <a:lnTo>
                    <a:pt x="6" y="73"/>
                  </a:lnTo>
                  <a:lnTo>
                    <a:pt x="6" y="79"/>
                  </a:lnTo>
                  <a:lnTo>
                    <a:pt x="13" y="79"/>
                  </a:lnTo>
                  <a:lnTo>
                    <a:pt x="12" y="86"/>
                  </a:lnTo>
                  <a:lnTo>
                    <a:pt x="5" y="104"/>
                  </a:lnTo>
                  <a:lnTo>
                    <a:pt x="9" y="108"/>
                  </a:lnTo>
                  <a:lnTo>
                    <a:pt x="23" y="108"/>
                  </a:lnTo>
                  <a:lnTo>
                    <a:pt x="35" y="107"/>
                  </a:lnTo>
                  <a:lnTo>
                    <a:pt x="35" y="99"/>
                  </a:lnTo>
                  <a:lnTo>
                    <a:pt x="43" y="93"/>
                  </a:lnTo>
                  <a:lnTo>
                    <a:pt x="42" y="86"/>
                  </a:lnTo>
                  <a:lnTo>
                    <a:pt x="47" y="74"/>
                  </a:lnTo>
                  <a:lnTo>
                    <a:pt x="44" y="68"/>
                  </a:lnTo>
                  <a:lnTo>
                    <a:pt x="40" y="54"/>
                  </a:lnTo>
                  <a:lnTo>
                    <a:pt x="46" y="58"/>
                  </a:lnTo>
                  <a:lnTo>
                    <a:pt x="49" y="54"/>
                  </a:lnTo>
                  <a:lnTo>
                    <a:pt x="47" y="45"/>
                  </a:lnTo>
                  <a:lnTo>
                    <a:pt x="50" y="44"/>
                  </a:lnTo>
                  <a:lnTo>
                    <a:pt x="50" y="26"/>
                  </a:lnTo>
                  <a:lnTo>
                    <a:pt x="59" y="19"/>
                  </a:lnTo>
                  <a:lnTo>
                    <a:pt x="58" y="11"/>
                  </a:lnTo>
                  <a:lnTo>
                    <a:pt x="60" y="5"/>
                  </a:lnTo>
                  <a:lnTo>
                    <a:pt x="43" y="9"/>
                  </a:lnTo>
                  <a:lnTo>
                    <a:pt x="29" y="5"/>
                  </a:lnTo>
                  <a:lnTo>
                    <a:pt x="30" y="0"/>
                  </a:lnTo>
                  <a:lnTo>
                    <a:pt x="17" y="0"/>
                  </a:lnTo>
                  <a:lnTo>
                    <a:pt x="17" y="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4" name="Freeform 92"/>
            <p:cNvSpPr>
              <a:spLocks/>
            </p:cNvSpPr>
            <p:nvPr/>
          </p:nvSpPr>
          <p:spPr bwMode="auto">
            <a:xfrm>
              <a:off x="2700" y="1429"/>
              <a:ext cx="130" cy="144"/>
            </a:xfrm>
            <a:custGeom>
              <a:avLst/>
              <a:gdLst>
                <a:gd name="T0" fmla="*/ 59 w 130"/>
                <a:gd name="T1" fmla="*/ 102 h 144"/>
                <a:gd name="T2" fmla="*/ 55 w 130"/>
                <a:gd name="T3" fmla="*/ 96 h 144"/>
                <a:gd name="T4" fmla="*/ 58 w 130"/>
                <a:gd name="T5" fmla="*/ 90 h 144"/>
                <a:gd name="T6" fmla="*/ 58 w 130"/>
                <a:gd name="T7" fmla="*/ 84 h 144"/>
                <a:gd name="T8" fmla="*/ 53 w 130"/>
                <a:gd name="T9" fmla="*/ 85 h 144"/>
                <a:gd name="T10" fmla="*/ 55 w 130"/>
                <a:gd name="T11" fmla="*/ 74 h 144"/>
                <a:gd name="T12" fmla="*/ 50 w 130"/>
                <a:gd name="T13" fmla="*/ 69 h 144"/>
                <a:gd name="T14" fmla="*/ 55 w 130"/>
                <a:gd name="T15" fmla="*/ 63 h 144"/>
                <a:gd name="T16" fmla="*/ 52 w 130"/>
                <a:gd name="T17" fmla="*/ 60 h 144"/>
                <a:gd name="T18" fmla="*/ 52 w 130"/>
                <a:gd name="T19" fmla="*/ 50 h 144"/>
                <a:gd name="T20" fmla="*/ 55 w 130"/>
                <a:gd name="T21" fmla="*/ 33 h 144"/>
                <a:gd name="T22" fmla="*/ 48 w 130"/>
                <a:gd name="T23" fmla="*/ 39 h 144"/>
                <a:gd name="T24" fmla="*/ 45 w 130"/>
                <a:gd name="T25" fmla="*/ 22 h 144"/>
                <a:gd name="T26" fmla="*/ 69 w 130"/>
                <a:gd name="T27" fmla="*/ 10 h 144"/>
                <a:gd name="T28" fmla="*/ 74 w 130"/>
                <a:gd name="T29" fmla="*/ 0 h 144"/>
                <a:gd name="T30" fmla="*/ 80 w 130"/>
                <a:gd name="T31" fmla="*/ 7 h 144"/>
                <a:gd name="T32" fmla="*/ 83 w 130"/>
                <a:gd name="T33" fmla="*/ 21 h 144"/>
                <a:gd name="T34" fmla="*/ 101 w 130"/>
                <a:gd name="T35" fmla="*/ 37 h 144"/>
                <a:gd name="T36" fmla="*/ 105 w 130"/>
                <a:gd name="T37" fmla="*/ 48 h 144"/>
                <a:gd name="T38" fmla="*/ 119 w 130"/>
                <a:gd name="T39" fmla="*/ 70 h 144"/>
                <a:gd name="T40" fmla="*/ 124 w 130"/>
                <a:gd name="T41" fmla="*/ 100 h 144"/>
                <a:gd name="T42" fmla="*/ 116 w 130"/>
                <a:gd name="T43" fmla="*/ 111 h 144"/>
                <a:gd name="T44" fmla="*/ 120 w 130"/>
                <a:gd name="T45" fmla="*/ 117 h 144"/>
                <a:gd name="T46" fmla="*/ 110 w 130"/>
                <a:gd name="T47" fmla="*/ 130 h 144"/>
                <a:gd name="T48" fmla="*/ 94 w 130"/>
                <a:gd name="T49" fmla="*/ 130 h 144"/>
                <a:gd name="T50" fmla="*/ 76 w 130"/>
                <a:gd name="T51" fmla="*/ 130 h 144"/>
                <a:gd name="T52" fmla="*/ 75 w 130"/>
                <a:gd name="T53" fmla="*/ 139 h 144"/>
                <a:gd name="T54" fmla="*/ 38 w 130"/>
                <a:gd name="T55" fmla="*/ 140 h 144"/>
                <a:gd name="T56" fmla="*/ 16 w 130"/>
                <a:gd name="T57" fmla="*/ 140 h 144"/>
                <a:gd name="T58" fmla="*/ 0 w 130"/>
                <a:gd name="T59" fmla="*/ 139 h 144"/>
                <a:gd name="T60" fmla="*/ 16 w 130"/>
                <a:gd name="T61" fmla="*/ 128 h 144"/>
                <a:gd name="T62" fmla="*/ 23 w 130"/>
                <a:gd name="T63" fmla="*/ 128 h 144"/>
                <a:gd name="T64" fmla="*/ 36 w 130"/>
                <a:gd name="T65" fmla="*/ 111 h 144"/>
                <a:gd name="T66" fmla="*/ 56 w 130"/>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144">
                  <a:moveTo>
                    <a:pt x="56" y="102"/>
                  </a:moveTo>
                  <a:lnTo>
                    <a:pt x="59" y="102"/>
                  </a:lnTo>
                  <a:lnTo>
                    <a:pt x="59" y="100"/>
                  </a:lnTo>
                  <a:lnTo>
                    <a:pt x="55" y="96"/>
                  </a:lnTo>
                  <a:lnTo>
                    <a:pt x="55" y="92"/>
                  </a:lnTo>
                  <a:lnTo>
                    <a:pt x="58" y="90"/>
                  </a:lnTo>
                  <a:lnTo>
                    <a:pt x="56" y="87"/>
                  </a:lnTo>
                  <a:lnTo>
                    <a:pt x="58" y="84"/>
                  </a:lnTo>
                  <a:lnTo>
                    <a:pt x="58" y="79"/>
                  </a:lnTo>
                  <a:lnTo>
                    <a:pt x="53" y="85"/>
                  </a:lnTo>
                  <a:lnTo>
                    <a:pt x="52" y="79"/>
                  </a:lnTo>
                  <a:lnTo>
                    <a:pt x="55" y="74"/>
                  </a:lnTo>
                  <a:lnTo>
                    <a:pt x="51" y="71"/>
                  </a:lnTo>
                  <a:lnTo>
                    <a:pt x="50" y="69"/>
                  </a:lnTo>
                  <a:lnTo>
                    <a:pt x="57" y="65"/>
                  </a:lnTo>
                  <a:lnTo>
                    <a:pt x="55" y="63"/>
                  </a:lnTo>
                  <a:lnTo>
                    <a:pt x="52" y="65"/>
                  </a:lnTo>
                  <a:lnTo>
                    <a:pt x="52" y="60"/>
                  </a:lnTo>
                  <a:lnTo>
                    <a:pt x="56" y="53"/>
                  </a:lnTo>
                  <a:lnTo>
                    <a:pt x="52" y="50"/>
                  </a:lnTo>
                  <a:lnTo>
                    <a:pt x="59" y="39"/>
                  </a:lnTo>
                  <a:lnTo>
                    <a:pt x="55" y="33"/>
                  </a:lnTo>
                  <a:lnTo>
                    <a:pt x="52" y="40"/>
                  </a:lnTo>
                  <a:lnTo>
                    <a:pt x="48" y="39"/>
                  </a:lnTo>
                  <a:lnTo>
                    <a:pt x="42" y="31"/>
                  </a:lnTo>
                  <a:lnTo>
                    <a:pt x="45" y="22"/>
                  </a:lnTo>
                  <a:lnTo>
                    <a:pt x="55" y="14"/>
                  </a:lnTo>
                  <a:lnTo>
                    <a:pt x="69" y="10"/>
                  </a:lnTo>
                  <a:lnTo>
                    <a:pt x="66" y="2"/>
                  </a:lnTo>
                  <a:lnTo>
                    <a:pt x="74" y="0"/>
                  </a:lnTo>
                  <a:lnTo>
                    <a:pt x="74" y="5"/>
                  </a:lnTo>
                  <a:lnTo>
                    <a:pt x="80" y="7"/>
                  </a:lnTo>
                  <a:lnTo>
                    <a:pt x="79" y="17"/>
                  </a:lnTo>
                  <a:lnTo>
                    <a:pt x="83" y="21"/>
                  </a:lnTo>
                  <a:lnTo>
                    <a:pt x="91" y="22"/>
                  </a:lnTo>
                  <a:lnTo>
                    <a:pt x="101" y="37"/>
                  </a:lnTo>
                  <a:lnTo>
                    <a:pt x="100" y="45"/>
                  </a:lnTo>
                  <a:lnTo>
                    <a:pt x="105" y="48"/>
                  </a:lnTo>
                  <a:lnTo>
                    <a:pt x="107" y="70"/>
                  </a:lnTo>
                  <a:lnTo>
                    <a:pt x="119" y="70"/>
                  </a:lnTo>
                  <a:lnTo>
                    <a:pt x="129" y="84"/>
                  </a:lnTo>
                  <a:lnTo>
                    <a:pt x="124" y="100"/>
                  </a:lnTo>
                  <a:lnTo>
                    <a:pt x="110" y="107"/>
                  </a:lnTo>
                  <a:lnTo>
                    <a:pt x="116" y="111"/>
                  </a:lnTo>
                  <a:lnTo>
                    <a:pt x="124" y="111"/>
                  </a:lnTo>
                  <a:lnTo>
                    <a:pt x="120" y="117"/>
                  </a:lnTo>
                  <a:lnTo>
                    <a:pt x="111" y="124"/>
                  </a:lnTo>
                  <a:lnTo>
                    <a:pt x="110" y="130"/>
                  </a:lnTo>
                  <a:lnTo>
                    <a:pt x="103" y="132"/>
                  </a:lnTo>
                  <a:lnTo>
                    <a:pt x="94" y="130"/>
                  </a:lnTo>
                  <a:lnTo>
                    <a:pt x="81" y="131"/>
                  </a:lnTo>
                  <a:lnTo>
                    <a:pt x="76" y="130"/>
                  </a:lnTo>
                  <a:lnTo>
                    <a:pt x="75" y="137"/>
                  </a:lnTo>
                  <a:lnTo>
                    <a:pt x="75" y="139"/>
                  </a:lnTo>
                  <a:lnTo>
                    <a:pt x="44" y="139"/>
                  </a:lnTo>
                  <a:lnTo>
                    <a:pt x="38" y="140"/>
                  </a:lnTo>
                  <a:lnTo>
                    <a:pt x="30" y="139"/>
                  </a:lnTo>
                  <a:lnTo>
                    <a:pt x="16" y="140"/>
                  </a:lnTo>
                  <a:lnTo>
                    <a:pt x="14" y="143"/>
                  </a:lnTo>
                  <a:lnTo>
                    <a:pt x="0" y="139"/>
                  </a:lnTo>
                  <a:lnTo>
                    <a:pt x="12" y="133"/>
                  </a:lnTo>
                  <a:lnTo>
                    <a:pt x="16" y="128"/>
                  </a:lnTo>
                  <a:lnTo>
                    <a:pt x="19" y="128"/>
                  </a:lnTo>
                  <a:lnTo>
                    <a:pt x="23" y="128"/>
                  </a:lnTo>
                  <a:lnTo>
                    <a:pt x="23" y="118"/>
                  </a:lnTo>
                  <a:lnTo>
                    <a:pt x="36" y="111"/>
                  </a:lnTo>
                  <a:lnTo>
                    <a:pt x="49" y="112"/>
                  </a:lnTo>
                  <a:lnTo>
                    <a:pt x="56" y="104"/>
                  </a:lnTo>
                  <a:lnTo>
                    <a:pt x="56" y="10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5" name="Freeform 93"/>
            <p:cNvSpPr>
              <a:spLocks/>
            </p:cNvSpPr>
            <p:nvPr/>
          </p:nvSpPr>
          <p:spPr bwMode="auto">
            <a:xfrm>
              <a:off x="2709" y="1488"/>
              <a:ext cx="51" cy="48"/>
            </a:xfrm>
            <a:custGeom>
              <a:avLst/>
              <a:gdLst>
                <a:gd name="T0" fmla="*/ 47 w 51"/>
                <a:gd name="T1" fmla="*/ 42 h 48"/>
                <a:gd name="T2" fmla="*/ 50 w 51"/>
                <a:gd name="T3" fmla="*/ 42 h 48"/>
                <a:gd name="T4" fmla="*/ 50 w 51"/>
                <a:gd name="T5" fmla="*/ 41 h 48"/>
                <a:gd name="T6" fmla="*/ 46 w 51"/>
                <a:gd name="T7" fmla="*/ 37 h 48"/>
                <a:gd name="T8" fmla="*/ 46 w 51"/>
                <a:gd name="T9" fmla="*/ 33 h 48"/>
                <a:gd name="T10" fmla="*/ 49 w 51"/>
                <a:gd name="T11" fmla="*/ 31 h 48"/>
                <a:gd name="T12" fmla="*/ 47 w 51"/>
                <a:gd name="T13" fmla="*/ 28 h 48"/>
                <a:gd name="T14" fmla="*/ 49 w 51"/>
                <a:gd name="T15" fmla="*/ 24 h 48"/>
                <a:gd name="T16" fmla="*/ 49 w 51"/>
                <a:gd name="T17" fmla="*/ 20 h 48"/>
                <a:gd name="T18" fmla="*/ 45 w 51"/>
                <a:gd name="T19" fmla="*/ 25 h 48"/>
                <a:gd name="T20" fmla="*/ 44 w 51"/>
                <a:gd name="T21" fmla="*/ 20 h 48"/>
                <a:gd name="T22" fmla="*/ 46 w 51"/>
                <a:gd name="T23" fmla="*/ 14 h 48"/>
                <a:gd name="T24" fmla="*/ 43 w 51"/>
                <a:gd name="T25" fmla="*/ 12 h 48"/>
                <a:gd name="T26" fmla="*/ 41 w 51"/>
                <a:gd name="T27" fmla="*/ 10 h 48"/>
                <a:gd name="T28" fmla="*/ 48 w 51"/>
                <a:gd name="T29" fmla="*/ 5 h 48"/>
                <a:gd name="T30" fmla="*/ 46 w 51"/>
                <a:gd name="T31" fmla="*/ 4 h 48"/>
                <a:gd name="T32" fmla="*/ 44 w 51"/>
                <a:gd name="T33" fmla="*/ 5 h 48"/>
                <a:gd name="T34" fmla="*/ 44 w 51"/>
                <a:gd name="T35" fmla="*/ 1 h 48"/>
                <a:gd name="T36" fmla="*/ 43 w 51"/>
                <a:gd name="T37" fmla="*/ 3 h 48"/>
                <a:gd name="T38" fmla="*/ 29 w 51"/>
                <a:gd name="T39" fmla="*/ 0 h 48"/>
                <a:gd name="T40" fmla="*/ 17 w 51"/>
                <a:gd name="T41" fmla="*/ 1 h 48"/>
                <a:gd name="T42" fmla="*/ 15 w 51"/>
                <a:gd name="T43" fmla="*/ 11 h 48"/>
                <a:gd name="T44" fmla="*/ 18 w 51"/>
                <a:gd name="T45" fmla="*/ 11 h 48"/>
                <a:gd name="T46" fmla="*/ 27 w 51"/>
                <a:gd name="T47" fmla="*/ 5 h 48"/>
                <a:gd name="T48" fmla="*/ 29 w 51"/>
                <a:gd name="T49" fmla="*/ 8 h 48"/>
                <a:gd name="T50" fmla="*/ 26 w 51"/>
                <a:gd name="T51" fmla="*/ 16 h 48"/>
                <a:gd name="T52" fmla="*/ 23 w 51"/>
                <a:gd name="T53" fmla="*/ 20 h 48"/>
                <a:gd name="T54" fmla="*/ 23 w 51"/>
                <a:gd name="T55" fmla="*/ 24 h 48"/>
                <a:gd name="T56" fmla="*/ 25 w 51"/>
                <a:gd name="T57" fmla="*/ 29 h 48"/>
                <a:gd name="T58" fmla="*/ 17 w 51"/>
                <a:gd name="T59" fmla="*/ 33 h 48"/>
                <a:gd name="T60" fmla="*/ 8 w 51"/>
                <a:gd name="T61" fmla="*/ 33 h 48"/>
                <a:gd name="T62" fmla="*/ 0 w 51"/>
                <a:gd name="T63" fmla="*/ 39 h 48"/>
                <a:gd name="T64" fmla="*/ 11 w 51"/>
                <a:gd name="T65" fmla="*/ 44 h 48"/>
                <a:gd name="T66" fmla="*/ 24 w 51"/>
                <a:gd name="T67" fmla="*/ 44 h 48"/>
                <a:gd name="T68" fmla="*/ 26 w 51"/>
                <a:gd name="T69" fmla="*/ 45 h 48"/>
                <a:gd name="T70" fmla="*/ 35 w 51"/>
                <a:gd name="T71" fmla="*/ 47 h 48"/>
                <a:gd name="T72" fmla="*/ 35 w 51"/>
                <a:gd name="T73" fmla="*/ 45 h 48"/>
                <a:gd name="T74" fmla="*/ 47 w 51"/>
                <a:gd name="T75"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48">
                  <a:moveTo>
                    <a:pt x="47" y="42"/>
                  </a:moveTo>
                  <a:lnTo>
                    <a:pt x="50" y="42"/>
                  </a:lnTo>
                  <a:lnTo>
                    <a:pt x="50" y="41"/>
                  </a:lnTo>
                  <a:lnTo>
                    <a:pt x="46" y="37"/>
                  </a:lnTo>
                  <a:lnTo>
                    <a:pt x="46" y="33"/>
                  </a:lnTo>
                  <a:lnTo>
                    <a:pt x="49" y="31"/>
                  </a:lnTo>
                  <a:lnTo>
                    <a:pt x="47" y="28"/>
                  </a:lnTo>
                  <a:lnTo>
                    <a:pt x="49" y="24"/>
                  </a:lnTo>
                  <a:lnTo>
                    <a:pt x="49" y="20"/>
                  </a:lnTo>
                  <a:lnTo>
                    <a:pt x="45" y="25"/>
                  </a:lnTo>
                  <a:lnTo>
                    <a:pt x="44" y="20"/>
                  </a:lnTo>
                  <a:lnTo>
                    <a:pt x="46" y="14"/>
                  </a:lnTo>
                  <a:lnTo>
                    <a:pt x="43" y="12"/>
                  </a:lnTo>
                  <a:lnTo>
                    <a:pt x="41" y="10"/>
                  </a:lnTo>
                  <a:lnTo>
                    <a:pt x="48" y="5"/>
                  </a:lnTo>
                  <a:lnTo>
                    <a:pt x="46" y="4"/>
                  </a:lnTo>
                  <a:lnTo>
                    <a:pt x="44" y="5"/>
                  </a:lnTo>
                  <a:lnTo>
                    <a:pt x="44" y="1"/>
                  </a:lnTo>
                  <a:lnTo>
                    <a:pt x="43" y="3"/>
                  </a:lnTo>
                  <a:lnTo>
                    <a:pt x="29" y="0"/>
                  </a:lnTo>
                  <a:lnTo>
                    <a:pt x="17" y="1"/>
                  </a:lnTo>
                  <a:lnTo>
                    <a:pt x="15" y="11"/>
                  </a:lnTo>
                  <a:lnTo>
                    <a:pt x="18" y="11"/>
                  </a:lnTo>
                  <a:lnTo>
                    <a:pt x="27" y="5"/>
                  </a:lnTo>
                  <a:lnTo>
                    <a:pt x="29" y="8"/>
                  </a:lnTo>
                  <a:lnTo>
                    <a:pt x="26" y="16"/>
                  </a:lnTo>
                  <a:lnTo>
                    <a:pt x="23" y="20"/>
                  </a:lnTo>
                  <a:lnTo>
                    <a:pt x="23" y="24"/>
                  </a:lnTo>
                  <a:lnTo>
                    <a:pt x="25" y="29"/>
                  </a:lnTo>
                  <a:lnTo>
                    <a:pt x="17" y="33"/>
                  </a:lnTo>
                  <a:lnTo>
                    <a:pt x="8" y="33"/>
                  </a:lnTo>
                  <a:lnTo>
                    <a:pt x="0" y="39"/>
                  </a:lnTo>
                  <a:lnTo>
                    <a:pt x="11" y="44"/>
                  </a:lnTo>
                  <a:lnTo>
                    <a:pt x="24" y="44"/>
                  </a:lnTo>
                  <a:lnTo>
                    <a:pt x="26" y="45"/>
                  </a:lnTo>
                  <a:lnTo>
                    <a:pt x="35" y="47"/>
                  </a:lnTo>
                  <a:lnTo>
                    <a:pt x="35" y="45"/>
                  </a:lnTo>
                  <a:lnTo>
                    <a:pt x="47" y="4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6" name="Freeform 94"/>
            <p:cNvSpPr>
              <a:spLocks/>
            </p:cNvSpPr>
            <p:nvPr/>
          </p:nvSpPr>
          <p:spPr bwMode="auto">
            <a:xfrm>
              <a:off x="2709" y="1333"/>
              <a:ext cx="67" cy="118"/>
            </a:xfrm>
            <a:custGeom>
              <a:avLst/>
              <a:gdLst>
                <a:gd name="T0" fmla="*/ 57 w 67"/>
                <a:gd name="T1" fmla="*/ 98 h 118"/>
                <a:gd name="T2" fmla="*/ 60 w 67"/>
                <a:gd name="T3" fmla="*/ 106 h 118"/>
                <a:gd name="T4" fmla="*/ 46 w 67"/>
                <a:gd name="T5" fmla="*/ 111 h 118"/>
                <a:gd name="T6" fmla="*/ 30 w 67"/>
                <a:gd name="T7" fmla="*/ 112 h 118"/>
                <a:gd name="T8" fmla="*/ 23 w 67"/>
                <a:gd name="T9" fmla="*/ 112 h 118"/>
                <a:gd name="T10" fmla="*/ 24 w 67"/>
                <a:gd name="T11" fmla="*/ 116 h 118"/>
                <a:gd name="T12" fmla="*/ 13 w 67"/>
                <a:gd name="T13" fmla="*/ 117 h 118"/>
                <a:gd name="T14" fmla="*/ 8 w 67"/>
                <a:gd name="T15" fmla="*/ 103 h 118"/>
                <a:gd name="T16" fmla="*/ 15 w 67"/>
                <a:gd name="T17" fmla="*/ 102 h 118"/>
                <a:gd name="T18" fmla="*/ 22 w 67"/>
                <a:gd name="T19" fmla="*/ 91 h 118"/>
                <a:gd name="T20" fmla="*/ 17 w 67"/>
                <a:gd name="T21" fmla="*/ 85 h 118"/>
                <a:gd name="T22" fmla="*/ 18 w 67"/>
                <a:gd name="T23" fmla="*/ 79 h 118"/>
                <a:gd name="T24" fmla="*/ 11 w 67"/>
                <a:gd name="T25" fmla="*/ 83 h 118"/>
                <a:gd name="T26" fmla="*/ 10 w 67"/>
                <a:gd name="T27" fmla="*/ 93 h 118"/>
                <a:gd name="T28" fmla="*/ 5 w 67"/>
                <a:gd name="T29" fmla="*/ 97 h 118"/>
                <a:gd name="T30" fmla="*/ 1 w 67"/>
                <a:gd name="T31" fmla="*/ 93 h 118"/>
                <a:gd name="T32" fmla="*/ 5 w 67"/>
                <a:gd name="T33" fmla="*/ 81 h 118"/>
                <a:gd name="T34" fmla="*/ 8 w 67"/>
                <a:gd name="T35" fmla="*/ 79 h 118"/>
                <a:gd name="T36" fmla="*/ 7 w 67"/>
                <a:gd name="T37" fmla="*/ 75 h 118"/>
                <a:gd name="T38" fmla="*/ 13 w 67"/>
                <a:gd name="T39" fmla="*/ 71 h 118"/>
                <a:gd name="T40" fmla="*/ 13 w 67"/>
                <a:gd name="T41" fmla="*/ 64 h 118"/>
                <a:gd name="T42" fmla="*/ 7 w 67"/>
                <a:gd name="T43" fmla="*/ 66 h 118"/>
                <a:gd name="T44" fmla="*/ 0 w 67"/>
                <a:gd name="T45" fmla="*/ 60 h 118"/>
                <a:gd name="T46" fmla="*/ 0 w 67"/>
                <a:gd name="T47" fmla="*/ 56 h 118"/>
                <a:gd name="T48" fmla="*/ 7 w 67"/>
                <a:gd name="T49" fmla="*/ 51 h 118"/>
                <a:gd name="T50" fmla="*/ 12 w 67"/>
                <a:gd name="T51" fmla="*/ 47 h 118"/>
                <a:gd name="T52" fmla="*/ 13 w 67"/>
                <a:gd name="T53" fmla="*/ 43 h 118"/>
                <a:gd name="T54" fmla="*/ 7 w 67"/>
                <a:gd name="T55" fmla="*/ 39 h 118"/>
                <a:gd name="T56" fmla="*/ 8 w 67"/>
                <a:gd name="T57" fmla="*/ 24 h 118"/>
                <a:gd name="T58" fmla="*/ 11 w 67"/>
                <a:gd name="T59" fmla="*/ 24 h 118"/>
                <a:gd name="T60" fmla="*/ 15 w 67"/>
                <a:gd name="T61" fmla="*/ 23 h 118"/>
                <a:gd name="T62" fmla="*/ 11 w 67"/>
                <a:gd name="T63" fmla="*/ 19 h 118"/>
                <a:gd name="T64" fmla="*/ 14 w 67"/>
                <a:gd name="T65" fmla="*/ 0 h 118"/>
                <a:gd name="T66" fmla="*/ 28 w 67"/>
                <a:gd name="T67" fmla="*/ 2 h 118"/>
                <a:gd name="T68" fmla="*/ 35 w 67"/>
                <a:gd name="T69" fmla="*/ 5 h 118"/>
                <a:gd name="T70" fmla="*/ 42 w 67"/>
                <a:gd name="T71" fmla="*/ 4 h 118"/>
                <a:gd name="T72" fmla="*/ 50 w 67"/>
                <a:gd name="T73" fmla="*/ 4 h 118"/>
                <a:gd name="T74" fmla="*/ 49 w 67"/>
                <a:gd name="T75" fmla="*/ 14 h 118"/>
                <a:gd name="T76" fmla="*/ 33 w 67"/>
                <a:gd name="T77" fmla="*/ 26 h 118"/>
                <a:gd name="T78" fmla="*/ 37 w 67"/>
                <a:gd name="T79" fmla="*/ 32 h 118"/>
                <a:gd name="T80" fmla="*/ 35 w 67"/>
                <a:gd name="T81" fmla="*/ 36 h 118"/>
                <a:gd name="T82" fmla="*/ 66 w 67"/>
                <a:gd name="T83" fmla="*/ 38 h 118"/>
                <a:gd name="T84" fmla="*/ 63 w 67"/>
                <a:gd name="T85" fmla="*/ 56 h 118"/>
                <a:gd name="T86" fmla="*/ 52 w 67"/>
                <a:gd name="T87" fmla="*/ 69 h 118"/>
                <a:gd name="T88" fmla="*/ 56 w 67"/>
                <a:gd name="T89" fmla="*/ 73 h 118"/>
                <a:gd name="T90" fmla="*/ 40 w 67"/>
                <a:gd name="T91" fmla="*/ 84 h 118"/>
                <a:gd name="T92" fmla="*/ 39 w 67"/>
                <a:gd name="T93" fmla="*/ 86 h 118"/>
                <a:gd name="T94" fmla="*/ 49 w 67"/>
                <a:gd name="T95" fmla="*/ 82 h 118"/>
                <a:gd name="T96" fmla="*/ 63 w 67"/>
                <a:gd name="T97" fmla="*/ 83 h 118"/>
                <a:gd name="T98" fmla="*/ 65 w 67"/>
                <a:gd name="T99" fmla="*/ 96 h 118"/>
                <a:gd name="T100" fmla="*/ 57 w 67"/>
                <a:gd name="T101" fmla="*/ 9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118">
                  <a:moveTo>
                    <a:pt x="57" y="98"/>
                  </a:moveTo>
                  <a:lnTo>
                    <a:pt x="60" y="106"/>
                  </a:lnTo>
                  <a:lnTo>
                    <a:pt x="46" y="111"/>
                  </a:lnTo>
                  <a:lnTo>
                    <a:pt x="30" y="112"/>
                  </a:lnTo>
                  <a:lnTo>
                    <a:pt x="23" y="112"/>
                  </a:lnTo>
                  <a:lnTo>
                    <a:pt x="24" y="116"/>
                  </a:lnTo>
                  <a:lnTo>
                    <a:pt x="13" y="117"/>
                  </a:lnTo>
                  <a:lnTo>
                    <a:pt x="8" y="103"/>
                  </a:lnTo>
                  <a:lnTo>
                    <a:pt x="15" y="102"/>
                  </a:lnTo>
                  <a:lnTo>
                    <a:pt x="22" y="91"/>
                  </a:lnTo>
                  <a:lnTo>
                    <a:pt x="17" y="85"/>
                  </a:lnTo>
                  <a:lnTo>
                    <a:pt x="18" y="79"/>
                  </a:lnTo>
                  <a:lnTo>
                    <a:pt x="11" y="83"/>
                  </a:lnTo>
                  <a:lnTo>
                    <a:pt x="10" y="93"/>
                  </a:lnTo>
                  <a:lnTo>
                    <a:pt x="5" y="97"/>
                  </a:lnTo>
                  <a:lnTo>
                    <a:pt x="1" y="93"/>
                  </a:lnTo>
                  <a:lnTo>
                    <a:pt x="5" y="81"/>
                  </a:lnTo>
                  <a:lnTo>
                    <a:pt x="8" y="79"/>
                  </a:lnTo>
                  <a:lnTo>
                    <a:pt x="7" y="75"/>
                  </a:lnTo>
                  <a:lnTo>
                    <a:pt x="13" y="71"/>
                  </a:lnTo>
                  <a:lnTo>
                    <a:pt x="13" y="64"/>
                  </a:lnTo>
                  <a:lnTo>
                    <a:pt x="7" y="66"/>
                  </a:lnTo>
                  <a:lnTo>
                    <a:pt x="0" y="60"/>
                  </a:lnTo>
                  <a:lnTo>
                    <a:pt x="0" y="56"/>
                  </a:lnTo>
                  <a:lnTo>
                    <a:pt x="7" y="51"/>
                  </a:lnTo>
                  <a:lnTo>
                    <a:pt x="12" y="47"/>
                  </a:lnTo>
                  <a:lnTo>
                    <a:pt x="13" y="43"/>
                  </a:lnTo>
                  <a:lnTo>
                    <a:pt x="7" y="39"/>
                  </a:lnTo>
                  <a:lnTo>
                    <a:pt x="8" y="24"/>
                  </a:lnTo>
                  <a:lnTo>
                    <a:pt x="11" y="24"/>
                  </a:lnTo>
                  <a:lnTo>
                    <a:pt x="15" y="23"/>
                  </a:lnTo>
                  <a:lnTo>
                    <a:pt x="11" y="19"/>
                  </a:lnTo>
                  <a:lnTo>
                    <a:pt x="14" y="0"/>
                  </a:lnTo>
                  <a:lnTo>
                    <a:pt x="28" y="2"/>
                  </a:lnTo>
                  <a:lnTo>
                    <a:pt x="35" y="5"/>
                  </a:lnTo>
                  <a:lnTo>
                    <a:pt x="42" y="4"/>
                  </a:lnTo>
                  <a:lnTo>
                    <a:pt x="50" y="4"/>
                  </a:lnTo>
                  <a:lnTo>
                    <a:pt x="49" y="14"/>
                  </a:lnTo>
                  <a:lnTo>
                    <a:pt x="33" y="26"/>
                  </a:lnTo>
                  <a:lnTo>
                    <a:pt x="37" y="32"/>
                  </a:lnTo>
                  <a:lnTo>
                    <a:pt x="35" y="36"/>
                  </a:lnTo>
                  <a:lnTo>
                    <a:pt x="66" y="38"/>
                  </a:lnTo>
                  <a:lnTo>
                    <a:pt x="63" y="56"/>
                  </a:lnTo>
                  <a:lnTo>
                    <a:pt x="52" y="69"/>
                  </a:lnTo>
                  <a:lnTo>
                    <a:pt x="56" y="73"/>
                  </a:lnTo>
                  <a:lnTo>
                    <a:pt x="40" y="84"/>
                  </a:lnTo>
                  <a:lnTo>
                    <a:pt x="39" y="86"/>
                  </a:lnTo>
                  <a:lnTo>
                    <a:pt x="49" y="82"/>
                  </a:lnTo>
                  <a:lnTo>
                    <a:pt x="63" y="83"/>
                  </a:lnTo>
                  <a:lnTo>
                    <a:pt x="65" y="96"/>
                  </a:lnTo>
                  <a:lnTo>
                    <a:pt x="57" y="9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7" name="Freeform 95"/>
            <p:cNvSpPr>
              <a:spLocks/>
            </p:cNvSpPr>
            <p:nvPr/>
          </p:nvSpPr>
          <p:spPr bwMode="auto">
            <a:xfrm>
              <a:off x="2696" y="1361"/>
              <a:ext cx="17" cy="20"/>
            </a:xfrm>
            <a:custGeom>
              <a:avLst/>
              <a:gdLst>
                <a:gd name="T0" fmla="*/ 16 w 17"/>
                <a:gd name="T1" fmla="*/ 15 h 20"/>
                <a:gd name="T2" fmla="*/ 16 w 17"/>
                <a:gd name="T3" fmla="*/ 19 h 20"/>
                <a:gd name="T4" fmla="*/ 6 w 17"/>
                <a:gd name="T5" fmla="*/ 13 h 20"/>
                <a:gd name="T6" fmla="*/ 0 w 17"/>
                <a:gd name="T7" fmla="*/ 12 h 20"/>
                <a:gd name="T8" fmla="*/ 2 w 17"/>
                <a:gd name="T9" fmla="*/ 6 h 20"/>
                <a:gd name="T10" fmla="*/ 6 w 17"/>
                <a:gd name="T11" fmla="*/ 7 h 20"/>
                <a:gd name="T12" fmla="*/ 6 w 17"/>
                <a:gd name="T13" fmla="*/ 1 h 20"/>
                <a:gd name="T14" fmla="*/ 11 w 17"/>
                <a:gd name="T15" fmla="*/ 0 h 20"/>
                <a:gd name="T16" fmla="*/ 16 w 17"/>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6" y="15"/>
                  </a:moveTo>
                  <a:lnTo>
                    <a:pt x="16" y="19"/>
                  </a:lnTo>
                  <a:lnTo>
                    <a:pt x="6" y="13"/>
                  </a:lnTo>
                  <a:lnTo>
                    <a:pt x="0" y="12"/>
                  </a:lnTo>
                  <a:lnTo>
                    <a:pt x="2" y="6"/>
                  </a:lnTo>
                  <a:lnTo>
                    <a:pt x="6" y="7"/>
                  </a:lnTo>
                  <a:lnTo>
                    <a:pt x="6" y="1"/>
                  </a:lnTo>
                  <a:lnTo>
                    <a:pt x="11" y="0"/>
                  </a:lnTo>
                  <a:lnTo>
                    <a:pt x="16" y="1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8" name="Freeform 96"/>
            <p:cNvSpPr>
              <a:spLocks/>
            </p:cNvSpPr>
            <p:nvPr/>
          </p:nvSpPr>
          <p:spPr bwMode="auto">
            <a:xfrm>
              <a:off x="2694" y="1336"/>
              <a:ext cx="20" cy="22"/>
            </a:xfrm>
            <a:custGeom>
              <a:avLst/>
              <a:gdLst>
                <a:gd name="T0" fmla="*/ 19 w 20"/>
                <a:gd name="T1" fmla="*/ 5 h 22"/>
                <a:gd name="T2" fmla="*/ 13 w 20"/>
                <a:gd name="T3" fmla="*/ 18 h 22"/>
                <a:gd name="T4" fmla="*/ 0 w 20"/>
                <a:gd name="T5" fmla="*/ 21 h 22"/>
                <a:gd name="T6" fmla="*/ 2 w 20"/>
                <a:gd name="T7" fmla="*/ 10 h 22"/>
                <a:gd name="T8" fmla="*/ 11 w 20"/>
                <a:gd name="T9" fmla="*/ 11 h 22"/>
                <a:gd name="T10" fmla="*/ 8 w 20"/>
                <a:gd name="T11" fmla="*/ 6 h 22"/>
                <a:gd name="T12" fmla="*/ 16 w 20"/>
                <a:gd name="T13" fmla="*/ 4 h 22"/>
                <a:gd name="T14" fmla="*/ 19 w 20"/>
                <a:gd name="T15" fmla="*/ 0 h 22"/>
                <a:gd name="T16" fmla="*/ 19 w 20"/>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2">
                  <a:moveTo>
                    <a:pt x="19" y="5"/>
                  </a:moveTo>
                  <a:lnTo>
                    <a:pt x="13" y="18"/>
                  </a:lnTo>
                  <a:lnTo>
                    <a:pt x="0" y="21"/>
                  </a:lnTo>
                  <a:lnTo>
                    <a:pt x="2" y="10"/>
                  </a:lnTo>
                  <a:lnTo>
                    <a:pt x="11" y="11"/>
                  </a:lnTo>
                  <a:lnTo>
                    <a:pt x="8" y="6"/>
                  </a:lnTo>
                  <a:lnTo>
                    <a:pt x="16" y="4"/>
                  </a:lnTo>
                  <a:lnTo>
                    <a:pt x="19" y="0"/>
                  </a:lnTo>
                  <a:lnTo>
                    <a:pt x="19" y="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69" name="Freeform 97"/>
            <p:cNvSpPr>
              <a:spLocks/>
            </p:cNvSpPr>
            <p:nvPr/>
          </p:nvSpPr>
          <p:spPr bwMode="auto">
            <a:xfrm>
              <a:off x="2628" y="1430"/>
              <a:ext cx="79" cy="102"/>
            </a:xfrm>
            <a:custGeom>
              <a:avLst/>
              <a:gdLst>
                <a:gd name="T0" fmla="*/ 76 w 79"/>
                <a:gd name="T1" fmla="*/ 39 h 102"/>
                <a:gd name="T2" fmla="*/ 72 w 79"/>
                <a:gd name="T3" fmla="*/ 41 h 102"/>
                <a:gd name="T4" fmla="*/ 78 w 79"/>
                <a:gd name="T5" fmla="*/ 51 h 102"/>
                <a:gd name="T6" fmla="*/ 74 w 79"/>
                <a:gd name="T7" fmla="*/ 56 h 102"/>
                <a:gd name="T8" fmla="*/ 76 w 79"/>
                <a:gd name="T9" fmla="*/ 71 h 102"/>
                <a:gd name="T10" fmla="*/ 63 w 79"/>
                <a:gd name="T11" fmla="*/ 88 h 102"/>
                <a:gd name="T12" fmla="*/ 37 w 79"/>
                <a:gd name="T13" fmla="*/ 97 h 102"/>
                <a:gd name="T14" fmla="*/ 33 w 79"/>
                <a:gd name="T15" fmla="*/ 96 h 102"/>
                <a:gd name="T16" fmla="*/ 29 w 79"/>
                <a:gd name="T17" fmla="*/ 101 h 102"/>
                <a:gd name="T18" fmla="*/ 14 w 79"/>
                <a:gd name="T19" fmla="*/ 101 h 102"/>
                <a:gd name="T20" fmla="*/ 15 w 79"/>
                <a:gd name="T21" fmla="*/ 92 h 102"/>
                <a:gd name="T22" fmla="*/ 3 w 79"/>
                <a:gd name="T23" fmla="*/ 92 h 102"/>
                <a:gd name="T24" fmla="*/ 0 w 79"/>
                <a:gd name="T25" fmla="*/ 87 h 102"/>
                <a:gd name="T26" fmla="*/ 10 w 79"/>
                <a:gd name="T27" fmla="*/ 84 h 102"/>
                <a:gd name="T28" fmla="*/ 18 w 79"/>
                <a:gd name="T29" fmla="*/ 74 h 102"/>
                <a:gd name="T30" fmla="*/ 12 w 79"/>
                <a:gd name="T31" fmla="*/ 73 h 102"/>
                <a:gd name="T32" fmla="*/ 14 w 79"/>
                <a:gd name="T33" fmla="*/ 65 h 102"/>
                <a:gd name="T34" fmla="*/ 24 w 79"/>
                <a:gd name="T35" fmla="*/ 57 h 102"/>
                <a:gd name="T36" fmla="*/ 26 w 79"/>
                <a:gd name="T37" fmla="*/ 52 h 102"/>
                <a:gd name="T38" fmla="*/ 20 w 79"/>
                <a:gd name="T39" fmla="*/ 55 h 102"/>
                <a:gd name="T40" fmla="*/ 14 w 79"/>
                <a:gd name="T41" fmla="*/ 49 h 102"/>
                <a:gd name="T42" fmla="*/ 17 w 79"/>
                <a:gd name="T43" fmla="*/ 36 h 102"/>
                <a:gd name="T44" fmla="*/ 9 w 79"/>
                <a:gd name="T45" fmla="*/ 31 h 102"/>
                <a:gd name="T46" fmla="*/ 10 w 79"/>
                <a:gd name="T47" fmla="*/ 23 h 102"/>
                <a:gd name="T48" fmla="*/ 14 w 79"/>
                <a:gd name="T49" fmla="*/ 24 h 102"/>
                <a:gd name="T50" fmla="*/ 14 w 79"/>
                <a:gd name="T51" fmla="*/ 21 h 102"/>
                <a:gd name="T52" fmla="*/ 27 w 79"/>
                <a:gd name="T53" fmla="*/ 24 h 102"/>
                <a:gd name="T54" fmla="*/ 35 w 79"/>
                <a:gd name="T55" fmla="*/ 25 h 102"/>
                <a:gd name="T56" fmla="*/ 35 w 79"/>
                <a:gd name="T57" fmla="*/ 22 h 102"/>
                <a:gd name="T58" fmla="*/ 39 w 79"/>
                <a:gd name="T59" fmla="*/ 22 h 102"/>
                <a:gd name="T60" fmla="*/ 39 w 79"/>
                <a:gd name="T61" fmla="*/ 20 h 102"/>
                <a:gd name="T62" fmla="*/ 35 w 79"/>
                <a:gd name="T63" fmla="*/ 15 h 102"/>
                <a:gd name="T64" fmla="*/ 36 w 79"/>
                <a:gd name="T65" fmla="*/ 9 h 102"/>
                <a:gd name="T66" fmla="*/ 44 w 79"/>
                <a:gd name="T67" fmla="*/ 5 h 102"/>
                <a:gd name="T68" fmla="*/ 57 w 79"/>
                <a:gd name="T69" fmla="*/ 6 h 102"/>
                <a:gd name="T70" fmla="*/ 58 w 79"/>
                <a:gd name="T71" fmla="*/ 0 h 102"/>
                <a:gd name="T72" fmla="*/ 65 w 79"/>
                <a:gd name="T73" fmla="*/ 0 h 102"/>
                <a:gd name="T74" fmla="*/ 67 w 79"/>
                <a:gd name="T75" fmla="*/ 5 h 102"/>
                <a:gd name="T76" fmla="*/ 64 w 79"/>
                <a:gd name="T77" fmla="*/ 6 h 102"/>
                <a:gd name="T78" fmla="*/ 56 w 79"/>
                <a:gd name="T79" fmla="*/ 14 h 102"/>
                <a:gd name="T80" fmla="*/ 53 w 79"/>
                <a:gd name="T81" fmla="*/ 27 h 102"/>
                <a:gd name="T82" fmla="*/ 49 w 79"/>
                <a:gd name="T83" fmla="*/ 29 h 102"/>
                <a:gd name="T84" fmla="*/ 53 w 79"/>
                <a:gd name="T85" fmla="*/ 31 h 102"/>
                <a:gd name="T86" fmla="*/ 61 w 79"/>
                <a:gd name="T87" fmla="*/ 32 h 102"/>
                <a:gd name="T88" fmla="*/ 62 w 79"/>
                <a:gd name="T89" fmla="*/ 26 h 102"/>
                <a:gd name="T90" fmla="*/ 68 w 79"/>
                <a:gd name="T91" fmla="*/ 27 h 102"/>
                <a:gd name="T92" fmla="*/ 69 w 79"/>
                <a:gd name="T93" fmla="*/ 32 h 102"/>
                <a:gd name="T94" fmla="*/ 78 w 79"/>
                <a:gd name="T95" fmla="*/ 35 h 102"/>
                <a:gd name="T96" fmla="*/ 76 w 79"/>
                <a:gd name="T97"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102">
                  <a:moveTo>
                    <a:pt x="76" y="39"/>
                  </a:moveTo>
                  <a:lnTo>
                    <a:pt x="72" y="41"/>
                  </a:lnTo>
                  <a:lnTo>
                    <a:pt x="78" y="51"/>
                  </a:lnTo>
                  <a:lnTo>
                    <a:pt x="74" y="56"/>
                  </a:lnTo>
                  <a:lnTo>
                    <a:pt x="76" y="71"/>
                  </a:lnTo>
                  <a:lnTo>
                    <a:pt x="63" y="88"/>
                  </a:lnTo>
                  <a:lnTo>
                    <a:pt x="37" y="97"/>
                  </a:lnTo>
                  <a:lnTo>
                    <a:pt x="33" y="96"/>
                  </a:lnTo>
                  <a:lnTo>
                    <a:pt x="29" y="101"/>
                  </a:lnTo>
                  <a:lnTo>
                    <a:pt x="14" y="101"/>
                  </a:lnTo>
                  <a:lnTo>
                    <a:pt x="15" y="92"/>
                  </a:lnTo>
                  <a:lnTo>
                    <a:pt x="3" y="92"/>
                  </a:lnTo>
                  <a:lnTo>
                    <a:pt x="0" y="87"/>
                  </a:lnTo>
                  <a:lnTo>
                    <a:pt x="10" y="84"/>
                  </a:lnTo>
                  <a:lnTo>
                    <a:pt x="18" y="74"/>
                  </a:lnTo>
                  <a:lnTo>
                    <a:pt x="12" y="73"/>
                  </a:lnTo>
                  <a:lnTo>
                    <a:pt x="14" y="65"/>
                  </a:lnTo>
                  <a:lnTo>
                    <a:pt x="24" y="57"/>
                  </a:lnTo>
                  <a:lnTo>
                    <a:pt x="26" y="52"/>
                  </a:lnTo>
                  <a:lnTo>
                    <a:pt x="20" y="55"/>
                  </a:lnTo>
                  <a:lnTo>
                    <a:pt x="14" y="49"/>
                  </a:lnTo>
                  <a:lnTo>
                    <a:pt x="17" y="36"/>
                  </a:lnTo>
                  <a:lnTo>
                    <a:pt x="9" y="31"/>
                  </a:lnTo>
                  <a:lnTo>
                    <a:pt x="10" y="23"/>
                  </a:lnTo>
                  <a:lnTo>
                    <a:pt x="14" y="24"/>
                  </a:lnTo>
                  <a:lnTo>
                    <a:pt x="14" y="21"/>
                  </a:lnTo>
                  <a:lnTo>
                    <a:pt x="27" y="24"/>
                  </a:lnTo>
                  <a:lnTo>
                    <a:pt x="35" y="25"/>
                  </a:lnTo>
                  <a:lnTo>
                    <a:pt x="35" y="22"/>
                  </a:lnTo>
                  <a:lnTo>
                    <a:pt x="39" y="22"/>
                  </a:lnTo>
                  <a:lnTo>
                    <a:pt x="39" y="20"/>
                  </a:lnTo>
                  <a:lnTo>
                    <a:pt x="35" y="15"/>
                  </a:lnTo>
                  <a:lnTo>
                    <a:pt x="36" y="9"/>
                  </a:lnTo>
                  <a:lnTo>
                    <a:pt x="44" y="5"/>
                  </a:lnTo>
                  <a:lnTo>
                    <a:pt x="57" y="6"/>
                  </a:lnTo>
                  <a:lnTo>
                    <a:pt x="58" y="0"/>
                  </a:lnTo>
                  <a:lnTo>
                    <a:pt x="65" y="0"/>
                  </a:lnTo>
                  <a:lnTo>
                    <a:pt x="67" y="5"/>
                  </a:lnTo>
                  <a:lnTo>
                    <a:pt x="64" y="6"/>
                  </a:lnTo>
                  <a:lnTo>
                    <a:pt x="56" y="14"/>
                  </a:lnTo>
                  <a:lnTo>
                    <a:pt x="53" y="27"/>
                  </a:lnTo>
                  <a:lnTo>
                    <a:pt x="49" y="29"/>
                  </a:lnTo>
                  <a:lnTo>
                    <a:pt x="53" y="31"/>
                  </a:lnTo>
                  <a:lnTo>
                    <a:pt x="61" y="32"/>
                  </a:lnTo>
                  <a:lnTo>
                    <a:pt x="62" y="26"/>
                  </a:lnTo>
                  <a:lnTo>
                    <a:pt x="68" y="27"/>
                  </a:lnTo>
                  <a:lnTo>
                    <a:pt x="69" y="32"/>
                  </a:lnTo>
                  <a:lnTo>
                    <a:pt x="78" y="35"/>
                  </a:lnTo>
                  <a:lnTo>
                    <a:pt x="76" y="39"/>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0" name="Freeform 98"/>
            <p:cNvSpPr>
              <a:spLocks/>
            </p:cNvSpPr>
            <p:nvPr/>
          </p:nvSpPr>
          <p:spPr bwMode="auto">
            <a:xfrm>
              <a:off x="2678" y="1432"/>
              <a:ext cx="39" cy="34"/>
            </a:xfrm>
            <a:custGeom>
              <a:avLst/>
              <a:gdLst>
                <a:gd name="T0" fmla="*/ 18 w 39"/>
                <a:gd name="T1" fmla="*/ 3 h 34"/>
                <a:gd name="T2" fmla="*/ 15 w 39"/>
                <a:gd name="T3" fmla="*/ 5 h 34"/>
                <a:gd name="T4" fmla="*/ 7 w 39"/>
                <a:gd name="T5" fmla="*/ 12 h 34"/>
                <a:gd name="T6" fmla="*/ 4 w 39"/>
                <a:gd name="T7" fmla="*/ 25 h 34"/>
                <a:gd name="T8" fmla="*/ 0 w 39"/>
                <a:gd name="T9" fmla="*/ 27 h 34"/>
                <a:gd name="T10" fmla="*/ 4 w 39"/>
                <a:gd name="T11" fmla="*/ 28 h 34"/>
                <a:gd name="T12" fmla="*/ 11 w 39"/>
                <a:gd name="T13" fmla="*/ 29 h 34"/>
                <a:gd name="T14" fmla="*/ 12 w 39"/>
                <a:gd name="T15" fmla="*/ 24 h 34"/>
                <a:gd name="T16" fmla="*/ 19 w 39"/>
                <a:gd name="T17" fmla="*/ 25 h 34"/>
                <a:gd name="T18" fmla="*/ 19 w 39"/>
                <a:gd name="T19" fmla="*/ 30 h 34"/>
                <a:gd name="T20" fmla="*/ 28 w 39"/>
                <a:gd name="T21" fmla="*/ 33 h 34"/>
                <a:gd name="T22" fmla="*/ 38 w 39"/>
                <a:gd name="T23" fmla="*/ 26 h 34"/>
                <a:gd name="T24" fmla="*/ 38 w 39"/>
                <a:gd name="T25" fmla="*/ 19 h 34"/>
                <a:gd name="T26" fmla="*/ 34 w 39"/>
                <a:gd name="T27" fmla="*/ 17 h 34"/>
                <a:gd name="T28" fmla="*/ 33 w 39"/>
                <a:gd name="T29" fmla="*/ 15 h 34"/>
                <a:gd name="T30" fmla="*/ 33 w 39"/>
                <a:gd name="T31" fmla="*/ 6 h 34"/>
                <a:gd name="T32" fmla="*/ 27 w 39"/>
                <a:gd name="T33" fmla="*/ 0 h 34"/>
                <a:gd name="T34" fmla="*/ 27 w 39"/>
                <a:gd name="T35" fmla="*/ 2 h 34"/>
                <a:gd name="T36" fmla="*/ 24 w 39"/>
                <a:gd name="T37" fmla="*/ 2 h 34"/>
                <a:gd name="T38" fmla="*/ 18 w 39"/>
                <a:gd name="T3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34">
                  <a:moveTo>
                    <a:pt x="18" y="3"/>
                  </a:moveTo>
                  <a:lnTo>
                    <a:pt x="15" y="5"/>
                  </a:lnTo>
                  <a:lnTo>
                    <a:pt x="7" y="12"/>
                  </a:lnTo>
                  <a:lnTo>
                    <a:pt x="4" y="25"/>
                  </a:lnTo>
                  <a:lnTo>
                    <a:pt x="0" y="27"/>
                  </a:lnTo>
                  <a:lnTo>
                    <a:pt x="4" y="28"/>
                  </a:lnTo>
                  <a:lnTo>
                    <a:pt x="11" y="29"/>
                  </a:lnTo>
                  <a:lnTo>
                    <a:pt x="12" y="24"/>
                  </a:lnTo>
                  <a:lnTo>
                    <a:pt x="19" y="25"/>
                  </a:lnTo>
                  <a:lnTo>
                    <a:pt x="19" y="30"/>
                  </a:lnTo>
                  <a:lnTo>
                    <a:pt x="28" y="33"/>
                  </a:lnTo>
                  <a:lnTo>
                    <a:pt x="38" y="26"/>
                  </a:lnTo>
                  <a:lnTo>
                    <a:pt x="38" y="19"/>
                  </a:lnTo>
                  <a:lnTo>
                    <a:pt x="34" y="17"/>
                  </a:lnTo>
                  <a:lnTo>
                    <a:pt x="33" y="15"/>
                  </a:lnTo>
                  <a:lnTo>
                    <a:pt x="33" y="6"/>
                  </a:lnTo>
                  <a:lnTo>
                    <a:pt x="27" y="0"/>
                  </a:lnTo>
                  <a:lnTo>
                    <a:pt x="27" y="2"/>
                  </a:lnTo>
                  <a:lnTo>
                    <a:pt x="24" y="2"/>
                  </a:lnTo>
                  <a:lnTo>
                    <a:pt x="18" y="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1" name="Freeform 99"/>
            <p:cNvSpPr>
              <a:spLocks/>
            </p:cNvSpPr>
            <p:nvPr/>
          </p:nvSpPr>
          <p:spPr bwMode="auto">
            <a:xfrm>
              <a:off x="2893" y="1461"/>
              <a:ext cx="150" cy="193"/>
            </a:xfrm>
            <a:custGeom>
              <a:avLst/>
              <a:gdLst>
                <a:gd name="T0" fmla="*/ 132 w 150"/>
                <a:gd name="T1" fmla="*/ 22 h 193"/>
                <a:gd name="T2" fmla="*/ 127 w 150"/>
                <a:gd name="T3" fmla="*/ 17 h 193"/>
                <a:gd name="T4" fmla="*/ 129 w 150"/>
                <a:gd name="T5" fmla="*/ 9 h 193"/>
                <a:gd name="T6" fmla="*/ 112 w 150"/>
                <a:gd name="T7" fmla="*/ 12 h 193"/>
                <a:gd name="T8" fmla="*/ 86 w 150"/>
                <a:gd name="T9" fmla="*/ 21 h 193"/>
                <a:gd name="T10" fmla="*/ 84 w 150"/>
                <a:gd name="T11" fmla="*/ 10 h 193"/>
                <a:gd name="T12" fmla="*/ 74 w 150"/>
                <a:gd name="T13" fmla="*/ 13 h 193"/>
                <a:gd name="T14" fmla="*/ 65 w 150"/>
                <a:gd name="T15" fmla="*/ 0 h 193"/>
                <a:gd name="T16" fmla="*/ 51 w 150"/>
                <a:gd name="T17" fmla="*/ 1 h 193"/>
                <a:gd name="T18" fmla="*/ 50 w 150"/>
                <a:gd name="T19" fmla="*/ 11 h 193"/>
                <a:gd name="T20" fmla="*/ 56 w 150"/>
                <a:gd name="T21" fmla="*/ 28 h 193"/>
                <a:gd name="T22" fmla="*/ 42 w 150"/>
                <a:gd name="T23" fmla="*/ 35 h 193"/>
                <a:gd name="T24" fmla="*/ 31 w 150"/>
                <a:gd name="T25" fmla="*/ 28 h 193"/>
                <a:gd name="T26" fmla="*/ 21 w 150"/>
                <a:gd name="T27" fmla="*/ 37 h 193"/>
                <a:gd name="T28" fmla="*/ 22 w 150"/>
                <a:gd name="T29" fmla="*/ 56 h 193"/>
                <a:gd name="T30" fmla="*/ 19 w 150"/>
                <a:gd name="T31" fmla="*/ 69 h 193"/>
                <a:gd name="T32" fmla="*/ 14 w 150"/>
                <a:gd name="T33" fmla="*/ 78 h 193"/>
                <a:gd name="T34" fmla="*/ 4 w 150"/>
                <a:gd name="T35" fmla="*/ 78 h 193"/>
                <a:gd name="T36" fmla="*/ 5 w 150"/>
                <a:gd name="T37" fmla="*/ 90 h 193"/>
                <a:gd name="T38" fmla="*/ 2 w 150"/>
                <a:gd name="T39" fmla="*/ 103 h 193"/>
                <a:gd name="T40" fmla="*/ 6 w 150"/>
                <a:gd name="T41" fmla="*/ 111 h 193"/>
                <a:gd name="T42" fmla="*/ 0 w 150"/>
                <a:gd name="T43" fmla="*/ 118 h 193"/>
                <a:gd name="T44" fmla="*/ 3 w 150"/>
                <a:gd name="T45" fmla="*/ 133 h 193"/>
                <a:gd name="T46" fmla="*/ 17 w 150"/>
                <a:gd name="T47" fmla="*/ 146 h 193"/>
                <a:gd name="T48" fmla="*/ 26 w 150"/>
                <a:gd name="T49" fmla="*/ 142 h 193"/>
                <a:gd name="T50" fmla="*/ 33 w 150"/>
                <a:gd name="T51" fmla="*/ 146 h 193"/>
                <a:gd name="T52" fmla="*/ 31 w 150"/>
                <a:gd name="T53" fmla="*/ 158 h 193"/>
                <a:gd name="T54" fmla="*/ 21 w 150"/>
                <a:gd name="T55" fmla="*/ 171 h 193"/>
                <a:gd name="T56" fmla="*/ 31 w 150"/>
                <a:gd name="T57" fmla="*/ 179 h 193"/>
                <a:gd name="T58" fmla="*/ 42 w 150"/>
                <a:gd name="T59" fmla="*/ 181 h 193"/>
                <a:gd name="T60" fmla="*/ 55 w 150"/>
                <a:gd name="T61" fmla="*/ 185 h 193"/>
                <a:gd name="T62" fmla="*/ 64 w 150"/>
                <a:gd name="T63" fmla="*/ 185 h 193"/>
                <a:gd name="T64" fmla="*/ 75 w 150"/>
                <a:gd name="T65" fmla="*/ 184 h 193"/>
                <a:gd name="T66" fmla="*/ 92 w 150"/>
                <a:gd name="T67" fmla="*/ 190 h 193"/>
                <a:gd name="T68" fmla="*/ 101 w 150"/>
                <a:gd name="T69" fmla="*/ 186 h 193"/>
                <a:gd name="T70" fmla="*/ 108 w 150"/>
                <a:gd name="T71" fmla="*/ 192 h 193"/>
                <a:gd name="T72" fmla="*/ 111 w 150"/>
                <a:gd name="T73" fmla="*/ 177 h 193"/>
                <a:gd name="T74" fmla="*/ 108 w 150"/>
                <a:gd name="T75" fmla="*/ 170 h 193"/>
                <a:gd name="T76" fmla="*/ 117 w 150"/>
                <a:gd name="T77" fmla="*/ 164 h 193"/>
                <a:gd name="T78" fmla="*/ 126 w 150"/>
                <a:gd name="T79" fmla="*/ 163 h 193"/>
                <a:gd name="T80" fmla="*/ 103 w 150"/>
                <a:gd name="T81" fmla="*/ 143 h 193"/>
                <a:gd name="T82" fmla="*/ 100 w 150"/>
                <a:gd name="T83" fmla="*/ 124 h 193"/>
                <a:gd name="T84" fmla="*/ 137 w 150"/>
                <a:gd name="T85" fmla="*/ 115 h 193"/>
                <a:gd name="T86" fmla="*/ 146 w 150"/>
                <a:gd name="T87" fmla="*/ 96 h 193"/>
                <a:gd name="T88" fmla="*/ 135 w 150"/>
                <a:gd name="T89" fmla="*/ 64 h 193"/>
                <a:gd name="T90" fmla="*/ 137 w 150"/>
                <a:gd name="T91" fmla="*/ 3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93">
                  <a:moveTo>
                    <a:pt x="131" y="26"/>
                  </a:moveTo>
                  <a:lnTo>
                    <a:pt x="132" y="22"/>
                  </a:lnTo>
                  <a:lnTo>
                    <a:pt x="127" y="22"/>
                  </a:lnTo>
                  <a:lnTo>
                    <a:pt x="127" y="17"/>
                  </a:lnTo>
                  <a:lnTo>
                    <a:pt x="133" y="17"/>
                  </a:lnTo>
                  <a:lnTo>
                    <a:pt x="129" y="9"/>
                  </a:lnTo>
                  <a:lnTo>
                    <a:pt x="125" y="13"/>
                  </a:lnTo>
                  <a:lnTo>
                    <a:pt x="112" y="12"/>
                  </a:lnTo>
                  <a:lnTo>
                    <a:pt x="102" y="23"/>
                  </a:lnTo>
                  <a:lnTo>
                    <a:pt x="86" y="21"/>
                  </a:lnTo>
                  <a:lnTo>
                    <a:pt x="91" y="13"/>
                  </a:lnTo>
                  <a:lnTo>
                    <a:pt x="84" y="10"/>
                  </a:lnTo>
                  <a:lnTo>
                    <a:pt x="80" y="14"/>
                  </a:lnTo>
                  <a:lnTo>
                    <a:pt x="74" y="13"/>
                  </a:lnTo>
                  <a:lnTo>
                    <a:pt x="67" y="0"/>
                  </a:lnTo>
                  <a:lnTo>
                    <a:pt x="65" y="0"/>
                  </a:lnTo>
                  <a:lnTo>
                    <a:pt x="58" y="1"/>
                  </a:lnTo>
                  <a:lnTo>
                    <a:pt x="51" y="1"/>
                  </a:lnTo>
                  <a:lnTo>
                    <a:pt x="54" y="8"/>
                  </a:lnTo>
                  <a:lnTo>
                    <a:pt x="50" y="11"/>
                  </a:lnTo>
                  <a:lnTo>
                    <a:pt x="52" y="23"/>
                  </a:lnTo>
                  <a:lnTo>
                    <a:pt x="56" y="28"/>
                  </a:lnTo>
                  <a:lnTo>
                    <a:pt x="48" y="28"/>
                  </a:lnTo>
                  <a:lnTo>
                    <a:pt x="42" y="35"/>
                  </a:lnTo>
                  <a:lnTo>
                    <a:pt x="38" y="34"/>
                  </a:lnTo>
                  <a:lnTo>
                    <a:pt x="31" y="28"/>
                  </a:lnTo>
                  <a:lnTo>
                    <a:pt x="23" y="28"/>
                  </a:lnTo>
                  <a:lnTo>
                    <a:pt x="21" y="37"/>
                  </a:lnTo>
                  <a:lnTo>
                    <a:pt x="24" y="43"/>
                  </a:lnTo>
                  <a:lnTo>
                    <a:pt x="22" y="56"/>
                  </a:lnTo>
                  <a:lnTo>
                    <a:pt x="25" y="61"/>
                  </a:lnTo>
                  <a:lnTo>
                    <a:pt x="19" y="69"/>
                  </a:lnTo>
                  <a:lnTo>
                    <a:pt x="18" y="77"/>
                  </a:lnTo>
                  <a:lnTo>
                    <a:pt x="14" y="78"/>
                  </a:lnTo>
                  <a:lnTo>
                    <a:pt x="6" y="77"/>
                  </a:lnTo>
                  <a:lnTo>
                    <a:pt x="4" y="78"/>
                  </a:lnTo>
                  <a:lnTo>
                    <a:pt x="4" y="85"/>
                  </a:lnTo>
                  <a:lnTo>
                    <a:pt x="5" y="90"/>
                  </a:lnTo>
                  <a:lnTo>
                    <a:pt x="3" y="96"/>
                  </a:lnTo>
                  <a:lnTo>
                    <a:pt x="2" y="103"/>
                  </a:lnTo>
                  <a:lnTo>
                    <a:pt x="7" y="106"/>
                  </a:lnTo>
                  <a:lnTo>
                    <a:pt x="6" y="111"/>
                  </a:lnTo>
                  <a:lnTo>
                    <a:pt x="0" y="114"/>
                  </a:lnTo>
                  <a:lnTo>
                    <a:pt x="0" y="118"/>
                  </a:lnTo>
                  <a:lnTo>
                    <a:pt x="0" y="123"/>
                  </a:lnTo>
                  <a:lnTo>
                    <a:pt x="3" y="133"/>
                  </a:lnTo>
                  <a:lnTo>
                    <a:pt x="8" y="134"/>
                  </a:lnTo>
                  <a:lnTo>
                    <a:pt x="17" y="146"/>
                  </a:lnTo>
                  <a:lnTo>
                    <a:pt x="22" y="144"/>
                  </a:lnTo>
                  <a:lnTo>
                    <a:pt x="26" y="142"/>
                  </a:lnTo>
                  <a:lnTo>
                    <a:pt x="28" y="146"/>
                  </a:lnTo>
                  <a:lnTo>
                    <a:pt x="33" y="146"/>
                  </a:lnTo>
                  <a:lnTo>
                    <a:pt x="34" y="151"/>
                  </a:lnTo>
                  <a:lnTo>
                    <a:pt x="31" y="158"/>
                  </a:lnTo>
                  <a:lnTo>
                    <a:pt x="22" y="167"/>
                  </a:lnTo>
                  <a:lnTo>
                    <a:pt x="21" y="171"/>
                  </a:lnTo>
                  <a:lnTo>
                    <a:pt x="23" y="178"/>
                  </a:lnTo>
                  <a:lnTo>
                    <a:pt x="31" y="179"/>
                  </a:lnTo>
                  <a:lnTo>
                    <a:pt x="39" y="177"/>
                  </a:lnTo>
                  <a:lnTo>
                    <a:pt x="42" y="181"/>
                  </a:lnTo>
                  <a:lnTo>
                    <a:pt x="50" y="182"/>
                  </a:lnTo>
                  <a:lnTo>
                    <a:pt x="55" y="185"/>
                  </a:lnTo>
                  <a:lnTo>
                    <a:pt x="60" y="184"/>
                  </a:lnTo>
                  <a:lnTo>
                    <a:pt x="64" y="185"/>
                  </a:lnTo>
                  <a:lnTo>
                    <a:pt x="71" y="186"/>
                  </a:lnTo>
                  <a:lnTo>
                    <a:pt x="75" y="184"/>
                  </a:lnTo>
                  <a:lnTo>
                    <a:pt x="80" y="192"/>
                  </a:lnTo>
                  <a:lnTo>
                    <a:pt x="92" y="190"/>
                  </a:lnTo>
                  <a:lnTo>
                    <a:pt x="94" y="186"/>
                  </a:lnTo>
                  <a:lnTo>
                    <a:pt x="101" y="186"/>
                  </a:lnTo>
                  <a:lnTo>
                    <a:pt x="105" y="190"/>
                  </a:lnTo>
                  <a:lnTo>
                    <a:pt x="108" y="192"/>
                  </a:lnTo>
                  <a:lnTo>
                    <a:pt x="110" y="186"/>
                  </a:lnTo>
                  <a:lnTo>
                    <a:pt x="111" y="177"/>
                  </a:lnTo>
                  <a:lnTo>
                    <a:pt x="107" y="172"/>
                  </a:lnTo>
                  <a:lnTo>
                    <a:pt x="108" y="170"/>
                  </a:lnTo>
                  <a:lnTo>
                    <a:pt x="112" y="162"/>
                  </a:lnTo>
                  <a:lnTo>
                    <a:pt x="117" y="164"/>
                  </a:lnTo>
                  <a:lnTo>
                    <a:pt x="123" y="164"/>
                  </a:lnTo>
                  <a:lnTo>
                    <a:pt x="126" y="163"/>
                  </a:lnTo>
                  <a:lnTo>
                    <a:pt x="126" y="155"/>
                  </a:lnTo>
                  <a:lnTo>
                    <a:pt x="103" y="143"/>
                  </a:lnTo>
                  <a:lnTo>
                    <a:pt x="101" y="128"/>
                  </a:lnTo>
                  <a:lnTo>
                    <a:pt x="100" y="124"/>
                  </a:lnTo>
                  <a:lnTo>
                    <a:pt x="100" y="121"/>
                  </a:lnTo>
                  <a:lnTo>
                    <a:pt x="137" y="115"/>
                  </a:lnTo>
                  <a:lnTo>
                    <a:pt x="149" y="107"/>
                  </a:lnTo>
                  <a:lnTo>
                    <a:pt x="146" y="96"/>
                  </a:lnTo>
                  <a:lnTo>
                    <a:pt x="147" y="78"/>
                  </a:lnTo>
                  <a:lnTo>
                    <a:pt x="135" y="64"/>
                  </a:lnTo>
                  <a:lnTo>
                    <a:pt x="142" y="43"/>
                  </a:lnTo>
                  <a:lnTo>
                    <a:pt x="137" y="39"/>
                  </a:lnTo>
                  <a:lnTo>
                    <a:pt x="131" y="2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2" name="Freeform 100"/>
            <p:cNvSpPr>
              <a:spLocks/>
            </p:cNvSpPr>
            <p:nvPr/>
          </p:nvSpPr>
          <p:spPr bwMode="auto">
            <a:xfrm>
              <a:off x="3219" y="1639"/>
              <a:ext cx="61" cy="73"/>
            </a:xfrm>
            <a:custGeom>
              <a:avLst/>
              <a:gdLst>
                <a:gd name="T0" fmla="*/ 0 w 61"/>
                <a:gd name="T1" fmla="*/ 6 h 73"/>
                <a:gd name="T2" fmla="*/ 10 w 61"/>
                <a:gd name="T3" fmla="*/ 2 h 73"/>
                <a:gd name="T4" fmla="*/ 20 w 61"/>
                <a:gd name="T5" fmla="*/ 0 h 73"/>
                <a:gd name="T6" fmla="*/ 25 w 61"/>
                <a:gd name="T7" fmla="*/ 3 h 73"/>
                <a:gd name="T8" fmla="*/ 33 w 61"/>
                <a:gd name="T9" fmla="*/ 5 h 73"/>
                <a:gd name="T10" fmla="*/ 39 w 61"/>
                <a:gd name="T11" fmla="*/ 12 h 73"/>
                <a:gd name="T12" fmla="*/ 47 w 61"/>
                <a:gd name="T13" fmla="*/ 14 h 73"/>
                <a:gd name="T14" fmla="*/ 50 w 61"/>
                <a:gd name="T15" fmla="*/ 22 h 73"/>
                <a:gd name="T16" fmla="*/ 60 w 61"/>
                <a:gd name="T17" fmla="*/ 27 h 73"/>
                <a:gd name="T18" fmla="*/ 45 w 61"/>
                <a:gd name="T19" fmla="*/ 36 h 73"/>
                <a:gd name="T20" fmla="*/ 40 w 61"/>
                <a:gd name="T21" fmla="*/ 51 h 73"/>
                <a:gd name="T22" fmla="*/ 38 w 61"/>
                <a:gd name="T23" fmla="*/ 54 h 73"/>
                <a:gd name="T24" fmla="*/ 34 w 61"/>
                <a:gd name="T25" fmla="*/ 63 h 73"/>
                <a:gd name="T26" fmla="*/ 32 w 61"/>
                <a:gd name="T27" fmla="*/ 68 h 73"/>
                <a:gd name="T28" fmla="*/ 26 w 61"/>
                <a:gd name="T29" fmla="*/ 72 h 73"/>
                <a:gd name="T30" fmla="*/ 26 w 61"/>
                <a:gd name="T31" fmla="*/ 59 h 73"/>
                <a:gd name="T32" fmla="*/ 30 w 61"/>
                <a:gd name="T33" fmla="*/ 54 h 73"/>
                <a:gd name="T34" fmla="*/ 28 w 61"/>
                <a:gd name="T35" fmla="*/ 39 h 73"/>
                <a:gd name="T36" fmla="*/ 23 w 61"/>
                <a:gd name="T37" fmla="*/ 35 h 73"/>
                <a:gd name="T38" fmla="*/ 8 w 61"/>
                <a:gd name="T39" fmla="*/ 7 h 73"/>
                <a:gd name="T40" fmla="*/ 0 w 61"/>
                <a:gd name="T4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3">
                  <a:moveTo>
                    <a:pt x="0" y="6"/>
                  </a:moveTo>
                  <a:lnTo>
                    <a:pt x="10" y="2"/>
                  </a:lnTo>
                  <a:lnTo>
                    <a:pt x="20" y="0"/>
                  </a:lnTo>
                  <a:lnTo>
                    <a:pt x="25" y="3"/>
                  </a:lnTo>
                  <a:lnTo>
                    <a:pt x="33" y="5"/>
                  </a:lnTo>
                  <a:lnTo>
                    <a:pt x="39" y="12"/>
                  </a:lnTo>
                  <a:lnTo>
                    <a:pt x="47" y="14"/>
                  </a:lnTo>
                  <a:lnTo>
                    <a:pt x="50" y="22"/>
                  </a:lnTo>
                  <a:lnTo>
                    <a:pt x="60" y="27"/>
                  </a:lnTo>
                  <a:lnTo>
                    <a:pt x="45" y="36"/>
                  </a:lnTo>
                  <a:lnTo>
                    <a:pt x="40" y="51"/>
                  </a:lnTo>
                  <a:lnTo>
                    <a:pt x="38" y="54"/>
                  </a:lnTo>
                  <a:lnTo>
                    <a:pt x="34" y="63"/>
                  </a:lnTo>
                  <a:lnTo>
                    <a:pt x="32" y="68"/>
                  </a:lnTo>
                  <a:lnTo>
                    <a:pt x="26" y="72"/>
                  </a:lnTo>
                  <a:lnTo>
                    <a:pt x="26" y="59"/>
                  </a:lnTo>
                  <a:lnTo>
                    <a:pt x="30" y="54"/>
                  </a:lnTo>
                  <a:lnTo>
                    <a:pt x="28" y="39"/>
                  </a:lnTo>
                  <a:lnTo>
                    <a:pt x="23" y="35"/>
                  </a:lnTo>
                  <a:lnTo>
                    <a:pt x="8" y="7"/>
                  </a:lnTo>
                  <a:lnTo>
                    <a:pt x="0" y="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3" name="Freeform 101"/>
            <p:cNvSpPr>
              <a:spLocks/>
            </p:cNvSpPr>
            <p:nvPr/>
          </p:nvSpPr>
          <p:spPr bwMode="auto">
            <a:xfrm>
              <a:off x="3190" y="1336"/>
              <a:ext cx="72" cy="70"/>
            </a:xfrm>
            <a:custGeom>
              <a:avLst/>
              <a:gdLst>
                <a:gd name="T0" fmla="*/ 37 w 72"/>
                <a:gd name="T1" fmla="*/ 0 h 70"/>
                <a:gd name="T2" fmla="*/ 55 w 72"/>
                <a:gd name="T3" fmla="*/ 8 h 70"/>
                <a:gd name="T4" fmla="*/ 71 w 72"/>
                <a:gd name="T5" fmla="*/ 9 h 70"/>
                <a:gd name="T6" fmla="*/ 60 w 72"/>
                <a:gd name="T7" fmla="*/ 27 h 70"/>
                <a:gd name="T8" fmla="*/ 58 w 72"/>
                <a:gd name="T9" fmla="*/ 38 h 70"/>
                <a:gd name="T10" fmla="*/ 54 w 72"/>
                <a:gd name="T11" fmla="*/ 48 h 70"/>
                <a:gd name="T12" fmla="*/ 57 w 72"/>
                <a:gd name="T13" fmla="*/ 58 h 70"/>
                <a:gd name="T14" fmla="*/ 49 w 72"/>
                <a:gd name="T15" fmla="*/ 61 h 70"/>
                <a:gd name="T16" fmla="*/ 44 w 72"/>
                <a:gd name="T17" fmla="*/ 69 h 70"/>
                <a:gd name="T18" fmla="*/ 34 w 72"/>
                <a:gd name="T19" fmla="*/ 65 h 70"/>
                <a:gd name="T20" fmla="*/ 22 w 72"/>
                <a:gd name="T21" fmla="*/ 54 h 70"/>
                <a:gd name="T22" fmla="*/ 10 w 72"/>
                <a:gd name="T23" fmla="*/ 55 h 70"/>
                <a:gd name="T24" fmla="*/ 11 w 72"/>
                <a:gd name="T25" fmla="*/ 42 h 70"/>
                <a:gd name="T26" fmla="*/ 4 w 72"/>
                <a:gd name="T27" fmla="*/ 45 h 70"/>
                <a:gd name="T28" fmla="*/ 0 w 72"/>
                <a:gd name="T29" fmla="*/ 35 h 70"/>
                <a:gd name="T30" fmla="*/ 2 w 72"/>
                <a:gd name="T31" fmla="*/ 15 h 70"/>
                <a:gd name="T32" fmla="*/ 13 w 72"/>
                <a:gd name="T33" fmla="*/ 8 h 70"/>
                <a:gd name="T34" fmla="*/ 20 w 72"/>
                <a:gd name="T35" fmla="*/ 14 h 70"/>
                <a:gd name="T36" fmla="*/ 26 w 72"/>
                <a:gd name="T37" fmla="*/ 5 h 70"/>
                <a:gd name="T38" fmla="*/ 37 w 72"/>
                <a:gd name="T39" fmla="*/ 7 h 70"/>
                <a:gd name="T40" fmla="*/ 37 w 72"/>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0">
                  <a:moveTo>
                    <a:pt x="37" y="0"/>
                  </a:moveTo>
                  <a:lnTo>
                    <a:pt x="55" y="8"/>
                  </a:lnTo>
                  <a:lnTo>
                    <a:pt x="71" y="9"/>
                  </a:lnTo>
                  <a:lnTo>
                    <a:pt x="60" y="27"/>
                  </a:lnTo>
                  <a:lnTo>
                    <a:pt x="58" y="38"/>
                  </a:lnTo>
                  <a:lnTo>
                    <a:pt x="54" y="48"/>
                  </a:lnTo>
                  <a:lnTo>
                    <a:pt x="57" y="58"/>
                  </a:lnTo>
                  <a:lnTo>
                    <a:pt x="49" y="61"/>
                  </a:lnTo>
                  <a:lnTo>
                    <a:pt x="44" y="69"/>
                  </a:lnTo>
                  <a:lnTo>
                    <a:pt x="34" y="65"/>
                  </a:lnTo>
                  <a:lnTo>
                    <a:pt x="22" y="54"/>
                  </a:lnTo>
                  <a:lnTo>
                    <a:pt x="10" y="55"/>
                  </a:lnTo>
                  <a:lnTo>
                    <a:pt x="11" y="42"/>
                  </a:lnTo>
                  <a:lnTo>
                    <a:pt x="4" y="45"/>
                  </a:lnTo>
                  <a:lnTo>
                    <a:pt x="0" y="35"/>
                  </a:lnTo>
                  <a:lnTo>
                    <a:pt x="2" y="15"/>
                  </a:lnTo>
                  <a:lnTo>
                    <a:pt x="13" y="8"/>
                  </a:lnTo>
                  <a:lnTo>
                    <a:pt x="20" y="14"/>
                  </a:lnTo>
                  <a:lnTo>
                    <a:pt x="26" y="5"/>
                  </a:lnTo>
                  <a:lnTo>
                    <a:pt x="37" y="7"/>
                  </a:lnTo>
                  <a:lnTo>
                    <a:pt x="37"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4" name="Freeform 102"/>
            <p:cNvSpPr>
              <a:spLocks/>
            </p:cNvSpPr>
            <p:nvPr/>
          </p:nvSpPr>
          <p:spPr bwMode="auto">
            <a:xfrm>
              <a:off x="3140" y="1434"/>
              <a:ext cx="92" cy="82"/>
            </a:xfrm>
            <a:custGeom>
              <a:avLst/>
              <a:gdLst>
                <a:gd name="T0" fmla="*/ 0 w 92"/>
                <a:gd name="T1" fmla="*/ 6 h 82"/>
                <a:gd name="T2" fmla="*/ 21 w 92"/>
                <a:gd name="T3" fmla="*/ 1 h 82"/>
                <a:gd name="T4" fmla="*/ 38 w 92"/>
                <a:gd name="T5" fmla="*/ 5 h 82"/>
                <a:gd name="T6" fmla="*/ 50 w 92"/>
                <a:gd name="T7" fmla="*/ 3 h 82"/>
                <a:gd name="T8" fmla="*/ 60 w 92"/>
                <a:gd name="T9" fmla="*/ 0 h 82"/>
                <a:gd name="T10" fmla="*/ 67 w 92"/>
                <a:gd name="T11" fmla="*/ 5 h 82"/>
                <a:gd name="T12" fmla="*/ 78 w 92"/>
                <a:gd name="T13" fmla="*/ 7 h 82"/>
                <a:gd name="T14" fmla="*/ 80 w 92"/>
                <a:gd name="T15" fmla="*/ 13 h 82"/>
                <a:gd name="T16" fmla="*/ 86 w 92"/>
                <a:gd name="T17" fmla="*/ 17 h 82"/>
                <a:gd name="T18" fmla="*/ 91 w 92"/>
                <a:gd name="T19" fmla="*/ 32 h 82"/>
                <a:gd name="T20" fmla="*/ 80 w 92"/>
                <a:gd name="T21" fmla="*/ 43 h 82"/>
                <a:gd name="T22" fmla="*/ 74 w 92"/>
                <a:gd name="T23" fmla="*/ 52 h 82"/>
                <a:gd name="T24" fmla="*/ 73 w 92"/>
                <a:gd name="T25" fmla="*/ 68 h 82"/>
                <a:gd name="T26" fmla="*/ 61 w 92"/>
                <a:gd name="T27" fmla="*/ 68 h 82"/>
                <a:gd name="T28" fmla="*/ 58 w 92"/>
                <a:gd name="T29" fmla="*/ 77 h 82"/>
                <a:gd name="T30" fmla="*/ 41 w 92"/>
                <a:gd name="T31" fmla="*/ 81 h 82"/>
                <a:gd name="T32" fmla="*/ 42 w 92"/>
                <a:gd name="T33" fmla="*/ 72 h 82"/>
                <a:gd name="T34" fmla="*/ 29 w 92"/>
                <a:gd name="T35" fmla="*/ 57 h 82"/>
                <a:gd name="T36" fmla="*/ 32 w 92"/>
                <a:gd name="T37" fmla="*/ 49 h 82"/>
                <a:gd name="T38" fmla="*/ 31 w 92"/>
                <a:gd name="T39" fmla="*/ 42 h 82"/>
                <a:gd name="T40" fmla="*/ 29 w 92"/>
                <a:gd name="T41" fmla="*/ 39 h 82"/>
                <a:gd name="T42" fmla="*/ 23 w 92"/>
                <a:gd name="T43" fmla="*/ 38 h 82"/>
                <a:gd name="T44" fmla="*/ 17 w 92"/>
                <a:gd name="T45" fmla="*/ 33 h 82"/>
                <a:gd name="T46" fmla="*/ 7 w 92"/>
                <a:gd name="T47" fmla="*/ 32 h 82"/>
                <a:gd name="T48" fmla="*/ 3 w 92"/>
                <a:gd name="T49" fmla="*/ 27 h 82"/>
                <a:gd name="T50" fmla="*/ 0 w 92"/>
                <a:gd name="T5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82">
                  <a:moveTo>
                    <a:pt x="0" y="6"/>
                  </a:moveTo>
                  <a:lnTo>
                    <a:pt x="21" y="1"/>
                  </a:lnTo>
                  <a:lnTo>
                    <a:pt x="38" y="5"/>
                  </a:lnTo>
                  <a:lnTo>
                    <a:pt x="50" y="3"/>
                  </a:lnTo>
                  <a:lnTo>
                    <a:pt x="60" y="0"/>
                  </a:lnTo>
                  <a:lnTo>
                    <a:pt x="67" y="5"/>
                  </a:lnTo>
                  <a:lnTo>
                    <a:pt x="78" y="7"/>
                  </a:lnTo>
                  <a:lnTo>
                    <a:pt x="80" y="13"/>
                  </a:lnTo>
                  <a:lnTo>
                    <a:pt x="86" y="17"/>
                  </a:lnTo>
                  <a:lnTo>
                    <a:pt x="91" y="32"/>
                  </a:lnTo>
                  <a:lnTo>
                    <a:pt x="80" y="43"/>
                  </a:lnTo>
                  <a:lnTo>
                    <a:pt x="74" y="52"/>
                  </a:lnTo>
                  <a:lnTo>
                    <a:pt x="73" y="68"/>
                  </a:lnTo>
                  <a:lnTo>
                    <a:pt x="61" y="68"/>
                  </a:lnTo>
                  <a:lnTo>
                    <a:pt x="58" y="77"/>
                  </a:lnTo>
                  <a:lnTo>
                    <a:pt x="41" y="81"/>
                  </a:lnTo>
                  <a:lnTo>
                    <a:pt x="42" y="72"/>
                  </a:lnTo>
                  <a:lnTo>
                    <a:pt x="29" y="57"/>
                  </a:lnTo>
                  <a:lnTo>
                    <a:pt x="32" y="49"/>
                  </a:lnTo>
                  <a:lnTo>
                    <a:pt x="31" y="42"/>
                  </a:lnTo>
                  <a:lnTo>
                    <a:pt x="29" y="39"/>
                  </a:lnTo>
                  <a:lnTo>
                    <a:pt x="23" y="38"/>
                  </a:lnTo>
                  <a:lnTo>
                    <a:pt x="17" y="33"/>
                  </a:lnTo>
                  <a:lnTo>
                    <a:pt x="7" y="32"/>
                  </a:lnTo>
                  <a:lnTo>
                    <a:pt x="3" y="27"/>
                  </a:lnTo>
                  <a:lnTo>
                    <a:pt x="0" y="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5" name="Freeform 103"/>
            <p:cNvSpPr>
              <a:spLocks/>
            </p:cNvSpPr>
            <p:nvPr/>
          </p:nvSpPr>
          <p:spPr bwMode="auto">
            <a:xfrm>
              <a:off x="3122" y="1463"/>
              <a:ext cx="51" cy="29"/>
            </a:xfrm>
            <a:custGeom>
              <a:avLst/>
              <a:gdLst>
                <a:gd name="T0" fmla="*/ 35 w 51"/>
                <a:gd name="T1" fmla="*/ 5 h 29"/>
                <a:gd name="T2" fmla="*/ 41 w 51"/>
                <a:gd name="T3" fmla="*/ 9 h 29"/>
                <a:gd name="T4" fmla="*/ 47 w 51"/>
                <a:gd name="T5" fmla="*/ 10 h 29"/>
                <a:gd name="T6" fmla="*/ 49 w 51"/>
                <a:gd name="T7" fmla="*/ 14 h 29"/>
                <a:gd name="T8" fmla="*/ 50 w 51"/>
                <a:gd name="T9" fmla="*/ 20 h 29"/>
                <a:gd name="T10" fmla="*/ 48 w 51"/>
                <a:gd name="T11" fmla="*/ 28 h 29"/>
                <a:gd name="T12" fmla="*/ 19 w 51"/>
                <a:gd name="T13" fmla="*/ 26 h 29"/>
                <a:gd name="T14" fmla="*/ 4 w 51"/>
                <a:gd name="T15" fmla="*/ 19 h 29"/>
                <a:gd name="T16" fmla="*/ 7 w 51"/>
                <a:gd name="T17" fmla="*/ 11 h 29"/>
                <a:gd name="T18" fmla="*/ 0 w 51"/>
                <a:gd name="T19" fmla="*/ 11 h 29"/>
                <a:gd name="T20" fmla="*/ 0 w 51"/>
                <a:gd name="T21" fmla="*/ 5 h 29"/>
                <a:gd name="T22" fmla="*/ 8 w 51"/>
                <a:gd name="T23" fmla="*/ 0 h 29"/>
                <a:gd name="T24" fmla="*/ 19 w 51"/>
                <a:gd name="T25" fmla="*/ 2 h 29"/>
                <a:gd name="T26" fmla="*/ 19 w 51"/>
                <a:gd name="T27" fmla="*/ 6 h 29"/>
                <a:gd name="T28" fmla="*/ 25 w 51"/>
                <a:gd name="T29" fmla="*/ 4 h 29"/>
                <a:gd name="T30" fmla="*/ 35 w 51"/>
                <a:gd name="T3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35" y="5"/>
                  </a:moveTo>
                  <a:lnTo>
                    <a:pt x="41" y="9"/>
                  </a:lnTo>
                  <a:lnTo>
                    <a:pt x="47" y="10"/>
                  </a:lnTo>
                  <a:lnTo>
                    <a:pt x="49" y="14"/>
                  </a:lnTo>
                  <a:lnTo>
                    <a:pt x="50" y="20"/>
                  </a:lnTo>
                  <a:lnTo>
                    <a:pt x="48" y="28"/>
                  </a:lnTo>
                  <a:lnTo>
                    <a:pt x="19" y="26"/>
                  </a:lnTo>
                  <a:lnTo>
                    <a:pt x="4" y="19"/>
                  </a:lnTo>
                  <a:lnTo>
                    <a:pt x="7" y="11"/>
                  </a:lnTo>
                  <a:lnTo>
                    <a:pt x="0" y="11"/>
                  </a:lnTo>
                  <a:lnTo>
                    <a:pt x="0" y="5"/>
                  </a:lnTo>
                  <a:lnTo>
                    <a:pt x="8" y="0"/>
                  </a:lnTo>
                  <a:lnTo>
                    <a:pt x="19" y="2"/>
                  </a:lnTo>
                  <a:lnTo>
                    <a:pt x="19" y="6"/>
                  </a:lnTo>
                  <a:lnTo>
                    <a:pt x="25" y="4"/>
                  </a:lnTo>
                  <a:lnTo>
                    <a:pt x="35" y="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6" name="Freeform 104"/>
            <p:cNvSpPr>
              <a:spLocks/>
            </p:cNvSpPr>
            <p:nvPr/>
          </p:nvSpPr>
          <p:spPr bwMode="auto">
            <a:xfrm>
              <a:off x="2376" y="1112"/>
              <a:ext cx="137" cy="95"/>
            </a:xfrm>
            <a:custGeom>
              <a:avLst/>
              <a:gdLst>
                <a:gd name="T0" fmla="*/ 48 w 137"/>
                <a:gd name="T1" fmla="*/ 85 h 95"/>
                <a:gd name="T2" fmla="*/ 59 w 137"/>
                <a:gd name="T3" fmla="*/ 88 h 95"/>
                <a:gd name="T4" fmla="*/ 58 w 137"/>
                <a:gd name="T5" fmla="*/ 92 h 95"/>
                <a:gd name="T6" fmla="*/ 74 w 137"/>
                <a:gd name="T7" fmla="*/ 94 h 95"/>
                <a:gd name="T8" fmla="*/ 87 w 137"/>
                <a:gd name="T9" fmla="*/ 91 h 95"/>
                <a:gd name="T10" fmla="*/ 88 w 137"/>
                <a:gd name="T11" fmla="*/ 89 h 95"/>
                <a:gd name="T12" fmla="*/ 92 w 137"/>
                <a:gd name="T13" fmla="*/ 80 h 95"/>
                <a:gd name="T14" fmla="*/ 102 w 137"/>
                <a:gd name="T15" fmla="*/ 75 h 95"/>
                <a:gd name="T16" fmla="*/ 118 w 137"/>
                <a:gd name="T17" fmla="*/ 61 h 95"/>
                <a:gd name="T18" fmla="*/ 121 w 137"/>
                <a:gd name="T19" fmla="*/ 59 h 95"/>
                <a:gd name="T20" fmla="*/ 125 w 137"/>
                <a:gd name="T21" fmla="*/ 59 h 95"/>
                <a:gd name="T22" fmla="*/ 129 w 137"/>
                <a:gd name="T23" fmla="*/ 46 h 95"/>
                <a:gd name="T24" fmla="*/ 135 w 137"/>
                <a:gd name="T25" fmla="*/ 41 h 95"/>
                <a:gd name="T26" fmla="*/ 132 w 137"/>
                <a:gd name="T27" fmla="*/ 38 h 95"/>
                <a:gd name="T28" fmla="*/ 130 w 137"/>
                <a:gd name="T29" fmla="*/ 36 h 95"/>
                <a:gd name="T30" fmla="*/ 132 w 137"/>
                <a:gd name="T31" fmla="*/ 30 h 95"/>
                <a:gd name="T32" fmla="*/ 131 w 137"/>
                <a:gd name="T33" fmla="*/ 19 h 95"/>
                <a:gd name="T34" fmla="*/ 120 w 137"/>
                <a:gd name="T35" fmla="*/ 16 h 95"/>
                <a:gd name="T36" fmla="*/ 115 w 137"/>
                <a:gd name="T37" fmla="*/ 8 h 95"/>
                <a:gd name="T38" fmla="*/ 110 w 137"/>
                <a:gd name="T39" fmla="*/ 5 h 95"/>
                <a:gd name="T40" fmla="*/ 106 w 137"/>
                <a:gd name="T41" fmla="*/ 7 h 95"/>
                <a:gd name="T42" fmla="*/ 100 w 137"/>
                <a:gd name="T43" fmla="*/ 3 h 95"/>
                <a:gd name="T44" fmla="*/ 95 w 137"/>
                <a:gd name="T45" fmla="*/ 0 h 95"/>
                <a:gd name="T46" fmla="*/ 91 w 137"/>
                <a:gd name="T47" fmla="*/ 1 h 95"/>
                <a:gd name="T48" fmla="*/ 93 w 137"/>
                <a:gd name="T49" fmla="*/ 10 h 95"/>
                <a:gd name="T50" fmla="*/ 85 w 137"/>
                <a:gd name="T51" fmla="*/ 13 h 95"/>
                <a:gd name="T52" fmla="*/ 81 w 137"/>
                <a:gd name="T53" fmla="*/ 18 h 95"/>
                <a:gd name="T54" fmla="*/ 76 w 137"/>
                <a:gd name="T55" fmla="*/ 23 h 95"/>
                <a:gd name="T56" fmla="*/ 73 w 137"/>
                <a:gd name="T57" fmla="*/ 23 h 95"/>
                <a:gd name="T58" fmla="*/ 59 w 137"/>
                <a:gd name="T59" fmla="*/ 22 h 95"/>
                <a:gd name="T60" fmla="*/ 50 w 137"/>
                <a:gd name="T61" fmla="*/ 23 h 95"/>
                <a:gd name="T62" fmla="*/ 50 w 137"/>
                <a:gd name="T63" fmla="*/ 35 h 95"/>
                <a:gd name="T64" fmla="*/ 44 w 137"/>
                <a:gd name="T65" fmla="*/ 36 h 95"/>
                <a:gd name="T66" fmla="*/ 41 w 137"/>
                <a:gd name="T67" fmla="*/ 42 h 95"/>
                <a:gd name="T68" fmla="*/ 36 w 137"/>
                <a:gd name="T69" fmla="*/ 41 h 95"/>
                <a:gd name="T70" fmla="*/ 37 w 137"/>
                <a:gd name="T71" fmla="*/ 35 h 95"/>
                <a:gd name="T72" fmla="*/ 31 w 137"/>
                <a:gd name="T73" fmla="*/ 26 h 95"/>
                <a:gd name="T74" fmla="*/ 22 w 137"/>
                <a:gd name="T75" fmla="*/ 18 h 95"/>
                <a:gd name="T76" fmla="*/ 17 w 137"/>
                <a:gd name="T77" fmla="*/ 22 h 95"/>
                <a:gd name="T78" fmla="*/ 20 w 137"/>
                <a:gd name="T79" fmla="*/ 27 h 95"/>
                <a:gd name="T80" fmla="*/ 20 w 137"/>
                <a:gd name="T81" fmla="*/ 31 h 95"/>
                <a:gd name="T82" fmla="*/ 10 w 137"/>
                <a:gd name="T83" fmla="*/ 29 h 95"/>
                <a:gd name="T84" fmla="*/ 10 w 137"/>
                <a:gd name="T85" fmla="*/ 35 h 95"/>
                <a:gd name="T86" fmla="*/ 14 w 137"/>
                <a:gd name="T87" fmla="*/ 38 h 95"/>
                <a:gd name="T88" fmla="*/ 4 w 137"/>
                <a:gd name="T89" fmla="*/ 40 h 95"/>
                <a:gd name="T90" fmla="*/ 0 w 137"/>
                <a:gd name="T91" fmla="*/ 49 h 95"/>
                <a:gd name="T92" fmla="*/ 14 w 137"/>
                <a:gd name="T93" fmla="*/ 46 h 95"/>
                <a:gd name="T94" fmla="*/ 27 w 137"/>
                <a:gd name="T95" fmla="*/ 41 h 95"/>
                <a:gd name="T96" fmla="*/ 33 w 137"/>
                <a:gd name="T97" fmla="*/ 44 h 95"/>
                <a:gd name="T98" fmla="*/ 34 w 137"/>
                <a:gd name="T99" fmla="*/ 52 h 95"/>
                <a:gd name="T100" fmla="*/ 7 w 137"/>
                <a:gd name="T101" fmla="*/ 64 h 95"/>
                <a:gd name="T102" fmla="*/ 23 w 137"/>
                <a:gd name="T103" fmla="*/ 65 h 95"/>
                <a:gd name="T104" fmla="*/ 34 w 137"/>
                <a:gd name="T105" fmla="*/ 71 h 95"/>
                <a:gd name="T106" fmla="*/ 36 w 137"/>
                <a:gd name="T107" fmla="*/ 75 h 95"/>
                <a:gd name="T108" fmla="*/ 32 w 137"/>
                <a:gd name="T109" fmla="*/ 87 h 95"/>
                <a:gd name="T110" fmla="*/ 40 w 137"/>
                <a:gd name="T111"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95">
                  <a:moveTo>
                    <a:pt x="40" y="89"/>
                  </a:moveTo>
                  <a:lnTo>
                    <a:pt x="42" y="89"/>
                  </a:lnTo>
                  <a:lnTo>
                    <a:pt x="48" y="85"/>
                  </a:lnTo>
                  <a:lnTo>
                    <a:pt x="49" y="87"/>
                  </a:lnTo>
                  <a:lnTo>
                    <a:pt x="55" y="86"/>
                  </a:lnTo>
                  <a:lnTo>
                    <a:pt x="59" y="88"/>
                  </a:lnTo>
                  <a:lnTo>
                    <a:pt x="57" y="89"/>
                  </a:lnTo>
                  <a:lnTo>
                    <a:pt x="55" y="89"/>
                  </a:lnTo>
                  <a:lnTo>
                    <a:pt x="58" y="92"/>
                  </a:lnTo>
                  <a:lnTo>
                    <a:pt x="63" y="94"/>
                  </a:lnTo>
                  <a:lnTo>
                    <a:pt x="68" y="93"/>
                  </a:lnTo>
                  <a:lnTo>
                    <a:pt x="74" y="94"/>
                  </a:lnTo>
                  <a:lnTo>
                    <a:pt x="77" y="94"/>
                  </a:lnTo>
                  <a:lnTo>
                    <a:pt x="79" y="93"/>
                  </a:lnTo>
                  <a:lnTo>
                    <a:pt x="87" y="91"/>
                  </a:lnTo>
                  <a:lnTo>
                    <a:pt x="86" y="88"/>
                  </a:lnTo>
                  <a:lnTo>
                    <a:pt x="87" y="89"/>
                  </a:lnTo>
                  <a:lnTo>
                    <a:pt x="88" y="89"/>
                  </a:lnTo>
                  <a:lnTo>
                    <a:pt x="92" y="84"/>
                  </a:lnTo>
                  <a:lnTo>
                    <a:pt x="90" y="80"/>
                  </a:lnTo>
                  <a:lnTo>
                    <a:pt x="92" y="80"/>
                  </a:lnTo>
                  <a:lnTo>
                    <a:pt x="93" y="78"/>
                  </a:lnTo>
                  <a:lnTo>
                    <a:pt x="95" y="80"/>
                  </a:lnTo>
                  <a:lnTo>
                    <a:pt x="102" y="75"/>
                  </a:lnTo>
                  <a:lnTo>
                    <a:pt x="103" y="76"/>
                  </a:lnTo>
                  <a:lnTo>
                    <a:pt x="107" y="73"/>
                  </a:lnTo>
                  <a:lnTo>
                    <a:pt x="118" y="61"/>
                  </a:lnTo>
                  <a:lnTo>
                    <a:pt x="118" y="58"/>
                  </a:lnTo>
                  <a:lnTo>
                    <a:pt x="120" y="57"/>
                  </a:lnTo>
                  <a:lnTo>
                    <a:pt x="121" y="59"/>
                  </a:lnTo>
                  <a:lnTo>
                    <a:pt x="122" y="59"/>
                  </a:lnTo>
                  <a:lnTo>
                    <a:pt x="122" y="61"/>
                  </a:lnTo>
                  <a:lnTo>
                    <a:pt x="125" y="59"/>
                  </a:lnTo>
                  <a:lnTo>
                    <a:pt x="125" y="57"/>
                  </a:lnTo>
                  <a:lnTo>
                    <a:pt x="128" y="53"/>
                  </a:lnTo>
                  <a:lnTo>
                    <a:pt x="129" y="46"/>
                  </a:lnTo>
                  <a:lnTo>
                    <a:pt x="130" y="45"/>
                  </a:lnTo>
                  <a:lnTo>
                    <a:pt x="129" y="44"/>
                  </a:lnTo>
                  <a:lnTo>
                    <a:pt x="135" y="41"/>
                  </a:lnTo>
                  <a:lnTo>
                    <a:pt x="136" y="40"/>
                  </a:lnTo>
                  <a:lnTo>
                    <a:pt x="133" y="38"/>
                  </a:lnTo>
                  <a:lnTo>
                    <a:pt x="132" y="38"/>
                  </a:lnTo>
                  <a:lnTo>
                    <a:pt x="135" y="37"/>
                  </a:lnTo>
                  <a:lnTo>
                    <a:pt x="133" y="36"/>
                  </a:lnTo>
                  <a:lnTo>
                    <a:pt x="130" y="36"/>
                  </a:lnTo>
                  <a:lnTo>
                    <a:pt x="136" y="32"/>
                  </a:lnTo>
                  <a:lnTo>
                    <a:pt x="133" y="30"/>
                  </a:lnTo>
                  <a:lnTo>
                    <a:pt x="132" y="30"/>
                  </a:lnTo>
                  <a:lnTo>
                    <a:pt x="135" y="28"/>
                  </a:lnTo>
                  <a:lnTo>
                    <a:pt x="131" y="24"/>
                  </a:lnTo>
                  <a:lnTo>
                    <a:pt x="131" y="19"/>
                  </a:lnTo>
                  <a:lnTo>
                    <a:pt x="130" y="20"/>
                  </a:lnTo>
                  <a:lnTo>
                    <a:pt x="122" y="19"/>
                  </a:lnTo>
                  <a:lnTo>
                    <a:pt x="120" y="16"/>
                  </a:lnTo>
                  <a:lnTo>
                    <a:pt x="115" y="16"/>
                  </a:lnTo>
                  <a:lnTo>
                    <a:pt x="116" y="10"/>
                  </a:lnTo>
                  <a:lnTo>
                    <a:pt x="115" y="8"/>
                  </a:lnTo>
                  <a:lnTo>
                    <a:pt x="111" y="10"/>
                  </a:lnTo>
                  <a:lnTo>
                    <a:pt x="111" y="6"/>
                  </a:lnTo>
                  <a:lnTo>
                    <a:pt x="110" y="5"/>
                  </a:lnTo>
                  <a:lnTo>
                    <a:pt x="113" y="0"/>
                  </a:lnTo>
                  <a:lnTo>
                    <a:pt x="107" y="4"/>
                  </a:lnTo>
                  <a:lnTo>
                    <a:pt x="106" y="7"/>
                  </a:lnTo>
                  <a:lnTo>
                    <a:pt x="100" y="5"/>
                  </a:lnTo>
                  <a:lnTo>
                    <a:pt x="101" y="3"/>
                  </a:lnTo>
                  <a:lnTo>
                    <a:pt x="100" y="3"/>
                  </a:lnTo>
                  <a:lnTo>
                    <a:pt x="98" y="1"/>
                  </a:lnTo>
                  <a:lnTo>
                    <a:pt x="97" y="0"/>
                  </a:lnTo>
                  <a:lnTo>
                    <a:pt x="95" y="0"/>
                  </a:lnTo>
                  <a:lnTo>
                    <a:pt x="94" y="0"/>
                  </a:lnTo>
                  <a:lnTo>
                    <a:pt x="94" y="2"/>
                  </a:lnTo>
                  <a:lnTo>
                    <a:pt x="91" y="1"/>
                  </a:lnTo>
                  <a:lnTo>
                    <a:pt x="91" y="4"/>
                  </a:lnTo>
                  <a:lnTo>
                    <a:pt x="92" y="6"/>
                  </a:lnTo>
                  <a:lnTo>
                    <a:pt x="93" y="10"/>
                  </a:lnTo>
                  <a:lnTo>
                    <a:pt x="89" y="14"/>
                  </a:lnTo>
                  <a:lnTo>
                    <a:pt x="86" y="12"/>
                  </a:lnTo>
                  <a:lnTo>
                    <a:pt x="85" y="13"/>
                  </a:lnTo>
                  <a:lnTo>
                    <a:pt x="84" y="14"/>
                  </a:lnTo>
                  <a:lnTo>
                    <a:pt x="83" y="17"/>
                  </a:lnTo>
                  <a:lnTo>
                    <a:pt x="81" y="18"/>
                  </a:lnTo>
                  <a:lnTo>
                    <a:pt x="74" y="15"/>
                  </a:lnTo>
                  <a:lnTo>
                    <a:pt x="71" y="17"/>
                  </a:lnTo>
                  <a:lnTo>
                    <a:pt x="76" y="23"/>
                  </a:lnTo>
                  <a:lnTo>
                    <a:pt x="77" y="26"/>
                  </a:lnTo>
                  <a:lnTo>
                    <a:pt x="77" y="28"/>
                  </a:lnTo>
                  <a:lnTo>
                    <a:pt x="73" y="23"/>
                  </a:lnTo>
                  <a:lnTo>
                    <a:pt x="66" y="17"/>
                  </a:lnTo>
                  <a:lnTo>
                    <a:pt x="62" y="21"/>
                  </a:lnTo>
                  <a:lnTo>
                    <a:pt x="59" y="22"/>
                  </a:lnTo>
                  <a:lnTo>
                    <a:pt x="61" y="30"/>
                  </a:lnTo>
                  <a:lnTo>
                    <a:pt x="59" y="30"/>
                  </a:lnTo>
                  <a:lnTo>
                    <a:pt x="50" y="23"/>
                  </a:lnTo>
                  <a:lnTo>
                    <a:pt x="48" y="23"/>
                  </a:lnTo>
                  <a:lnTo>
                    <a:pt x="47" y="25"/>
                  </a:lnTo>
                  <a:lnTo>
                    <a:pt x="50" y="35"/>
                  </a:lnTo>
                  <a:lnTo>
                    <a:pt x="49" y="38"/>
                  </a:lnTo>
                  <a:lnTo>
                    <a:pt x="50" y="40"/>
                  </a:lnTo>
                  <a:lnTo>
                    <a:pt x="44" y="36"/>
                  </a:lnTo>
                  <a:lnTo>
                    <a:pt x="42" y="39"/>
                  </a:lnTo>
                  <a:lnTo>
                    <a:pt x="41" y="48"/>
                  </a:lnTo>
                  <a:lnTo>
                    <a:pt x="41" y="42"/>
                  </a:lnTo>
                  <a:lnTo>
                    <a:pt x="38" y="43"/>
                  </a:lnTo>
                  <a:lnTo>
                    <a:pt x="39" y="40"/>
                  </a:lnTo>
                  <a:lnTo>
                    <a:pt x="36" y="41"/>
                  </a:lnTo>
                  <a:lnTo>
                    <a:pt x="32" y="36"/>
                  </a:lnTo>
                  <a:lnTo>
                    <a:pt x="33" y="36"/>
                  </a:lnTo>
                  <a:lnTo>
                    <a:pt x="37" y="35"/>
                  </a:lnTo>
                  <a:lnTo>
                    <a:pt x="37" y="32"/>
                  </a:lnTo>
                  <a:lnTo>
                    <a:pt x="32" y="26"/>
                  </a:lnTo>
                  <a:lnTo>
                    <a:pt x="31" y="26"/>
                  </a:lnTo>
                  <a:lnTo>
                    <a:pt x="30" y="24"/>
                  </a:lnTo>
                  <a:lnTo>
                    <a:pt x="23" y="21"/>
                  </a:lnTo>
                  <a:lnTo>
                    <a:pt x="22" y="18"/>
                  </a:lnTo>
                  <a:lnTo>
                    <a:pt x="16" y="17"/>
                  </a:lnTo>
                  <a:lnTo>
                    <a:pt x="13" y="22"/>
                  </a:lnTo>
                  <a:lnTo>
                    <a:pt x="17" y="22"/>
                  </a:lnTo>
                  <a:lnTo>
                    <a:pt x="21" y="24"/>
                  </a:lnTo>
                  <a:lnTo>
                    <a:pt x="15" y="25"/>
                  </a:lnTo>
                  <a:lnTo>
                    <a:pt x="20" y="27"/>
                  </a:lnTo>
                  <a:lnTo>
                    <a:pt x="24" y="30"/>
                  </a:lnTo>
                  <a:lnTo>
                    <a:pt x="23" y="33"/>
                  </a:lnTo>
                  <a:lnTo>
                    <a:pt x="20" y="31"/>
                  </a:lnTo>
                  <a:lnTo>
                    <a:pt x="19" y="32"/>
                  </a:lnTo>
                  <a:lnTo>
                    <a:pt x="16" y="31"/>
                  </a:lnTo>
                  <a:lnTo>
                    <a:pt x="10" y="29"/>
                  </a:lnTo>
                  <a:lnTo>
                    <a:pt x="8" y="33"/>
                  </a:lnTo>
                  <a:lnTo>
                    <a:pt x="10" y="34"/>
                  </a:lnTo>
                  <a:lnTo>
                    <a:pt x="10" y="35"/>
                  </a:lnTo>
                  <a:lnTo>
                    <a:pt x="5" y="36"/>
                  </a:lnTo>
                  <a:lnTo>
                    <a:pt x="7" y="39"/>
                  </a:lnTo>
                  <a:lnTo>
                    <a:pt x="14" y="38"/>
                  </a:lnTo>
                  <a:lnTo>
                    <a:pt x="12" y="42"/>
                  </a:lnTo>
                  <a:lnTo>
                    <a:pt x="6" y="41"/>
                  </a:lnTo>
                  <a:lnTo>
                    <a:pt x="4" y="40"/>
                  </a:lnTo>
                  <a:lnTo>
                    <a:pt x="6" y="43"/>
                  </a:lnTo>
                  <a:lnTo>
                    <a:pt x="0" y="45"/>
                  </a:lnTo>
                  <a:lnTo>
                    <a:pt x="0" y="49"/>
                  </a:lnTo>
                  <a:lnTo>
                    <a:pt x="9" y="50"/>
                  </a:lnTo>
                  <a:lnTo>
                    <a:pt x="10" y="47"/>
                  </a:lnTo>
                  <a:lnTo>
                    <a:pt x="14" y="46"/>
                  </a:lnTo>
                  <a:lnTo>
                    <a:pt x="18" y="42"/>
                  </a:lnTo>
                  <a:lnTo>
                    <a:pt x="22" y="44"/>
                  </a:lnTo>
                  <a:lnTo>
                    <a:pt x="27" y="41"/>
                  </a:lnTo>
                  <a:lnTo>
                    <a:pt x="26" y="45"/>
                  </a:lnTo>
                  <a:lnTo>
                    <a:pt x="30" y="43"/>
                  </a:lnTo>
                  <a:lnTo>
                    <a:pt x="33" y="44"/>
                  </a:lnTo>
                  <a:lnTo>
                    <a:pt x="25" y="54"/>
                  </a:lnTo>
                  <a:lnTo>
                    <a:pt x="31" y="53"/>
                  </a:lnTo>
                  <a:lnTo>
                    <a:pt x="34" y="52"/>
                  </a:lnTo>
                  <a:lnTo>
                    <a:pt x="33" y="56"/>
                  </a:lnTo>
                  <a:lnTo>
                    <a:pt x="14" y="63"/>
                  </a:lnTo>
                  <a:lnTo>
                    <a:pt x="7" y="64"/>
                  </a:lnTo>
                  <a:lnTo>
                    <a:pt x="11" y="68"/>
                  </a:lnTo>
                  <a:lnTo>
                    <a:pt x="22" y="64"/>
                  </a:lnTo>
                  <a:lnTo>
                    <a:pt x="23" y="65"/>
                  </a:lnTo>
                  <a:lnTo>
                    <a:pt x="27" y="63"/>
                  </a:lnTo>
                  <a:lnTo>
                    <a:pt x="32" y="71"/>
                  </a:lnTo>
                  <a:lnTo>
                    <a:pt x="34" y="71"/>
                  </a:lnTo>
                  <a:lnTo>
                    <a:pt x="35" y="70"/>
                  </a:lnTo>
                  <a:lnTo>
                    <a:pt x="35" y="72"/>
                  </a:lnTo>
                  <a:lnTo>
                    <a:pt x="36" y="75"/>
                  </a:lnTo>
                  <a:lnTo>
                    <a:pt x="38" y="75"/>
                  </a:lnTo>
                  <a:lnTo>
                    <a:pt x="35" y="84"/>
                  </a:lnTo>
                  <a:lnTo>
                    <a:pt x="32" y="87"/>
                  </a:lnTo>
                  <a:lnTo>
                    <a:pt x="27" y="85"/>
                  </a:lnTo>
                  <a:lnTo>
                    <a:pt x="29" y="93"/>
                  </a:lnTo>
                  <a:lnTo>
                    <a:pt x="40" y="89"/>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7" name="Freeform 105"/>
            <p:cNvSpPr>
              <a:spLocks/>
            </p:cNvSpPr>
            <p:nvPr/>
          </p:nvSpPr>
          <p:spPr bwMode="auto">
            <a:xfrm>
              <a:off x="3395" y="2223"/>
              <a:ext cx="150" cy="89"/>
            </a:xfrm>
            <a:custGeom>
              <a:avLst/>
              <a:gdLst>
                <a:gd name="T0" fmla="*/ 82 w 150"/>
                <a:gd name="T1" fmla="*/ 22 h 89"/>
                <a:gd name="T2" fmla="*/ 90 w 150"/>
                <a:gd name="T3" fmla="*/ 8 h 89"/>
                <a:gd name="T4" fmla="*/ 105 w 150"/>
                <a:gd name="T5" fmla="*/ 1 h 89"/>
                <a:gd name="T6" fmla="*/ 137 w 150"/>
                <a:gd name="T7" fmla="*/ 0 h 89"/>
                <a:gd name="T8" fmla="*/ 149 w 150"/>
                <a:gd name="T9" fmla="*/ 30 h 89"/>
                <a:gd name="T10" fmla="*/ 129 w 150"/>
                <a:gd name="T11" fmla="*/ 60 h 89"/>
                <a:gd name="T12" fmla="*/ 104 w 150"/>
                <a:gd name="T13" fmla="*/ 60 h 89"/>
                <a:gd name="T14" fmla="*/ 89 w 150"/>
                <a:gd name="T15" fmla="*/ 73 h 89"/>
                <a:gd name="T16" fmla="*/ 74 w 150"/>
                <a:gd name="T17" fmla="*/ 83 h 89"/>
                <a:gd name="T18" fmla="*/ 40 w 150"/>
                <a:gd name="T19" fmla="*/ 83 h 89"/>
                <a:gd name="T20" fmla="*/ 20 w 150"/>
                <a:gd name="T21" fmla="*/ 88 h 89"/>
                <a:gd name="T22" fmla="*/ 12 w 150"/>
                <a:gd name="T23" fmla="*/ 83 h 89"/>
                <a:gd name="T24" fmla="*/ 0 w 150"/>
                <a:gd name="T25" fmla="*/ 45 h 89"/>
                <a:gd name="T26" fmla="*/ 6 w 150"/>
                <a:gd name="T27" fmla="*/ 37 h 89"/>
                <a:gd name="T28" fmla="*/ 11 w 150"/>
                <a:gd name="T29" fmla="*/ 12 h 89"/>
                <a:gd name="T30" fmla="*/ 28 w 150"/>
                <a:gd name="T31" fmla="*/ 18 h 89"/>
                <a:gd name="T32" fmla="*/ 30 w 150"/>
                <a:gd name="T33" fmla="*/ 30 h 89"/>
                <a:gd name="T34" fmla="*/ 39 w 150"/>
                <a:gd name="T35" fmla="*/ 41 h 89"/>
                <a:gd name="T36" fmla="*/ 40 w 150"/>
                <a:gd name="T37" fmla="*/ 48 h 89"/>
                <a:gd name="T38" fmla="*/ 82 w 150"/>
                <a:gd name="T3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89">
                  <a:moveTo>
                    <a:pt x="82" y="22"/>
                  </a:moveTo>
                  <a:lnTo>
                    <a:pt x="90" y="8"/>
                  </a:lnTo>
                  <a:lnTo>
                    <a:pt x="105" y="1"/>
                  </a:lnTo>
                  <a:lnTo>
                    <a:pt x="137" y="0"/>
                  </a:lnTo>
                  <a:lnTo>
                    <a:pt x="149" y="30"/>
                  </a:lnTo>
                  <a:lnTo>
                    <a:pt x="129" y="60"/>
                  </a:lnTo>
                  <a:lnTo>
                    <a:pt x="104" y="60"/>
                  </a:lnTo>
                  <a:lnTo>
                    <a:pt x="89" y="73"/>
                  </a:lnTo>
                  <a:lnTo>
                    <a:pt x="74" y="83"/>
                  </a:lnTo>
                  <a:lnTo>
                    <a:pt x="40" y="83"/>
                  </a:lnTo>
                  <a:lnTo>
                    <a:pt x="20" y="88"/>
                  </a:lnTo>
                  <a:lnTo>
                    <a:pt x="12" y="83"/>
                  </a:lnTo>
                  <a:lnTo>
                    <a:pt x="0" y="45"/>
                  </a:lnTo>
                  <a:lnTo>
                    <a:pt x="6" y="37"/>
                  </a:lnTo>
                  <a:lnTo>
                    <a:pt x="11" y="12"/>
                  </a:lnTo>
                  <a:lnTo>
                    <a:pt x="28" y="18"/>
                  </a:lnTo>
                  <a:lnTo>
                    <a:pt x="30" y="30"/>
                  </a:lnTo>
                  <a:lnTo>
                    <a:pt x="39" y="41"/>
                  </a:lnTo>
                  <a:lnTo>
                    <a:pt x="40" y="48"/>
                  </a:lnTo>
                  <a:lnTo>
                    <a:pt x="82" y="2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8" name="Freeform 106"/>
            <p:cNvSpPr>
              <a:spLocks/>
            </p:cNvSpPr>
            <p:nvPr/>
          </p:nvSpPr>
          <p:spPr bwMode="auto">
            <a:xfrm>
              <a:off x="4096" y="1738"/>
              <a:ext cx="386" cy="194"/>
            </a:xfrm>
            <a:custGeom>
              <a:avLst/>
              <a:gdLst>
                <a:gd name="T0" fmla="*/ 5 w 386"/>
                <a:gd name="T1" fmla="*/ 62 h 194"/>
                <a:gd name="T2" fmla="*/ 22 w 386"/>
                <a:gd name="T3" fmla="*/ 70 h 194"/>
                <a:gd name="T4" fmla="*/ 26 w 386"/>
                <a:gd name="T5" fmla="*/ 84 h 194"/>
                <a:gd name="T6" fmla="*/ 19 w 386"/>
                <a:gd name="T7" fmla="*/ 104 h 194"/>
                <a:gd name="T8" fmla="*/ 29 w 386"/>
                <a:gd name="T9" fmla="*/ 113 h 194"/>
                <a:gd name="T10" fmla="*/ 40 w 386"/>
                <a:gd name="T11" fmla="*/ 115 h 194"/>
                <a:gd name="T12" fmla="*/ 47 w 386"/>
                <a:gd name="T13" fmla="*/ 111 h 194"/>
                <a:gd name="T14" fmla="*/ 78 w 386"/>
                <a:gd name="T15" fmla="*/ 148 h 194"/>
                <a:gd name="T16" fmla="*/ 94 w 386"/>
                <a:gd name="T17" fmla="*/ 163 h 194"/>
                <a:gd name="T18" fmla="*/ 104 w 386"/>
                <a:gd name="T19" fmla="*/ 163 h 194"/>
                <a:gd name="T20" fmla="*/ 117 w 386"/>
                <a:gd name="T21" fmla="*/ 179 h 194"/>
                <a:gd name="T22" fmla="*/ 178 w 386"/>
                <a:gd name="T23" fmla="*/ 179 h 194"/>
                <a:gd name="T24" fmla="*/ 204 w 386"/>
                <a:gd name="T25" fmla="*/ 177 h 194"/>
                <a:gd name="T26" fmla="*/ 209 w 386"/>
                <a:gd name="T27" fmla="*/ 193 h 194"/>
                <a:gd name="T28" fmla="*/ 231 w 386"/>
                <a:gd name="T29" fmla="*/ 193 h 194"/>
                <a:gd name="T30" fmla="*/ 273 w 386"/>
                <a:gd name="T31" fmla="*/ 182 h 194"/>
                <a:gd name="T32" fmla="*/ 290 w 386"/>
                <a:gd name="T33" fmla="*/ 177 h 194"/>
                <a:gd name="T34" fmla="*/ 290 w 386"/>
                <a:gd name="T35" fmla="*/ 157 h 194"/>
                <a:gd name="T36" fmla="*/ 293 w 386"/>
                <a:gd name="T37" fmla="*/ 146 h 194"/>
                <a:gd name="T38" fmla="*/ 300 w 386"/>
                <a:gd name="T39" fmla="*/ 145 h 194"/>
                <a:gd name="T40" fmla="*/ 307 w 386"/>
                <a:gd name="T41" fmla="*/ 138 h 194"/>
                <a:gd name="T42" fmla="*/ 323 w 386"/>
                <a:gd name="T43" fmla="*/ 143 h 194"/>
                <a:gd name="T44" fmla="*/ 328 w 386"/>
                <a:gd name="T45" fmla="*/ 123 h 194"/>
                <a:gd name="T46" fmla="*/ 344 w 386"/>
                <a:gd name="T47" fmla="*/ 121 h 194"/>
                <a:gd name="T48" fmla="*/ 361 w 386"/>
                <a:gd name="T49" fmla="*/ 98 h 194"/>
                <a:gd name="T50" fmla="*/ 375 w 386"/>
                <a:gd name="T51" fmla="*/ 98 h 194"/>
                <a:gd name="T52" fmla="*/ 385 w 386"/>
                <a:gd name="T53" fmla="*/ 93 h 194"/>
                <a:gd name="T54" fmla="*/ 378 w 386"/>
                <a:gd name="T55" fmla="*/ 86 h 194"/>
                <a:gd name="T56" fmla="*/ 372 w 386"/>
                <a:gd name="T57" fmla="*/ 86 h 194"/>
                <a:gd name="T58" fmla="*/ 370 w 386"/>
                <a:gd name="T59" fmla="*/ 76 h 194"/>
                <a:gd name="T60" fmla="*/ 352 w 386"/>
                <a:gd name="T61" fmla="*/ 80 h 194"/>
                <a:gd name="T62" fmla="*/ 343 w 386"/>
                <a:gd name="T63" fmla="*/ 78 h 194"/>
                <a:gd name="T64" fmla="*/ 340 w 386"/>
                <a:gd name="T65" fmla="*/ 74 h 194"/>
                <a:gd name="T66" fmla="*/ 344 w 386"/>
                <a:gd name="T67" fmla="*/ 62 h 194"/>
                <a:gd name="T68" fmla="*/ 345 w 386"/>
                <a:gd name="T69" fmla="*/ 43 h 194"/>
                <a:gd name="T70" fmla="*/ 198 w 386"/>
                <a:gd name="T71" fmla="*/ 37 h 194"/>
                <a:gd name="T72" fmla="*/ 156 w 386"/>
                <a:gd name="T73" fmla="*/ 0 h 194"/>
                <a:gd name="T74" fmla="*/ 141 w 386"/>
                <a:gd name="T75" fmla="*/ 42 h 194"/>
                <a:gd name="T76" fmla="*/ 59 w 386"/>
                <a:gd name="T77" fmla="*/ 24 h 194"/>
                <a:gd name="T78" fmla="*/ 0 w 386"/>
                <a:gd name="T79" fmla="*/ 51 h 194"/>
                <a:gd name="T80" fmla="*/ 5 w 386"/>
                <a:gd name="T81" fmla="*/ 6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194">
                  <a:moveTo>
                    <a:pt x="5" y="62"/>
                  </a:moveTo>
                  <a:lnTo>
                    <a:pt x="22" y="70"/>
                  </a:lnTo>
                  <a:lnTo>
                    <a:pt x="26" y="84"/>
                  </a:lnTo>
                  <a:lnTo>
                    <a:pt x="19" y="104"/>
                  </a:lnTo>
                  <a:lnTo>
                    <a:pt x="29" y="113"/>
                  </a:lnTo>
                  <a:lnTo>
                    <a:pt x="40" y="115"/>
                  </a:lnTo>
                  <a:lnTo>
                    <a:pt x="47" y="111"/>
                  </a:lnTo>
                  <a:lnTo>
                    <a:pt x="78" y="148"/>
                  </a:lnTo>
                  <a:lnTo>
                    <a:pt x="94" y="163"/>
                  </a:lnTo>
                  <a:lnTo>
                    <a:pt x="104" y="163"/>
                  </a:lnTo>
                  <a:lnTo>
                    <a:pt x="117" y="179"/>
                  </a:lnTo>
                  <a:lnTo>
                    <a:pt x="178" y="179"/>
                  </a:lnTo>
                  <a:lnTo>
                    <a:pt x="204" y="177"/>
                  </a:lnTo>
                  <a:lnTo>
                    <a:pt x="209" y="193"/>
                  </a:lnTo>
                  <a:lnTo>
                    <a:pt x="231" y="193"/>
                  </a:lnTo>
                  <a:lnTo>
                    <a:pt x="273" y="182"/>
                  </a:lnTo>
                  <a:lnTo>
                    <a:pt x="290" y="177"/>
                  </a:lnTo>
                  <a:lnTo>
                    <a:pt x="290" y="157"/>
                  </a:lnTo>
                  <a:lnTo>
                    <a:pt x="293" y="146"/>
                  </a:lnTo>
                  <a:lnTo>
                    <a:pt x="300" y="145"/>
                  </a:lnTo>
                  <a:lnTo>
                    <a:pt x="307" y="138"/>
                  </a:lnTo>
                  <a:lnTo>
                    <a:pt x="323" y="143"/>
                  </a:lnTo>
                  <a:lnTo>
                    <a:pt x="328" y="123"/>
                  </a:lnTo>
                  <a:lnTo>
                    <a:pt x="344" y="121"/>
                  </a:lnTo>
                  <a:lnTo>
                    <a:pt x="361" y="98"/>
                  </a:lnTo>
                  <a:lnTo>
                    <a:pt x="375" y="98"/>
                  </a:lnTo>
                  <a:lnTo>
                    <a:pt x="385" y="93"/>
                  </a:lnTo>
                  <a:lnTo>
                    <a:pt x="378" y="86"/>
                  </a:lnTo>
                  <a:lnTo>
                    <a:pt x="372" y="86"/>
                  </a:lnTo>
                  <a:lnTo>
                    <a:pt x="370" y="76"/>
                  </a:lnTo>
                  <a:lnTo>
                    <a:pt x="352" y="80"/>
                  </a:lnTo>
                  <a:lnTo>
                    <a:pt x="343" y="78"/>
                  </a:lnTo>
                  <a:lnTo>
                    <a:pt x="340" y="74"/>
                  </a:lnTo>
                  <a:lnTo>
                    <a:pt x="344" y="62"/>
                  </a:lnTo>
                  <a:lnTo>
                    <a:pt x="345" y="43"/>
                  </a:lnTo>
                  <a:lnTo>
                    <a:pt x="198" y="37"/>
                  </a:lnTo>
                  <a:lnTo>
                    <a:pt x="156" y="0"/>
                  </a:lnTo>
                  <a:lnTo>
                    <a:pt x="141" y="42"/>
                  </a:lnTo>
                  <a:lnTo>
                    <a:pt x="59" y="24"/>
                  </a:lnTo>
                  <a:lnTo>
                    <a:pt x="0" y="51"/>
                  </a:lnTo>
                  <a:lnTo>
                    <a:pt x="5" y="6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79" name="Freeform 107"/>
            <p:cNvSpPr>
              <a:spLocks/>
            </p:cNvSpPr>
            <p:nvPr/>
          </p:nvSpPr>
          <p:spPr bwMode="auto">
            <a:xfrm>
              <a:off x="3460" y="1447"/>
              <a:ext cx="637" cy="388"/>
            </a:xfrm>
            <a:custGeom>
              <a:avLst/>
              <a:gdLst>
                <a:gd name="T0" fmla="*/ 567 w 637"/>
                <a:gd name="T1" fmla="*/ 353 h 388"/>
                <a:gd name="T2" fmla="*/ 531 w 637"/>
                <a:gd name="T3" fmla="*/ 368 h 388"/>
                <a:gd name="T4" fmla="*/ 525 w 637"/>
                <a:gd name="T5" fmla="*/ 354 h 388"/>
                <a:gd name="T6" fmla="*/ 513 w 637"/>
                <a:gd name="T7" fmla="*/ 354 h 388"/>
                <a:gd name="T8" fmla="*/ 473 w 637"/>
                <a:gd name="T9" fmla="*/ 343 h 388"/>
                <a:gd name="T10" fmla="*/ 448 w 637"/>
                <a:gd name="T11" fmla="*/ 352 h 388"/>
                <a:gd name="T12" fmla="*/ 416 w 637"/>
                <a:gd name="T13" fmla="*/ 373 h 388"/>
                <a:gd name="T14" fmla="*/ 382 w 637"/>
                <a:gd name="T15" fmla="*/ 381 h 388"/>
                <a:gd name="T16" fmla="*/ 355 w 637"/>
                <a:gd name="T17" fmla="*/ 350 h 388"/>
                <a:gd name="T18" fmla="*/ 341 w 637"/>
                <a:gd name="T19" fmla="*/ 304 h 388"/>
                <a:gd name="T20" fmla="*/ 302 w 637"/>
                <a:gd name="T21" fmla="*/ 272 h 388"/>
                <a:gd name="T22" fmla="*/ 267 w 637"/>
                <a:gd name="T23" fmla="*/ 245 h 388"/>
                <a:gd name="T24" fmla="*/ 286 w 637"/>
                <a:gd name="T25" fmla="*/ 230 h 388"/>
                <a:gd name="T26" fmla="*/ 281 w 637"/>
                <a:gd name="T27" fmla="*/ 195 h 388"/>
                <a:gd name="T28" fmla="*/ 293 w 637"/>
                <a:gd name="T29" fmla="*/ 168 h 388"/>
                <a:gd name="T30" fmla="*/ 274 w 637"/>
                <a:gd name="T31" fmla="*/ 166 h 388"/>
                <a:gd name="T32" fmla="*/ 268 w 637"/>
                <a:gd name="T33" fmla="*/ 174 h 388"/>
                <a:gd name="T34" fmla="*/ 256 w 637"/>
                <a:gd name="T35" fmla="*/ 179 h 388"/>
                <a:gd name="T36" fmla="*/ 243 w 637"/>
                <a:gd name="T37" fmla="*/ 177 h 388"/>
                <a:gd name="T38" fmla="*/ 228 w 637"/>
                <a:gd name="T39" fmla="*/ 196 h 388"/>
                <a:gd name="T40" fmla="*/ 172 w 637"/>
                <a:gd name="T41" fmla="*/ 337 h 388"/>
                <a:gd name="T42" fmla="*/ 148 w 637"/>
                <a:gd name="T43" fmla="*/ 298 h 388"/>
                <a:gd name="T44" fmla="*/ 109 w 637"/>
                <a:gd name="T45" fmla="*/ 317 h 388"/>
                <a:gd name="T46" fmla="*/ 88 w 637"/>
                <a:gd name="T47" fmla="*/ 279 h 388"/>
                <a:gd name="T48" fmla="*/ 103 w 637"/>
                <a:gd name="T49" fmla="*/ 252 h 388"/>
                <a:gd name="T50" fmla="*/ 102 w 637"/>
                <a:gd name="T51" fmla="*/ 212 h 388"/>
                <a:gd name="T52" fmla="*/ 123 w 637"/>
                <a:gd name="T53" fmla="*/ 182 h 388"/>
                <a:gd name="T54" fmla="*/ 118 w 637"/>
                <a:gd name="T55" fmla="*/ 144 h 388"/>
                <a:gd name="T56" fmla="*/ 84 w 637"/>
                <a:gd name="T57" fmla="*/ 156 h 388"/>
                <a:gd name="T58" fmla="*/ 54 w 637"/>
                <a:gd name="T59" fmla="*/ 192 h 388"/>
                <a:gd name="T60" fmla="*/ 9 w 637"/>
                <a:gd name="T61" fmla="*/ 111 h 388"/>
                <a:gd name="T62" fmla="*/ 26 w 637"/>
                <a:gd name="T63" fmla="*/ 71 h 388"/>
                <a:gd name="T64" fmla="*/ 58 w 637"/>
                <a:gd name="T65" fmla="*/ 65 h 388"/>
                <a:gd name="T66" fmla="*/ 106 w 637"/>
                <a:gd name="T67" fmla="*/ 63 h 388"/>
                <a:gd name="T68" fmla="*/ 133 w 637"/>
                <a:gd name="T69" fmla="*/ 85 h 388"/>
                <a:gd name="T70" fmla="*/ 192 w 637"/>
                <a:gd name="T71" fmla="*/ 89 h 388"/>
                <a:gd name="T72" fmla="*/ 242 w 637"/>
                <a:gd name="T73" fmla="*/ 111 h 388"/>
                <a:gd name="T74" fmla="*/ 270 w 637"/>
                <a:gd name="T75" fmla="*/ 87 h 388"/>
                <a:gd name="T76" fmla="*/ 251 w 637"/>
                <a:gd name="T77" fmla="*/ 63 h 388"/>
                <a:gd name="T78" fmla="*/ 285 w 637"/>
                <a:gd name="T79" fmla="*/ 38 h 388"/>
                <a:gd name="T80" fmla="*/ 288 w 637"/>
                <a:gd name="T81" fmla="*/ 19 h 388"/>
                <a:gd name="T82" fmla="*/ 339 w 637"/>
                <a:gd name="T83" fmla="*/ 6 h 388"/>
                <a:gd name="T84" fmla="*/ 372 w 637"/>
                <a:gd name="T85" fmla="*/ 13 h 388"/>
                <a:gd name="T86" fmla="*/ 400 w 637"/>
                <a:gd name="T87" fmla="*/ 43 h 388"/>
                <a:gd name="T88" fmla="*/ 428 w 637"/>
                <a:gd name="T89" fmla="*/ 66 h 388"/>
                <a:gd name="T90" fmla="*/ 456 w 637"/>
                <a:gd name="T91" fmla="*/ 51 h 388"/>
                <a:gd name="T92" fmla="*/ 479 w 637"/>
                <a:gd name="T93" fmla="*/ 89 h 388"/>
                <a:gd name="T94" fmla="*/ 516 w 637"/>
                <a:gd name="T95" fmla="*/ 172 h 388"/>
                <a:gd name="T96" fmla="*/ 550 w 637"/>
                <a:gd name="T97" fmla="*/ 206 h 388"/>
                <a:gd name="T98" fmla="*/ 588 w 637"/>
                <a:gd name="T99" fmla="*/ 244 h 388"/>
                <a:gd name="T100" fmla="*/ 618 w 637"/>
                <a:gd name="T101" fmla="*/ 306 h 388"/>
                <a:gd name="T102" fmla="*/ 636 w 637"/>
                <a:gd name="T103" fmla="*/ 34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7" h="388">
                  <a:moveTo>
                    <a:pt x="636" y="342"/>
                  </a:moveTo>
                  <a:lnTo>
                    <a:pt x="623" y="328"/>
                  </a:lnTo>
                  <a:lnTo>
                    <a:pt x="567" y="353"/>
                  </a:lnTo>
                  <a:lnTo>
                    <a:pt x="561" y="371"/>
                  </a:lnTo>
                  <a:lnTo>
                    <a:pt x="539" y="371"/>
                  </a:lnTo>
                  <a:lnTo>
                    <a:pt x="531" y="368"/>
                  </a:lnTo>
                  <a:lnTo>
                    <a:pt x="528" y="363"/>
                  </a:lnTo>
                  <a:lnTo>
                    <a:pt x="526" y="362"/>
                  </a:lnTo>
                  <a:lnTo>
                    <a:pt x="525" y="354"/>
                  </a:lnTo>
                  <a:lnTo>
                    <a:pt x="522" y="348"/>
                  </a:lnTo>
                  <a:lnTo>
                    <a:pt x="519" y="348"/>
                  </a:lnTo>
                  <a:lnTo>
                    <a:pt x="513" y="354"/>
                  </a:lnTo>
                  <a:lnTo>
                    <a:pt x="479" y="349"/>
                  </a:lnTo>
                  <a:lnTo>
                    <a:pt x="478" y="346"/>
                  </a:lnTo>
                  <a:lnTo>
                    <a:pt x="473" y="343"/>
                  </a:lnTo>
                  <a:lnTo>
                    <a:pt x="472" y="342"/>
                  </a:lnTo>
                  <a:lnTo>
                    <a:pt x="461" y="353"/>
                  </a:lnTo>
                  <a:lnTo>
                    <a:pt x="448" y="352"/>
                  </a:lnTo>
                  <a:lnTo>
                    <a:pt x="439" y="361"/>
                  </a:lnTo>
                  <a:lnTo>
                    <a:pt x="425" y="365"/>
                  </a:lnTo>
                  <a:lnTo>
                    <a:pt x="416" y="373"/>
                  </a:lnTo>
                  <a:lnTo>
                    <a:pt x="408" y="378"/>
                  </a:lnTo>
                  <a:lnTo>
                    <a:pt x="397" y="387"/>
                  </a:lnTo>
                  <a:lnTo>
                    <a:pt x="382" y="381"/>
                  </a:lnTo>
                  <a:lnTo>
                    <a:pt x="365" y="382"/>
                  </a:lnTo>
                  <a:lnTo>
                    <a:pt x="353" y="371"/>
                  </a:lnTo>
                  <a:lnTo>
                    <a:pt x="355" y="350"/>
                  </a:lnTo>
                  <a:lnTo>
                    <a:pt x="356" y="325"/>
                  </a:lnTo>
                  <a:lnTo>
                    <a:pt x="349" y="326"/>
                  </a:lnTo>
                  <a:lnTo>
                    <a:pt x="341" y="304"/>
                  </a:lnTo>
                  <a:lnTo>
                    <a:pt x="338" y="292"/>
                  </a:lnTo>
                  <a:lnTo>
                    <a:pt x="317" y="284"/>
                  </a:lnTo>
                  <a:lnTo>
                    <a:pt x="302" y="272"/>
                  </a:lnTo>
                  <a:lnTo>
                    <a:pt x="291" y="272"/>
                  </a:lnTo>
                  <a:lnTo>
                    <a:pt x="263" y="263"/>
                  </a:lnTo>
                  <a:lnTo>
                    <a:pt x="267" y="245"/>
                  </a:lnTo>
                  <a:lnTo>
                    <a:pt x="270" y="238"/>
                  </a:lnTo>
                  <a:lnTo>
                    <a:pt x="277" y="233"/>
                  </a:lnTo>
                  <a:lnTo>
                    <a:pt x="286" y="230"/>
                  </a:lnTo>
                  <a:lnTo>
                    <a:pt x="290" y="220"/>
                  </a:lnTo>
                  <a:lnTo>
                    <a:pt x="282" y="209"/>
                  </a:lnTo>
                  <a:lnTo>
                    <a:pt x="281" y="195"/>
                  </a:lnTo>
                  <a:lnTo>
                    <a:pt x="285" y="192"/>
                  </a:lnTo>
                  <a:lnTo>
                    <a:pt x="288" y="178"/>
                  </a:lnTo>
                  <a:lnTo>
                    <a:pt x="293" y="168"/>
                  </a:lnTo>
                  <a:lnTo>
                    <a:pt x="292" y="165"/>
                  </a:lnTo>
                  <a:lnTo>
                    <a:pt x="282" y="162"/>
                  </a:lnTo>
                  <a:lnTo>
                    <a:pt x="274" y="166"/>
                  </a:lnTo>
                  <a:lnTo>
                    <a:pt x="272" y="170"/>
                  </a:lnTo>
                  <a:lnTo>
                    <a:pt x="271" y="173"/>
                  </a:lnTo>
                  <a:lnTo>
                    <a:pt x="268" y="174"/>
                  </a:lnTo>
                  <a:lnTo>
                    <a:pt x="265" y="176"/>
                  </a:lnTo>
                  <a:lnTo>
                    <a:pt x="260" y="174"/>
                  </a:lnTo>
                  <a:lnTo>
                    <a:pt x="256" y="179"/>
                  </a:lnTo>
                  <a:lnTo>
                    <a:pt x="254" y="175"/>
                  </a:lnTo>
                  <a:lnTo>
                    <a:pt x="249" y="173"/>
                  </a:lnTo>
                  <a:lnTo>
                    <a:pt x="243" y="177"/>
                  </a:lnTo>
                  <a:lnTo>
                    <a:pt x="233" y="185"/>
                  </a:lnTo>
                  <a:lnTo>
                    <a:pt x="229" y="190"/>
                  </a:lnTo>
                  <a:lnTo>
                    <a:pt x="228" y="196"/>
                  </a:lnTo>
                  <a:lnTo>
                    <a:pt x="175" y="226"/>
                  </a:lnTo>
                  <a:lnTo>
                    <a:pt x="182" y="340"/>
                  </a:lnTo>
                  <a:lnTo>
                    <a:pt x="172" y="337"/>
                  </a:lnTo>
                  <a:lnTo>
                    <a:pt x="170" y="318"/>
                  </a:lnTo>
                  <a:lnTo>
                    <a:pt x="156" y="308"/>
                  </a:lnTo>
                  <a:lnTo>
                    <a:pt x="148" y="298"/>
                  </a:lnTo>
                  <a:lnTo>
                    <a:pt x="135" y="294"/>
                  </a:lnTo>
                  <a:lnTo>
                    <a:pt x="121" y="299"/>
                  </a:lnTo>
                  <a:lnTo>
                    <a:pt x="109" y="317"/>
                  </a:lnTo>
                  <a:lnTo>
                    <a:pt x="105" y="310"/>
                  </a:lnTo>
                  <a:lnTo>
                    <a:pt x="107" y="286"/>
                  </a:lnTo>
                  <a:lnTo>
                    <a:pt x="88" y="279"/>
                  </a:lnTo>
                  <a:lnTo>
                    <a:pt x="86" y="269"/>
                  </a:lnTo>
                  <a:lnTo>
                    <a:pt x="77" y="259"/>
                  </a:lnTo>
                  <a:lnTo>
                    <a:pt x="103" y="252"/>
                  </a:lnTo>
                  <a:lnTo>
                    <a:pt x="92" y="244"/>
                  </a:lnTo>
                  <a:lnTo>
                    <a:pt x="92" y="231"/>
                  </a:lnTo>
                  <a:lnTo>
                    <a:pt x="102" y="212"/>
                  </a:lnTo>
                  <a:lnTo>
                    <a:pt x="116" y="203"/>
                  </a:lnTo>
                  <a:lnTo>
                    <a:pt x="129" y="188"/>
                  </a:lnTo>
                  <a:lnTo>
                    <a:pt x="123" y="182"/>
                  </a:lnTo>
                  <a:lnTo>
                    <a:pt x="125" y="169"/>
                  </a:lnTo>
                  <a:lnTo>
                    <a:pt x="123" y="155"/>
                  </a:lnTo>
                  <a:lnTo>
                    <a:pt x="118" y="144"/>
                  </a:lnTo>
                  <a:lnTo>
                    <a:pt x="109" y="146"/>
                  </a:lnTo>
                  <a:lnTo>
                    <a:pt x="95" y="146"/>
                  </a:lnTo>
                  <a:lnTo>
                    <a:pt x="84" y="156"/>
                  </a:lnTo>
                  <a:lnTo>
                    <a:pt x="73" y="157"/>
                  </a:lnTo>
                  <a:lnTo>
                    <a:pt x="65" y="168"/>
                  </a:lnTo>
                  <a:lnTo>
                    <a:pt x="54" y="192"/>
                  </a:lnTo>
                  <a:lnTo>
                    <a:pt x="31" y="141"/>
                  </a:lnTo>
                  <a:lnTo>
                    <a:pt x="0" y="123"/>
                  </a:lnTo>
                  <a:lnTo>
                    <a:pt x="9" y="111"/>
                  </a:lnTo>
                  <a:lnTo>
                    <a:pt x="5" y="102"/>
                  </a:lnTo>
                  <a:lnTo>
                    <a:pt x="16" y="95"/>
                  </a:lnTo>
                  <a:lnTo>
                    <a:pt x="26" y="71"/>
                  </a:lnTo>
                  <a:lnTo>
                    <a:pt x="49" y="77"/>
                  </a:lnTo>
                  <a:lnTo>
                    <a:pt x="48" y="63"/>
                  </a:lnTo>
                  <a:lnTo>
                    <a:pt x="58" y="65"/>
                  </a:lnTo>
                  <a:lnTo>
                    <a:pt x="80" y="50"/>
                  </a:lnTo>
                  <a:lnTo>
                    <a:pt x="101" y="47"/>
                  </a:lnTo>
                  <a:lnTo>
                    <a:pt x="106" y="63"/>
                  </a:lnTo>
                  <a:lnTo>
                    <a:pt x="119" y="74"/>
                  </a:lnTo>
                  <a:lnTo>
                    <a:pt x="126" y="97"/>
                  </a:lnTo>
                  <a:lnTo>
                    <a:pt x="133" y="85"/>
                  </a:lnTo>
                  <a:lnTo>
                    <a:pt x="142" y="95"/>
                  </a:lnTo>
                  <a:lnTo>
                    <a:pt x="170" y="95"/>
                  </a:lnTo>
                  <a:lnTo>
                    <a:pt x="192" y="89"/>
                  </a:lnTo>
                  <a:lnTo>
                    <a:pt x="210" y="104"/>
                  </a:lnTo>
                  <a:lnTo>
                    <a:pt x="227" y="104"/>
                  </a:lnTo>
                  <a:lnTo>
                    <a:pt x="242" y="111"/>
                  </a:lnTo>
                  <a:lnTo>
                    <a:pt x="272" y="114"/>
                  </a:lnTo>
                  <a:lnTo>
                    <a:pt x="281" y="96"/>
                  </a:lnTo>
                  <a:lnTo>
                    <a:pt x="270" y="87"/>
                  </a:lnTo>
                  <a:lnTo>
                    <a:pt x="260" y="87"/>
                  </a:lnTo>
                  <a:lnTo>
                    <a:pt x="256" y="76"/>
                  </a:lnTo>
                  <a:lnTo>
                    <a:pt x="251" y="63"/>
                  </a:lnTo>
                  <a:lnTo>
                    <a:pt x="269" y="61"/>
                  </a:lnTo>
                  <a:lnTo>
                    <a:pt x="281" y="43"/>
                  </a:lnTo>
                  <a:lnTo>
                    <a:pt x="285" y="38"/>
                  </a:lnTo>
                  <a:lnTo>
                    <a:pt x="289" y="32"/>
                  </a:lnTo>
                  <a:lnTo>
                    <a:pt x="295" y="31"/>
                  </a:lnTo>
                  <a:lnTo>
                    <a:pt x="288" y="19"/>
                  </a:lnTo>
                  <a:lnTo>
                    <a:pt x="302" y="17"/>
                  </a:lnTo>
                  <a:lnTo>
                    <a:pt x="309" y="18"/>
                  </a:lnTo>
                  <a:lnTo>
                    <a:pt x="339" y="6"/>
                  </a:lnTo>
                  <a:lnTo>
                    <a:pt x="342" y="0"/>
                  </a:lnTo>
                  <a:lnTo>
                    <a:pt x="363" y="2"/>
                  </a:lnTo>
                  <a:lnTo>
                    <a:pt x="372" y="13"/>
                  </a:lnTo>
                  <a:lnTo>
                    <a:pt x="376" y="32"/>
                  </a:lnTo>
                  <a:lnTo>
                    <a:pt x="398" y="35"/>
                  </a:lnTo>
                  <a:lnTo>
                    <a:pt x="400" y="43"/>
                  </a:lnTo>
                  <a:lnTo>
                    <a:pt x="408" y="45"/>
                  </a:lnTo>
                  <a:lnTo>
                    <a:pt x="408" y="62"/>
                  </a:lnTo>
                  <a:lnTo>
                    <a:pt x="428" y="66"/>
                  </a:lnTo>
                  <a:lnTo>
                    <a:pt x="431" y="59"/>
                  </a:lnTo>
                  <a:lnTo>
                    <a:pt x="446" y="56"/>
                  </a:lnTo>
                  <a:lnTo>
                    <a:pt x="456" y="51"/>
                  </a:lnTo>
                  <a:lnTo>
                    <a:pt x="455" y="65"/>
                  </a:lnTo>
                  <a:lnTo>
                    <a:pt x="468" y="72"/>
                  </a:lnTo>
                  <a:lnTo>
                    <a:pt x="479" y="89"/>
                  </a:lnTo>
                  <a:lnTo>
                    <a:pt x="492" y="126"/>
                  </a:lnTo>
                  <a:lnTo>
                    <a:pt x="504" y="174"/>
                  </a:lnTo>
                  <a:lnTo>
                    <a:pt x="516" y="172"/>
                  </a:lnTo>
                  <a:lnTo>
                    <a:pt x="524" y="195"/>
                  </a:lnTo>
                  <a:lnTo>
                    <a:pt x="544" y="192"/>
                  </a:lnTo>
                  <a:lnTo>
                    <a:pt x="550" y="206"/>
                  </a:lnTo>
                  <a:lnTo>
                    <a:pt x="550" y="216"/>
                  </a:lnTo>
                  <a:lnTo>
                    <a:pt x="568" y="228"/>
                  </a:lnTo>
                  <a:lnTo>
                    <a:pt x="588" y="244"/>
                  </a:lnTo>
                  <a:lnTo>
                    <a:pt x="600" y="262"/>
                  </a:lnTo>
                  <a:lnTo>
                    <a:pt x="610" y="271"/>
                  </a:lnTo>
                  <a:lnTo>
                    <a:pt x="618" y="306"/>
                  </a:lnTo>
                  <a:lnTo>
                    <a:pt x="630" y="315"/>
                  </a:lnTo>
                  <a:lnTo>
                    <a:pt x="633" y="329"/>
                  </a:lnTo>
                  <a:lnTo>
                    <a:pt x="636" y="34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0" name="Freeform 108"/>
            <p:cNvSpPr>
              <a:spLocks/>
            </p:cNvSpPr>
            <p:nvPr/>
          </p:nvSpPr>
          <p:spPr bwMode="auto">
            <a:xfrm>
              <a:off x="3857" y="1789"/>
              <a:ext cx="143" cy="124"/>
            </a:xfrm>
            <a:custGeom>
              <a:avLst/>
              <a:gdLst>
                <a:gd name="T0" fmla="*/ 142 w 143"/>
                <a:gd name="T1" fmla="*/ 29 h 124"/>
                <a:gd name="T2" fmla="*/ 134 w 143"/>
                <a:gd name="T3" fmla="*/ 26 h 124"/>
                <a:gd name="T4" fmla="*/ 131 w 143"/>
                <a:gd name="T5" fmla="*/ 21 h 124"/>
                <a:gd name="T6" fmla="*/ 129 w 143"/>
                <a:gd name="T7" fmla="*/ 20 h 124"/>
                <a:gd name="T8" fmla="*/ 128 w 143"/>
                <a:gd name="T9" fmla="*/ 12 h 124"/>
                <a:gd name="T10" fmla="*/ 125 w 143"/>
                <a:gd name="T11" fmla="*/ 7 h 124"/>
                <a:gd name="T12" fmla="*/ 122 w 143"/>
                <a:gd name="T13" fmla="*/ 7 h 124"/>
                <a:gd name="T14" fmla="*/ 116 w 143"/>
                <a:gd name="T15" fmla="*/ 12 h 124"/>
                <a:gd name="T16" fmla="*/ 82 w 143"/>
                <a:gd name="T17" fmla="*/ 8 h 124"/>
                <a:gd name="T18" fmla="*/ 81 w 143"/>
                <a:gd name="T19" fmla="*/ 5 h 124"/>
                <a:gd name="T20" fmla="*/ 76 w 143"/>
                <a:gd name="T21" fmla="*/ 1 h 124"/>
                <a:gd name="T22" fmla="*/ 75 w 143"/>
                <a:gd name="T23" fmla="*/ 0 h 124"/>
                <a:gd name="T24" fmla="*/ 64 w 143"/>
                <a:gd name="T25" fmla="*/ 11 h 124"/>
                <a:gd name="T26" fmla="*/ 51 w 143"/>
                <a:gd name="T27" fmla="*/ 10 h 124"/>
                <a:gd name="T28" fmla="*/ 42 w 143"/>
                <a:gd name="T29" fmla="*/ 19 h 124"/>
                <a:gd name="T30" fmla="*/ 28 w 143"/>
                <a:gd name="T31" fmla="*/ 23 h 124"/>
                <a:gd name="T32" fmla="*/ 37 w 143"/>
                <a:gd name="T33" fmla="*/ 31 h 124"/>
                <a:gd name="T34" fmla="*/ 25 w 143"/>
                <a:gd name="T35" fmla="*/ 43 h 124"/>
                <a:gd name="T36" fmla="*/ 40 w 143"/>
                <a:gd name="T37" fmla="*/ 46 h 124"/>
                <a:gd name="T38" fmla="*/ 53 w 143"/>
                <a:gd name="T39" fmla="*/ 57 h 124"/>
                <a:gd name="T40" fmla="*/ 43 w 143"/>
                <a:gd name="T41" fmla="*/ 59 h 124"/>
                <a:gd name="T42" fmla="*/ 33 w 143"/>
                <a:gd name="T43" fmla="*/ 64 h 124"/>
                <a:gd name="T44" fmla="*/ 21 w 143"/>
                <a:gd name="T45" fmla="*/ 66 h 124"/>
                <a:gd name="T46" fmla="*/ 21 w 143"/>
                <a:gd name="T47" fmla="*/ 72 h 124"/>
                <a:gd name="T48" fmla="*/ 15 w 143"/>
                <a:gd name="T49" fmla="*/ 74 h 124"/>
                <a:gd name="T50" fmla="*/ 4 w 143"/>
                <a:gd name="T51" fmla="*/ 83 h 124"/>
                <a:gd name="T52" fmla="*/ 0 w 143"/>
                <a:gd name="T53" fmla="*/ 117 h 124"/>
                <a:gd name="T54" fmla="*/ 21 w 143"/>
                <a:gd name="T55" fmla="*/ 123 h 124"/>
                <a:gd name="T56" fmla="*/ 47 w 143"/>
                <a:gd name="T57" fmla="*/ 114 h 124"/>
                <a:gd name="T58" fmla="*/ 96 w 143"/>
                <a:gd name="T59" fmla="*/ 75 h 124"/>
                <a:gd name="T60" fmla="*/ 142 w 143"/>
                <a:gd name="T61" fmla="*/ 2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24">
                  <a:moveTo>
                    <a:pt x="142" y="29"/>
                  </a:moveTo>
                  <a:lnTo>
                    <a:pt x="134" y="26"/>
                  </a:lnTo>
                  <a:lnTo>
                    <a:pt x="131" y="21"/>
                  </a:lnTo>
                  <a:lnTo>
                    <a:pt x="129" y="20"/>
                  </a:lnTo>
                  <a:lnTo>
                    <a:pt x="128" y="12"/>
                  </a:lnTo>
                  <a:lnTo>
                    <a:pt x="125" y="7"/>
                  </a:lnTo>
                  <a:lnTo>
                    <a:pt x="122" y="7"/>
                  </a:lnTo>
                  <a:lnTo>
                    <a:pt x="116" y="12"/>
                  </a:lnTo>
                  <a:lnTo>
                    <a:pt x="82" y="8"/>
                  </a:lnTo>
                  <a:lnTo>
                    <a:pt x="81" y="5"/>
                  </a:lnTo>
                  <a:lnTo>
                    <a:pt x="76" y="1"/>
                  </a:lnTo>
                  <a:lnTo>
                    <a:pt x="75" y="0"/>
                  </a:lnTo>
                  <a:lnTo>
                    <a:pt x="64" y="11"/>
                  </a:lnTo>
                  <a:lnTo>
                    <a:pt x="51" y="10"/>
                  </a:lnTo>
                  <a:lnTo>
                    <a:pt x="42" y="19"/>
                  </a:lnTo>
                  <a:lnTo>
                    <a:pt x="28" y="23"/>
                  </a:lnTo>
                  <a:lnTo>
                    <a:pt x="37" y="31"/>
                  </a:lnTo>
                  <a:lnTo>
                    <a:pt x="25" y="43"/>
                  </a:lnTo>
                  <a:lnTo>
                    <a:pt x="40" y="46"/>
                  </a:lnTo>
                  <a:lnTo>
                    <a:pt x="53" y="57"/>
                  </a:lnTo>
                  <a:lnTo>
                    <a:pt x="43" y="59"/>
                  </a:lnTo>
                  <a:lnTo>
                    <a:pt x="33" y="64"/>
                  </a:lnTo>
                  <a:lnTo>
                    <a:pt x="21" y="66"/>
                  </a:lnTo>
                  <a:lnTo>
                    <a:pt x="21" y="72"/>
                  </a:lnTo>
                  <a:lnTo>
                    <a:pt x="15" y="74"/>
                  </a:lnTo>
                  <a:lnTo>
                    <a:pt x="4" y="83"/>
                  </a:lnTo>
                  <a:lnTo>
                    <a:pt x="0" y="117"/>
                  </a:lnTo>
                  <a:lnTo>
                    <a:pt x="21" y="123"/>
                  </a:lnTo>
                  <a:lnTo>
                    <a:pt x="47" y="114"/>
                  </a:lnTo>
                  <a:lnTo>
                    <a:pt x="96" y="75"/>
                  </a:lnTo>
                  <a:lnTo>
                    <a:pt x="142" y="29"/>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1" name="Freeform 109"/>
            <p:cNvSpPr>
              <a:spLocks/>
            </p:cNvSpPr>
            <p:nvPr/>
          </p:nvSpPr>
          <p:spPr bwMode="auto">
            <a:xfrm>
              <a:off x="3634" y="1643"/>
              <a:ext cx="277" cy="311"/>
            </a:xfrm>
            <a:custGeom>
              <a:avLst/>
              <a:gdLst>
                <a:gd name="T0" fmla="*/ 260 w 277"/>
                <a:gd name="T1" fmla="*/ 177 h 311"/>
                <a:gd name="T2" fmla="*/ 263 w 277"/>
                <a:gd name="T3" fmla="*/ 192 h 311"/>
                <a:gd name="T4" fmla="*/ 266 w 277"/>
                <a:gd name="T5" fmla="*/ 206 h 311"/>
                <a:gd name="T6" fmla="*/ 244 w 277"/>
                <a:gd name="T7" fmla="*/ 212 h 311"/>
                <a:gd name="T8" fmla="*/ 224 w 277"/>
                <a:gd name="T9" fmla="*/ 213 h 311"/>
                <a:gd name="T10" fmla="*/ 207 w 277"/>
                <a:gd name="T11" fmla="*/ 223 h 311"/>
                <a:gd name="T12" fmla="*/ 212 w 277"/>
                <a:gd name="T13" fmla="*/ 257 h 311"/>
                <a:gd name="T14" fmla="*/ 194 w 277"/>
                <a:gd name="T15" fmla="*/ 307 h 311"/>
                <a:gd name="T16" fmla="*/ 180 w 277"/>
                <a:gd name="T17" fmla="*/ 294 h 311"/>
                <a:gd name="T18" fmla="*/ 180 w 277"/>
                <a:gd name="T19" fmla="*/ 262 h 311"/>
                <a:gd name="T20" fmla="*/ 145 w 277"/>
                <a:gd name="T21" fmla="*/ 249 h 311"/>
                <a:gd name="T22" fmla="*/ 110 w 277"/>
                <a:gd name="T23" fmla="*/ 225 h 311"/>
                <a:gd name="T24" fmla="*/ 97 w 277"/>
                <a:gd name="T25" fmla="*/ 204 h 311"/>
                <a:gd name="T26" fmla="*/ 74 w 277"/>
                <a:gd name="T27" fmla="*/ 187 h 311"/>
                <a:gd name="T28" fmla="*/ 62 w 277"/>
                <a:gd name="T29" fmla="*/ 169 h 311"/>
                <a:gd name="T30" fmla="*/ 55 w 277"/>
                <a:gd name="T31" fmla="*/ 152 h 311"/>
                <a:gd name="T32" fmla="*/ 49 w 277"/>
                <a:gd name="T33" fmla="*/ 133 h 311"/>
                <a:gd name="T34" fmla="*/ 30 w 277"/>
                <a:gd name="T35" fmla="*/ 124 h 311"/>
                <a:gd name="T36" fmla="*/ 23 w 277"/>
                <a:gd name="T37" fmla="*/ 126 h 311"/>
                <a:gd name="T38" fmla="*/ 7 w 277"/>
                <a:gd name="T39" fmla="*/ 144 h 311"/>
                <a:gd name="T40" fmla="*/ 53 w 277"/>
                <a:gd name="T41" fmla="*/ 0 h 311"/>
                <a:gd name="T42" fmla="*/ 50 w 277"/>
                <a:gd name="T43" fmla="*/ 11 h 311"/>
                <a:gd name="T44" fmla="*/ 44 w 277"/>
                <a:gd name="T45" fmla="*/ 25 h 311"/>
                <a:gd name="T46" fmla="*/ 38 w 277"/>
                <a:gd name="T47" fmla="*/ 52 h 311"/>
                <a:gd name="T48" fmla="*/ 49 w 277"/>
                <a:gd name="T49" fmla="*/ 71 h 311"/>
                <a:gd name="T50" fmla="*/ 62 w 277"/>
                <a:gd name="T51" fmla="*/ 76 h 311"/>
                <a:gd name="T52" fmla="*/ 83 w 277"/>
                <a:gd name="T53" fmla="*/ 75 h 311"/>
                <a:gd name="T54" fmla="*/ 116 w 277"/>
                <a:gd name="T55" fmla="*/ 76 h 311"/>
                <a:gd name="T56" fmla="*/ 143 w 277"/>
                <a:gd name="T57" fmla="*/ 88 h 311"/>
                <a:gd name="T58" fmla="*/ 167 w 277"/>
                <a:gd name="T59" fmla="*/ 108 h 311"/>
                <a:gd name="T60" fmla="*/ 182 w 277"/>
                <a:gd name="T61" fmla="*/ 129 h 311"/>
                <a:gd name="T62" fmla="*/ 179 w 277"/>
                <a:gd name="T63" fmla="*/ 175 h 311"/>
                <a:gd name="T64" fmla="*/ 208 w 277"/>
                <a:gd name="T65" fmla="*/ 185 h 311"/>
                <a:gd name="T66" fmla="*/ 234 w 277"/>
                <a:gd name="T67" fmla="*/ 183 h 311"/>
                <a:gd name="T68" fmla="*/ 251 w 277"/>
                <a:gd name="T69" fmla="*/ 16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311">
                  <a:moveTo>
                    <a:pt x="251" y="169"/>
                  </a:moveTo>
                  <a:lnTo>
                    <a:pt x="260" y="177"/>
                  </a:lnTo>
                  <a:lnTo>
                    <a:pt x="248" y="189"/>
                  </a:lnTo>
                  <a:lnTo>
                    <a:pt x="263" y="192"/>
                  </a:lnTo>
                  <a:lnTo>
                    <a:pt x="276" y="204"/>
                  </a:lnTo>
                  <a:lnTo>
                    <a:pt x="266" y="206"/>
                  </a:lnTo>
                  <a:lnTo>
                    <a:pt x="256" y="211"/>
                  </a:lnTo>
                  <a:lnTo>
                    <a:pt x="244" y="212"/>
                  </a:lnTo>
                  <a:lnTo>
                    <a:pt x="235" y="206"/>
                  </a:lnTo>
                  <a:lnTo>
                    <a:pt x="224" y="213"/>
                  </a:lnTo>
                  <a:lnTo>
                    <a:pt x="215" y="211"/>
                  </a:lnTo>
                  <a:lnTo>
                    <a:pt x="207" y="223"/>
                  </a:lnTo>
                  <a:lnTo>
                    <a:pt x="211" y="238"/>
                  </a:lnTo>
                  <a:lnTo>
                    <a:pt x="212" y="257"/>
                  </a:lnTo>
                  <a:lnTo>
                    <a:pt x="209" y="288"/>
                  </a:lnTo>
                  <a:lnTo>
                    <a:pt x="194" y="307"/>
                  </a:lnTo>
                  <a:lnTo>
                    <a:pt x="182" y="310"/>
                  </a:lnTo>
                  <a:lnTo>
                    <a:pt x="180" y="294"/>
                  </a:lnTo>
                  <a:lnTo>
                    <a:pt x="184" y="274"/>
                  </a:lnTo>
                  <a:lnTo>
                    <a:pt x="180" y="262"/>
                  </a:lnTo>
                  <a:lnTo>
                    <a:pt x="168" y="259"/>
                  </a:lnTo>
                  <a:lnTo>
                    <a:pt x="145" y="249"/>
                  </a:lnTo>
                  <a:lnTo>
                    <a:pt x="122" y="237"/>
                  </a:lnTo>
                  <a:lnTo>
                    <a:pt x="110" y="225"/>
                  </a:lnTo>
                  <a:lnTo>
                    <a:pt x="101" y="219"/>
                  </a:lnTo>
                  <a:lnTo>
                    <a:pt x="97" y="204"/>
                  </a:lnTo>
                  <a:lnTo>
                    <a:pt x="89" y="191"/>
                  </a:lnTo>
                  <a:lnTo>
                    <a:pt x="74" y="187"/>
                  </a:lnTo>
                  <a:lnTo>
                    <a:pt x="66" y="179"/>
                  </a:lnTo>
                  <a:lnTo>
                    <a:pt x="62" y="169"/>
                  </a:lnTo>
                  <a:lnTo>
                    <a:pt x="68" y="157"/>
                  </a:lnTo>
                  <a:lnTo>
                    <a:pt x="55" y="152"/>
                  </a:lnTo>
                  <a:lnTo>
                    <a:pt x="57" y="137"/>
                  </a:lnTo>
                  <a:lnTo>
                    <a:pt x="49" y="133"/>
                  </a:lnTo>
                  <a:lnTo>
                    <a:pt x="43" y="127"/>
                  </a:lnTo>
                  <a:lnTo>
                    <a:pt x="30" y="124"/>
                  </a:lnTo>
                  <a:lnTo>
                    <a:pt x="30" y="131"/>
                  </a:lnTo>
                  <a:lnTo>
                    <a:pt x="23" y="126"/>
                  </a:lnTo>
                  <a:lnTo>
                    <a:pt x="16" y="137"/>
                  </a:lnTo>
                  <a:lnTo>
                    <a:pt x="7" y="144"/>
                  </a:lnTo>
                  <a:lnTo>
                    <a:pt x="0" y="30"/>
                  </a:lnTo>
                  <a:lnTo>
                    <a:pt x="53" y="0"/>
                  </a:lnTo>
                  <a:lnTo>
                    <a:pt x="53" y="4"/>
                  </a:lnTo>
                  <a:lnTo>
                    <a:pt x="50" y="11"/>
                  </a:lnTo>
                  <a:lnTo>
                    <a:pt x="44" y="14"/>
                  </a:lnTo>
                  <a:lnTo>
                    <a:pt x="44" y="25"/>
                  </a:lnTo>
                  <a:lnTo>
                    <a:pt x="43" y="38"/>
                  </a:lnTo>
                  <a:lnTo>
                    <a:pt x="38" y="52"/>
                  </a:lnTo>
                  <a:lnTo>
                    <a:pt x="45" y="70"/>
                  </a:lnTo>
                  <a:lnTo>
                    <a:pt x="49" y="71"/>
                  </a:lnTo>
                  <a:lnTo>
                    <a:pt x="53" y="70"/>
                  </a:lnTo>
                  <a:lnTo>
                    <a:pt x="62" y="76"/>
                  </a:lnTo>
                  <a:lnTo>
                    <a:pt x="70" y="78"/>
                  </a:lnTo>
                  <a:lnTo>
                    <a:pt x="83" y="75"/>
                  </a:lnTo>
                  <a:lnTo>
                    <a:pt x="89" y="67"/>
                  </a:lnTo>
                  <a:lnTo>
                    <a:pt x="116" y="76"/>
                  </a:lnTo>
                  <a:lnTo>
                    <a:pt x="128" y="76"/>
                  </a:lnTo>
                  <a:lnTo>
                    <a:pt x="143" y="88"/>
                  </a:lnTo>
                  <a:lnTo>
                    <a:pt x="164" y="97"/>
                  </a:lnTo>
                  <a:lnTo>
                    <a:pt x="167" y="108"/>
                  </a:lnTo>
                  <a:lnTo>
                    <a:pt x="175" y="130"/>
                  </a:lnTo>
                  <a:lnTo>
                    <a:pt x="182" y="129"/>
                  </a:lnTo>
                  <a:lnTo>
                    <a:pt x="181" y="155"/>
                  </a:lnTo>
                  <a:lnTo>
                    <a:pt x="179" y="175"/>
                  </a:lnTo>
                  <a:lnTo>
                    <a:pt x="191" y="186"/>
                  </a:lnTo>
                  <a:lnTo>
                    <a:pt x="208" y="185"/>
                  </a:lnTo>
                  <a:lnTo>
                    <a:pt x="223" y="191"/>
                  </a:lnTo>
                  <a:lnTo>
                    <a:pt x="234" y="183"/>
                  </a:lnTo>
                  <a:lnTo>
                    <a:pt x="242" y="177"/>
                  </a:lnTo>
                  <a:lnTo>
                    <a:pt x="251" y="169"/>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2" name="Freeform 110"/>
            <p:cNvSpPr>
              <a:spLocks/>
            </p:cNvSpPr>
            <p:nvPr/>
          </p:nvSpPr>
          <p:spPr bwMode="auto">
            <a:xfrm>
              <a:off x="3569" y="1741"/>
              <a:ext cx="250" cy="218"/>
            </a:xfrm>
            <a:custGeom>
              <a:avLst/>
              <a:gdLst>
                <a:gd name="T0" fmla="*/ 244 w 250"/>
                <a:gd name="T1" fmla="*/ 195 h 218"/>
                <a:gd name="T2" fmla="*/ 249 w 250"/>
                <a:gd name="T3" fmla="*/ 176 h 218"/>
                <a:gd name="T4" fmla="*/ 244 w 250"/>
                <a:gd name="T5" fmla="*/ 163 h 218"/>
                <a:gd name="T6" fmla="*/ 233 w 250"/>
                <a:gd name="T7" fmla="*/ 160 h 218"/>
                <a:gd name="T8" fmla="*/ 210 w 250"/>
                <a:gd name="T9" fmla="*/ 150 h 218"/>
                <a:gd name="T10" fmla="*/ 187 w 250"/>
                <a:gd name="T11" fmla="*/ 138 h 218"/>
                <a:gd name="T12" fmla="*/ 175 w 250"/>
                <a:gd name="T13" fmla="*/ 126 h 218"/>
                <a:gd name="T14" fmla="*/ 166 w 250"/>
                <a:gd name="T15" fmla="*/ 121 h 218"/>
                <a:gd name="T16" fmla="*/ 162 w 250"/>
                <a:gd name="T17" fmla="*/ 105 h 218"/>
                <a:gd name="T18" fmla="*/ 154 w 250"/>
                <a:gd name="T19" fmla="*/ 93 h 218"/>
                <a:gd name="T20" fmla="*/ 140 w 250"/>
                <a:gd name="T21" fmla="*/ 89 h 218"/>
                <a:gd name="T22" fmla="*/ 131 w 250"/>
                <a:gd name="T23" fmla="*/ 80 h 218"/>
                <a:gd name="T24" fmla="*/ 128 w 250"/>
                <a:gd name="T25" fmla="*/ 70 h 218"/>
                <a:gd name="T26" fmla="*/ 133 w 250"/>
                <a:gd name="T27" fmla="*/ 59 h 218"/>
                <a:gd name="T28" fmla="*/ 120 w 250"/>
                <a:gd name="T29" fmla="*/ 53 h 218"/>
                <a:gd name="T30" fmla="*/ 122 w 250"/>
                <a:gd name="T31" fmla="*/ 39 h 218"/>
                <a:gd name="T32" fmla="*/ 114 w 250"/>
                <a:gd name="T33" fmla="*/ 35 h 218"/>
                <a:gd name="T34" fmla="*/ 109 w 250"/>
                <a:gd name="T35" fmla="*/ 28 h 218"/>
                <a:gd name="T36" fmla="*/ 96 w 250"/>
                <a:gd name="T37" fmla="*/ 25 h 218"/>
                <a:gd name="T38" fmla="*/ 96 w 250"/>
                <a:gd name="T39" fmla="*/ 33 h 218"/>
                <a:gd name="T40" fmla="*/ 88 w 250"/>
                <a:gd name="T41" fmla="*/ 27 h 218"/>
                <a:gd name="T42" fmla="*/ 81 w 250"/>
                <a:gd name="T43" fmla="*/ 39 h 218"/>
                <a:gd name="T44" fmla="*/ 73 w 250"/>
                <a:gd name="T45" fmla="*/ 45 h 218"/>
                <a:gd name="T46" fmla="*/ 63 w 250"/>
                <a:gd name="T47" fmla="*/ 42 h 218"/>
                <a:gd name="T48" fmla="*/ 61 w 250"/>
                <a:gd name="T49" fmla="*/ 23 h 218"/>
                <a:gd name="T50" fmla="*/ 47 w 250"/>
                <a:gd name="T51" fmla="*/ 14 h 218"/>
                <a:gd name="T52" fmla="*/ 39 w 250"/>
                <a:gd name="T53" fmla="*/ 4 h 218"/>
                <a:gd name="T54" fmla="*/ 26 w 250"/>
                <a:gd name="T55" fmla="*/ 0 h 218"/>
                <a:gd name="T56" fmla="*/ 12 w 250"/>
                <a:gd name="T57" fmla="*/ 5 h 218"/>
                <a:gd name="T58" fmla="*/ 0 w 250"/>
                <a:gd name="T59" fmla="*/ 22 h 218"/>
                <a:gd name="T60" fmla="*/ 5 w 250"/>
                <a:gd name="T61" fmla="*/ 29 h 218"/>
                <a:gd name="T62" fmla="*/ 13 w 250"/>
                <a:gd name="T63" fmla="*/ 12 h 218"/>
                <a:gd name="T64" fmla="*/ 26 w 250"/>
                <a:gd name="T65" fmla="*/ 13 h 218"/>
                <a:gd name="T66" fmla="*/ 34 w 250"/>
                <a:gd name="T67" fmla="*/ 21 h 218"/>
                <a:gd name="T68" fmla="*/ 47 w 250"/>
                <a:gd name="T69" fmla="*/ 28 h 218"/>
                <a:gd name="T70" fmla="*/ 41 w 250"/>
                <a:gd name="T71" fmla="*/ 40 h 218"/>
                <a:gd name="T72" fmla="*/ 25 w 250"/>
                <a:gd name="T73" fmla="*/ 45 h 218"/>
                <a:gd name="T74" fmla="*/ 16 w 250"/>
                <a:gd name="T75" fmla="*/ 52 h 218"/>
                <a:gd name="T76" fmla="*/ 1 w 250"/>
                <a:gd name="T77" fmla="*/ 44 h 218"/>
                <a:gd name="T78" fmla="*/ 8 w 250"/>
                <a:gd name="T79" fmla="*/ 80 h 218"/>
                <a:gd name="T80" fmla="*/ 19 w 250"/>
                <a:gd name="T81" fmla="*/ 80 h 218"/>
                <a:gd name="T82" fmla="*/ 20 w 250"/>
                <a:gd name="T83" fmla="*/ 90 h 218"/>
                <a:gd name="T84" fmla="*/ 30 w 250"/>
                <a:gd name="T85" fmla="*/ 95 h 218"/>
                <a:gd name="T86" fmla="*/ 14 w 250"/>
                <a:gd name="T87" fmla="*/ 96 h 218"/>
                <a:gd name="T88" fmla="*/ 8 w 250"/>
                <a:gd name="T89" fmla="*/ 109 h 218"/>
                <a:gd name="T90" fmla="*/ 34 w 250"/>
                <a:gd name="T91" fmla="*/ 125 h 218"/>
                <a:gd name="T92" fmla="*/ 31 w 250"/>
                <a:gd name="T93" fmla="*/ 151 h 218"/>
                <a:gd name="T94" fmla="*/ 36 w 250"/>
                <a:gd name="T95" fmla="*/ 176 h 218"/>
                <a:gd name="T96" fmla="*/ 47 w 250"/>
                <a:gd name="T97" fmla="*/ 173 h 218"/>
                <a:gd name="T98" fmla="*/ 93 w 250"/>
                <a:gd name="T99" fmla="*/ 215 h 218"/>
                <a:gd name="T100" fmla="*/ 99 w 250"/>
                <a:gd name="T101" fmla="*/ 208 h 218"/>
                <a:gd name="T102" fmla="*/ 149 w 250"/>
                <a:gd name="T103" fmla="*/ 217 h 218"/>
                <a:gd name="T104" fmla="*/ 176 w 250"/>
                <a:gd name="T105" fmla="*/ 196 h 218"/>
                <a:gd name="T106" fmla="*/ 230 w 250"/>
                <a:gd name="T107" fmla="*/ 197 h 218"/>
                <a:gd name="T108" fmla="*/ 240 w 250"/>
                <a:gd name="T109" fmla="*/ 185 h 218"/>
                <a:gd name="T110" fmla="*/ 244 w 250"/>
                <a:gd name="T111" fmla="*/ 19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18">
                  <a:moveTo>
                    <a:pt x="244" y="195"/>
                  </a:moveTo>
                  <a:lnTo>
                    <a:pt x="249" y="176"/>
                  </a:lnTo>
                  <a:lnTo>
                    <a:pt x="244" y="163"/>
                  </a:lnTo>
                  <a:lnTo>
                    <a:pt x="233" y="160"/>
                  </a:lnTo>
                  <a:lnTo>
                    <a:pt x="210" y="150"/>
                  </a:lnTo>
                  <a:lnTo>
                    <a:pt x="187" y="138"/>
                  </a:lnTo>
                  <a:lnTo>
                    <a:pt x="175" y="126"/>
                  </a:lnTo>
                  <a:lnTo>
                    <a:pt x="166" y="121"/>
                  </a:lnTo>
                  <a:lnTo>
                    <a:pt x="162" y="105"/>
                  </a:lnTo>
                  <a:lnTo>
                    <a:pt x="154" y="93"/>
                  </a:lnTo>
                  <a:lnTo>
                    <a:pt x="140" y="89"/>
                  </a:lnTo>
                  <a:lnTo>
                    <a:pt x="131" y="80"/>
                  </a:lnTo>
                  <a:lnTo>
                    <a:pt x="128" y="70"/>
                  </a:lnTo>
                  <a:lnTo>
                    <a:pt x="133" y="59"/>
                  </a:lnTo>
                  <a:lnTo>
                    <a:pt x="120" y="53"/>
                  </a:lnTo>
                  <a:lnTo>
                    <a:pt x="122" y="39"/>
                  </a:lnTo>
                  <a:lnTo>
                    <a:pt x="114" y="35"/>
                  </a:lnTo>
                  <a:lnTo>
                    <a:pt x="109" y="28"/>
                  </a:lnTo>
                  <a:lnTo>
                    <a:pt x="96" y="25"/>
                  </a:lnTo>
                  <a:lnTo>
                    <a:pt x="96" y="33"/>
                  </a:lnTo>
                  <a:lnTo>
                    <a:pt x="88" y="27"/>
                  </a:lnTo>
                  <a:lnTo>
                    <a:pt x="81" y="39"/>
                  </a:lnTo>
                  <a:lnTo>
                    <a:pt x="73" y="45"/>
                  </a:lnTo>
                  <a:lnTo>
                    <a:pt x="63" y="42"/>
                  </a:lnTo>
                  <a:lnTo>
                    <a:pt x="61" y="23"/>
                  </a:lnTo>
                  <a:lnTo>
                    <a:pt x="47" y="14"/>
                  </a:lnTo>
                  <a:lnTo>
                    <a:pt x="39" y="4"/>
                  </a:lnTo>
                  <a:lnTo>
                    <a:pt x="26" y="0"/>
                  </a:lnTo>
                  <a:lnTo>
                    <a:pt x="12" y="5"/>
                  </a:lnTo>
                  <a:lnTo>
                    <a:pt x="0" y="22"/>
                  </a:lnTo>
                  <a:lnTo>
                    <a:pt x="5" y="29"/>
                  </a:lnTo>
                  <a:lnTo>
                    <a:pt x="13" y="12"/>
                  </a:lnTo>
                  <a:lnTo>
                    <a:pt x="26" y="13"/>
                  </a:lnTo>
                  <a:lnTo>
                    <a:pt x="34" y="21"/>
                  </a:lnTo>
                  <a:lnTo>
                    <a:pt x="47" y="28"/>
                  </a:lnTo>
                  <a:lnTo>
                    <a:pt x="41" y="40"/>
                  </a:lnTo>
                  <a:lnTo>
                    <a:pt x="25" y="45"/>
                  </a:lnTo>
                  <a:lnTo>
                    <a:pt x="16" y="52"/>
                  </a:lnTo>
                  <a:lnTo>
                    <a:pt x="1" y="44"/>
                  </a:lnTo>
                  <a:lnTo>
                    <a:pt x="8" y="80"/>
                  </a:lnTo>
                  <a:lnTo>
                    <a:pt x="19" y="80"/>
                  </a:lnTo>
                  <a:lnTo>
                    <a:pt x="20" y="90"/>
                  </a:lnTo>
                  <a:lnTo>
                    <a:pt x="30" y="95"/>
                  </a:lnTo>
                  <a:lnTo>
                    <a:pt x="14" y="96"/>
                  </a:lnTo>
                  <a:lnTo>
                    <a:pt x="8" y="109"/>
                  </a:lnTo>
                  <a:lnTo>
                    <a:pt x="34" y="125"/>
                  </a:lnTo>
                  <a:lnTo>
                    <a:pt x="31" y="151"/>
                  </a:lnTo>
                  <a:lnTo>
                    <a:pt x="36" y="176"/>
                  </a:lnTo>
                  <a:lnTo>
                    <a:pt x="47" y="173"/>
                  </a:lnTo>
                  <a:lnTo>
                    <a:pt x="93" y="215"/>
                  </a:lnTo>
                  <a:lnTo>
                    <a:pt x="99" y="208"/>
                  </a:lnTo>
                  <a:lnTo>
                    <a:pt x="149" y="217"/>
                  </a:lnTo>
                  <a:lnTo>
                    <a:pt x="176" y="196"/>
                  </a:lnTo>
                  <a:lnTo>
                    <a:pt x="230" y="197"/>
                  </a:lnTo>
                  <a:lnTo>
                    <a:pt x="240" y="185"/>
                  </a:lnTo>
                  <a:lnTo>
                    <a:pt x="244" y="19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3" name="Freeform 111"/>
            <p:cNvSpPr>
              <a:spLocks/>
            </p:cNvSpPr>
            <p:nvPr/>
          </p:nvSpPr>
          <p:spPr bwMode="auto">
            <a:xfrm>
              <a:off x="3427" y="1870"/>
              <a:ext cx="265" cy="262"/>
            </a:xfrm>
            <a:custGeom>
              <a:avLst/>
              <a:gdLst>
                <a:gd name="T0" fmla="*/ 229 w 265"/>
                <a:gd name="T1" fmla="*/ 196 h 262"/>
                <a:gd name="T2" fmla="*/ 231 w 265"/>
                <a:gd name="T3" fmla="*/ 208 h 262"/>
                <a:gd name="T4" fmla="*/ 235 w 265"/>
                <a:gd name="T5" fmla="*/ 215 h 262"/>
                <a:gd name="T6" fmla="*/ 250 w 265"/>
                <a:gd name="T7" fmla="*/ 217 h 262"/>
                <a:gd name="T8" fmla="*/ 256 w 265"/>
                <a:gd name="T9" fmla="*/ 232 h 262"/>
                <a:gd name="T10" fmla="*/ 264 w 265"/>
                <a:gd name="T11" fmla="*/ 243 h 262"/>
                <a:gd name="T12" fmla="*/ 258 w 265"/>
                <a:gd name="T13" fmla="*/ 246 h 262"/>
                <a:gd name="T14" fmla="*/ 241 w 265"/>
                <a:gd name="T15" fmla="*/ 246 h 262"/>
                <a:gd name="T16" fmla="*/ 239 w 265"/>
                <a:gd name="T17" fmla="*/ 261 h 262"/>
                <a:gd name="T18" fmla="*/ 192 w 265"/>
                <a:gd name="T19" fmla="*/ 248 h 262"/>
                <a:gd name="T20" fmla="*/ 182 w 265"/>
                <a:gd name="T21" fmla="*/ 228 h 262"/>
                <a:gd name="T22" fmla="*/ 168 w 265"/>
                <a:gd name="T23" fmla="*/ 222 h 262"/>
                <a:gd name="T24" fmla="*/ 153 w 265"/>
                <a:gd name="T25" fmla="*/ 228 h 262"/>
                <a:gd name="T26" fmla="*/ 134 w 265"/>
                <a:gd name="T27" fmla="*/ 228 h 262"/>
                <a:gd name="T28" fmla="*/ 110 w 265"/>
                <a:gd name="T29" fmla="*/ 215 h 262"/>
                <a:gd name="T30" fmla="*/ 84 w 265"/>
                <a:gd name="T31" fmla="*/ 169 h 262"/>
                <a:gd name="T32" fmla="*/ 66 w 265"/>
                <a:gd name="T33" fmla="*/ 169 h 262"/>
                <a:gd name="T34" fmla="*/ 55 w 265"/>
                <a:gd name="T35" fmla="*/ 172 h 262"/>
                <a:gd name="T36" fmla="*/ 49 w 265"/>
                <a:gd name="T37" fmla="*/ 163 h 262"/>
                <a:gd name="T38" fmla="*/ 41 w 265"/>
                <a:gd name="T39" fmla="*/ 155 h 262"/>
                <a:gd name="T40" fmla="*/ 41 w 265"/>
                <a:gd name="T41" fmla="*/ 134 h 262"/>
                <a:gd name="T42" fmla="*/ 26 w 265"/>
                <a:gd name="T43" fmla="*/ 134 h 262"/>
                <a:gd name="T44" fmla="*/ 23 w 265"/>
                <a:gd name="T45" fmla="*/ 129 h 262"/>
                <a:gd name="T46" fmla="*/ 23 w 265"/>
                <a:gd name="T47" fmla="*/ 117 h 262"/>
                <a:gd name="T48" fmla="*/ 14 w 265"/>
                <a:gd name="T49" fmla="*/ 118 h 262"/>
                <a:gd name="T50" fmla="*/ 9 w 265"/>
                <a:gd name="T51" fmla="*/ 114 h 262"/>
                <a:gd name="T52" fmla="*/ 9 w 265"/>
                <a:gd name="T53" fmla="*/ 100 h 262"/>
                <a:gd name="T54" fmla="*/ 17 w 265"/>
                <a:gd name="T55" fmla="*/ 92 h 262"/>
                <a:gd name="T56" fmla="*/ 14 w 265"/>
                <a:gd name="T57" fmla="*/ 79 h 262"/>
                <a:gd name="T58" fmla="*/ 4 w 265"/>
                <a:gd name="T59" fmla="*/ 70 h 262"/>
                <a:gd name="T60" fmla="*/ 3 w 265"/>
                <a:gd name="T61" fmla="*/ 61 h 262"/>
                <a:gd name="T62" fmla="*/ 10 w 265"/>
                <a:gd name="T63" fmla="*/ 40 h 262"/>
                <a:gd name="T64" fmla="*/ 3 w 265"/>
                <a:gd name="T65" fmla="*/ 29 h 262"/>
                <a:gd name="T66" fmla="*/ 0 w 265"/>
                <a:gd name="T67" fmla="*/ 14 h 262"/>
                <a:gd name="T68" fmla="*/ 12 w 265"/>
                <a:gd name="T69" fmla="*/ 0 h 262"/>
                <a:gd name="T70" fmla="*/ 14 w 265"/>
                <a:gd name="T71" fmla="*/ 2 h 262"/>
                <a:gd name="T72" fmla="*/ 43 w 265"/>
                <a:gd name="T73" fmla="*/ 26 h 262"/>
                <a:gd name="T74" fmla="*/ 44 w 265"/>
                <a:gd name="T75" fmla="*/ 20 h 262"/>
                <a:gd name="T76" fmla="*/ 46 w 265"/>
                <a:gd name="T77" fmla="*/ 12 h 262"/>
                <a:gd name="T78" fmla="*/ 56 w 265"/>
                <a:gd name="T79" fmla="*/ 4 h 262"/>
                <a:gd name="T80" fmla="*/ 66 w 265"/>
                <a:gd name="T81" fmla="*/ 16 h 262"/>
                <a:gd name="T82" fmla="*/ 77 w 265"/>
                <a:gd name="T83" fmla="*/ 20 h 262"/>
                <a:gd name="T84" fmla="*/ 74 w 265"/>
                <a:gd name="T85" fmla="*/ 30 h 262"/>
                <a:gd name="T86" fmla="*/ 70 w 265"/>
                <a:gd name="T87" fmla="*/ 40 h 262"/>
                <a:gd name="T88" fmla="*/ 100 w 265"/>
                <a:gd name="T89" fmla="*/ 61 h 262"/>
                <a:gd name="T90" fmla="*/ 122 w 265"/>
                <a:gd name="T91" fmla="*/ 75 h 262"/>
                <a:gd name="T92" fmla="*/ 151 w 265"/>
                <a:gd name="T93" fmla="*/ 64 h 262"/>
                <a:gd name="T94" fmla="*/ 178 w 265"/>
                <a:gd name="T95" fmla="*/ 48 h 262"/>
                <a:gd name="T96" fmla="*/ 189 w 265"/>
                <a:gd name="T97" fmla="*/ 44 h 262"/>
                <a:gd name="T98" fmla="*/ 235 w 265"/>
                <a:gd name="T99" fmla="*/ 87 h 262"/>
                <a:gd name="T100" fmla="*/ 234 w 265"/>
                <a:gd name="T101" fmla="*/ 111 h 262"/>
                <a:gd name="T102" fmla="*/ 223 w 265"/>
                <a:gd name="T103" fmla="*/ 120 h 262"/>
                <a:gd name="T104" fmla="*/ 234 w 265"/>
                <a:gd name="T105" fmla="*/ 130 h 262"/>
                <a:gd name="T106" fmla="*/ 231 w 265"/>
                <a:gd name="T107" fmla="*/ 138 h 262"/>
                <a:gd name="T108" fmla="*/ 220 w 265"/>
                <a:gd name="T109" fmla="*/ 147 h 262"/>
                <a:gd name="T110" fmla="*/ 234 w 265"/>
                <a:gd name="T111" fmla="*/ 167 h 262"/>
                <a:gd name="T112" fmla="*/ 243 w 265"/>
                <a:gd name="T113" fmla="*/ 167 h 262"/>
                <a:gd name="T114" fmla="*/ 243 w 265"/>
                <a:gd name="T115" fmla="*/ 178 h 262"/>
                <a:gd name="T116" fmla="*/ 229 w 265"/>
                <a:gd name="T117" fmla="*/ 191 h 262"/>
                <a:gd name="T118" fmla="*/ 229 w 265"/>
                <a:gd name="T119"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 h="262">
                  <a:moveTo>
                    <a:pt x="229" y="196"/>
                  </a:moveTo>
                  <a:lnTo>
                    <a:pt x="231" y="208"/>
                  </a:lnTo>
                  <a:lnTo>
                    <a:pt x="235" y="215"/>
                  </a:lnTo>
                  <a:lnTo>
                    <a:pt x="250" y="217"/>
                  </a:lnTo>
                  <a:lnTo>
                    <a:pt x="256" y="232"/>
                  </a:lnTo>
                  <a:lnTo>
                    <a:pt x="264" y="243"/>
                  </a:lnTo>
                  <a:lnTo>
                    <a:pt x="258" y="246"/>
                  </a:lnTo>
                  <a:lnTo>
                    <a:pt x="241" y="246"/>
                  </a:lnTo>
                  <a:lnTo>
                    <a:pt x="239" y="261"/>
                  </a:lnTo>
                  <a:lnTo>
                    <a:pt x="192" y="248"/>
                  </a:lnTo>
                  <a:lnTo>
                    <a:pt x="182" y="228"/>
                  </a:lnTo>
                  <a:lnTo>
                    <a:pt x="168" y="222"/>
                  </a:lnTo>
                  <a:lnTo>
                    <a:pt x="153" y="228"/>
                  </a:lnTo>
                  <a:lnTo>
                    <a:pt x="134" y="228"/>
                  </a:lnTo>
                  <a:lnTo>
                    <a:pt x="110" y="215"/>
                  </a:lnTo>
                  <a:lnTo>
                    <a:pt x="84" y="169"/>
                  </a:lnTo>
                  <a:lnTo>
                    <a:pt x="66" y="169"/>
                  </a:lnTo>
                  <a:lnTo>
                    <a:pt x="55" y="172"/>
                  </a:lnTo>
                  <a:lnTo>
                    <a:pt x="49" y="163"/>
                  </a:lnTo>
                  <a:lnTo>
                    <a:pt x="41" y="155"/>
                  </a:lnTo>
                  <a:lnTo>
                    <a:pt x="41" y="134"/>
                  </a:lnTo>
                  <a:lnTo>
                    <a:pt x="26" y="134"/>
                  </a:lnTo>
                  <a:lnTo>
                    <a:pt x="23" y="129"/>
                  </a:lnTo>
                  <a:lnTo>
                    <a:pt x="23" y="117"/>
                  </a:lnTo>
                  <a:lnTo>
                    <a:pt x="14" y="118"/>
                  </a:lnTo>
                  <a:lnTo>
                    <a:pt x="9" y="114"/>
                  </a:lnTo>
                  <a:lnTo>
                    <a:pt x="9" y="100"/>
                  </a:lnTo>
                  <a:lnTo>
                    <a:pt x="17" y="92"/>
                  </a:lnTo>
                  <a:lnTo>
                    <a:pt x="14" y="79"/>
                  </a:lnTo>
                  <a:lnTo>
                    <a:pt x="4" y="70"/>
                  </a:lnTo>
                  <a:lnTo>
                    <a:pt x="3" y="61"/>
                  </a:lnTo>
                  <a:lnTo>
                    <a:pt x="10" y="40"/>
                  </a:lnTo>
                  <a:lnTo>
                    <a:pt x="3" y="29"/>
                  </a:lnTo>
                  <a:lnTo>
                    <a:pt x="0" y="14"/>
                  </a:lnTo>
                  <a:lnTo>
                    <a:pt x="12" y="0"/>
                  </a:lnTo>
                  <a:lnTo>
                    <a:pt x="14" y="2"/>
                  </a:lnTo>
                  <a:lnTo>
                    <a:pt x="43" y="26"/>
                  </a:lnTo>
                  <a:lnTo>
                    <a:pt x="44" y="20"/>
                  </a:lnTo>
                  <a:lnTo>
                    <a:pt x="46" y="12"/>
                  </a:lnTo>
                  <a:lnTo>
                    <a:pt x="56" y="4"/>
                  </a:lnTo>
                  <a:lnTo>
                    <a:pt x="66" y="16"/>
                  </a:lnTo>
                  <a:lnTo>
                    <a:pt x="77" y="20"/>
                  </a:lnTo>
                  <a:lnTo>
                    <a:pt x="74" y="30"/>
                  </a:lnTo>
                  <a:lnTo>
                    <a:pt x="70" y="40"/>
                  </a:lnTo>
                  <a:lnTo>
                    <a:pt x="100" y="61"/>
                  </a:lnTo>
                  <a:lnTo>
                    <a:pt x="122" y="75"/>
                  </a:lnTo>
                  <a:lnTo>
                    <a:pt x="151" y="64"/>
                  </a:lnTo>
                  <a:lnTo>
                    <a:pt x="178" y="48"/>
                  </a:lnTo>
                  <a:lnTo>
                    <a:pt x="189" y="44"/>
                  </a:lnTo>
                  <a:lnTo>
                    <a:pt x="235" y="87"/>
                  </a:lnTo>
                  <a:lnTo>
                    <a:pt x="234" y="111"/>
                  </a:lnTo>
                  <a:lnTo>
                    <a:pt x="223" y="120"/>
                  </a:lnTo>
                  <a:lnTo>
                    <a:pt x="234" y="130"/>
                  </a:lnTo>
                  <a:lnTo>
                    <a:pt x="231" y="138"/>
                  </a:lnTo>
                  <a:lnTo>
                    <a:pt x="220" y="147"/>
                  </a:lnTo>
                  <a:lnTo>
                    <a:pt x="234" y="167"/>
                  </a:lnTo>
                  <a:lnTo>
                    <a:pt x="243" y="167"/>
                  </a:lnTo>
                  <a:lnTo>
                    <a:pt x="243" y="178"/>
                  </a:lnTo>
                  <a:lnTo>
                    <a:pt x="229" y="191"/>
                  </a:lnTo>
                  <a:lnTo>
                    <a:pt x="229" y="19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4" name="Freeform 112"/>
            <p:cNvSpPr>
              <a:spLocks/>
            </p:cNvSpPr>
            <p:nvPr/>
          </p:nvSpPr>
          <p:spPr bwMode="auto">
            <a:xfrm>
              <a:off x="3409" y="1828"/>
              <a:ext cx="64" cy="63"/>
            </a:xfrm>
            <a:custGeom>
              <a:avLst/>
              <a:gdLst>
                <a:gd name="T0" fmla="*/ 63 w 64"/>
                <a:gd name="T1" fmla="*/ 53 h 63"/>
                <a:gd name="T2" fmla="*/ 59 w 64"/>
                <a:gd name="T3" fmla="*/ 49 h 63"/>
                <a:gd name="T4" fmla="*/ 59 w 64"/>
                <a:gd name="T5" fmla="*/ 40 h 63"/>
                <a:gd name="T6" fmla="*/ 52 w 64"/>
                <a:gd name="T7" fmla="*/ 40 h 63"/>
                <a:gd name="T8" fmla="*/ 47 w 64"/>
                <a:gd name="T9" fmla="*/ 17 h 63"/>
                <a:gd name="T10" fmla="*/ 41 w 64"/>
                <a:gd name="T11" fmla="*/ 12 h 63"/>
                <a:gd name="T12" fmla="*/ 45 w 64"/>
                <a:gd name="T13" fmla="*/ 5 h 63"/>
                <a:gd name="T14" fmla="*/ 32 w 64"/>
                <a:gd name="T15" fmla="*/ 9 h 63"/>
                <a:gd name="T16" fmla="*/ 24 w 64"/>
                <a:gd name="T17" fmla="*/ 0 h 63"/>
                <a:gd name="T18" fmla="*/ 14 w 64"/>
                <a:gd name="T19" fmla="*/ 5 h 63"/>
                <a:gd name="T20" fmla="*/ 0 w 64"/>
                <a:gd name="T21" fmla="*/ 9 h 63"/>
                <a:gd name="T22" fmla="*/ 30 w 64"/>
                <a:gd name="T23" fmla="*/ 42 h 63"/>
                <a:gd name="T24" fmla="*/ 32 w 64"/>
                <a:gd name="T25" fmla="*/ 44 h 63"/>
                <a:gd name="T26" fmla="*/ 43 w 64"/>
                <a:gd name="T27" fmla="*/ 43 h 63"/>
                <a:gd name="T28" fmla="*/ 47 w 64"/>
                <a:gd name="T29" fmla="*/ 46 h 63"/>
                <a:gd name="T30" fmla="*/ 54 w 64"/>
                <a:gd name="T31" fmla="*/ 54 h 63"/>
                <a:gd name="T32" fmla="*/ 60 w 64"/>
                <a:gd name="T33" fmla="*/ 62 h 63"/>
                <a:gd name="T34" fmla="*/ 63 w 64"/>
                <a:gd name="T35"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3">
                  <a:moveTo>
                    <a:pt x="63" y="53"/>
                  </a:moveTo>
                  <a:lnTo>
                    <a:pt x="59" y="49"/>
                  </a:lnTo>
                  <a:lnTo>
                    <a:pt x="59" y="40"/>
                  </a:lnTo>
                  <a:lnTo>
                    <a:pt x="52" y="40"/>
                  </a:lnTo>
                  <a:lnTo>
                    <a:pt x="47" y="17"/>
                  </a:lnTo>
                  <a:lnTo>
                    <a:pt x="41" y="12"/>
                  </a:lnTo>
                  <a:lnTo>
                    <a:pt x="45" y="5"/>
                  </a:lnTo>
                  <a:lnTo>
                    <a:pt x="32" y="9"/>
                  </a:lnTo>
                  <a:lnTo>
                    <a:pt x="24" y="0"/>
                  </a:lnTo>
                  <a:lnTo>
                    <a:pt x="14" y="5"/>
                  </a:lnTo>
                  <a:lnTo>
                    <a:pt x="0" y="9"/>
                  </a:lnTo>
                  <a:lnTo>
                    <a:pt x="30" y="42"/>
                  </a:lnTo>
                  <a:lnTo>
                    <a:pt x="32" y="44"/>
                  </a:lnTo>
                  <a:lnTo>
                    <a:pt x="43" y="43"/>
                  </a:lnTo>
                  <a:lnTo>
                    <a:pt x="47" y="46"/>
                  </a:lnTo>
                  <a:lnTo>
                    <a:pt x="54" y="54"/>
                  </a:lnTo>
                  <a:lnTo>
                    <a:pt x="60" y="62"/>
                  </a:lnTo>
                  <a:lnTo>
                    <a:pt x="63" y="53"/>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5" name="Freeform 113"/>
            <p:cNvSpPr>
              <a:spLocks/>
            </p:cNvSpPr>
            <p:nvPr/>
          </p:nvSpPr>
          <p:spPr bwMode="auto">
            <a:xfrm>
              <a:off x="3400" y="1782"/>
              <a:ext cx="81" cy="54"/>
            </a:xfrm>
            <a:custGeom>
              <a:avLst/>
              <a:gdLst>
                <a:gd name="T0" fmla="*/ 17 w 81"/>
                <a:gd name="T1" fmla="*/ 0 h 54"/>
                <a:gd name="T2" fmla="*/ 26 w 81"/>
                <a:gd name="T3" fmla="*/ 14 h 54"/>
                <a:gd name="T4" fmla="*/ 24 w 81"/>
                <a:gd name="T5" fmla="*/ 27 h 54"/>
                <a:gd name="T6" fmla="*/ 8 w 81"/>
                <a:gd name="T7" fmla="*/ 34 h 54"/>
                <a:gd name="T8" fmla="*/ 0 w 81"/>
                <a:gd name="T9" fmla="*/ 44 h 54"/>
                <a:gd name="T10" fmla="*/ 9 w 81"/>
                <a:gd name="T11" fmla="*/ 53 h 54"/>
                <a:gd name="T12" fmla="*/ 24 w 81"/>
                <a:gd name="T13" fmla="*/ 50 h 54"/>
                <a:gd name="T14" fmla="*/ 33 w 81"/>
                <a:gd name="T15" fmla="*/ 44 h 54"/>
                <a:gd name="T16" fmla="*/ 41 w 81"/>
                <a:gd name="T17" fmla="*/ 53 h 54"/>
                <a:gd name="T18" fmla="*/ 55 w 81"/>
                <a:gd name="T19" fmla="*/ 50 h 54"/>
                <a:gd name="T20" fmla="*/ 69 w 81"/>
                <a:gd name="T21" fmla="*/ 44 h 54"/>
                <a:gd name="T22" fmla="*/ 79 w 81"/>
                <a:gd name="T23" fmla="*/ 46 h 54"/>
                <a:gd name="T24" fmla="*/ 80 w 81"/>
                <a:gd name="T25" fmla="*/ 44 h 54"/>
                <a:gd name="T26" fmla="*/ 68 w 81"/>
                <a:gd name="T27" fmla="*/ 34 h 54"/>
                <a:gd name="T28" fmla="*/ 72 w 81"/>
                <a:gd name="T29" fmla="*/ 30 h 54"/>
                <a:gd name="T30" fmla="*/ 72 w 81"/>
                <a:gd name="T31" fmla="*/ 27 h 54"/>
                <a:gd name="T32" fmla="*/ 64 w 81"/>
                <a:gd name="T33" fmla="*/ 24 h 54"/>
                <a:gd name="T34" fmla="*/ 68 w 81"/>
                <a:gd name="T35" fmla="*/ 19 h 54"/>
                <a:gd name="T36" fmla="*/ 57 w 81"/>
                <a:gd name="T37" fmla="*/ 16 h 54"/>
                <a:gd name="T38" fmla="*/ 55 w 81"/>
                <a:gd name="T39" fmla="*/ 18 h 54"/>
                <a:gd name="T40" fmla="*/ 47 w 81"/>
                <a:gd name="T41" fmla="*/ 8 h 54"/>
                <a:gd name="T42" fmla="*/ 34 w 81"/>
                <a:gd name="T43" fmla="*/ 7 h 54"/>
                <a:gd name="T44" fmla="*/ 24 w 81"/>
                <a:gd name="T45" fmla="*/ 0 h 54"/>
                <a:gd name="T46" fmla="*/ 17 w 81"/>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4">
                  <a:moveTo>
                    <a:pt x="17" y="0"/>
                  </a:moveTo>
                  <a:lnTo>
                    <a:pt x="26" y="14"/>
                  </a:lnTo>
                  <a:lnTo>
                    <a:pt x="24" y="27"/>
                  </a:lnTo>
                  <a:lnTo>
                    <a:pt x="8" y="34"/>
                  </a:lnTo>
                  <a:lnTo>
                    <a:pt x="0" y="44"/>
                  </a:lnTo>
                  <a:lnTo>
                    <a:pt x="9" y="53"/>
                  </a:lnTo>
                  <a:lnTo>
                    <a:pt x="24" y="50"/>
                  </a:lnTo>
                  <a:lnTo>
                    <a:pt x="33" y="44"/>
                  </a:lnTo>
                  <a:lnTo>
                    <a:pt x="41" y="53"/>
                  </a:lnTo>
                  <a:lnTo>
                    <a:pt x="55" y="50"/>
                  </a:lnTo>
                  <a:lnTo>
                    <a:pt x="69" y="44"/>
                  </a:lnTo>
                  <a:lnTo>
                    <a:pt x="79" y="46"/>
                  </a:lnTo>
                  <a:lnTo>
                    <a:pt x="80" y="44"/>
                  </a:lnTo>
                  <a:lnTo>
                    <a:pt x="68" y="34"/>
                  </a:lnTo>
                  <a:lnTo>
                    <a:pt x="72" y="30"/>
                  </a:lnTo>
                  <a:lnTo>
                    <a:pt x="72" y="27"/>
                  </a:lnTo>
                  <a:lnTo>
                    <a:pt x="64" y="24"/>
                  </a:lnTo>
                  <a:lnTo>
                    <a:pt x="68" y="19"/>
                  </a:lnTo>
                  <a:lnTo>
                    <a:pt x="57" y="16"/>
                  </a:lnTo>
                  <a:lnTo>
                    <a:pt x="55" y="18"/>
                  </a:lnTo>
                  <a:lnTo>
                    <a:pt x="47" y="8"/>
                  </a:lnTo>
                  <a:lnTo>
                    <a:pt x="34" y="7"/>
                  </a:lnTo>
                  <a:lnTo>
                    <a:pt x="24" y="0"/>
                  </a:lnTo>
                  <a:lnTo>
                    <a:pt x="17" y="0"/>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6" name="Freeform 114"/>
            <p:cNvSpPr>
              <a:spLocks/>
            </p:cNvSpPr>
            <p:nvPr/>
          </p:nvSpPr>
          <p:spPr bwMode="auto">
            <a:xfrm>
              <a:off x="3179" y="1805"/>
              <a:ext cx="260" cy="130"/>
            </a:xfrm>
            <a:custGeom>
              <a:avLst/>
              <a:gdLst>
                <a:gd name="T0" fmla="*/ 64 w 260"/>
                <a:gd name="T1" fmla="*/ 22 h 130"/>
                <a:gd name="T2" fmla="*/ 84 w 260"/>
                <a:gd name="T3" fmla="*/ 9 h 130"/>
                <a:gd name="T4" fmla="*/ 131 w 260"/>
                <a:gd name="T5" fmla="*/ 1 h 130"/>
                <a:gd name="T6" fmla="*/ 152 w 260"/>
                <a:gd name="T7" fmla="*/ 11 h 130"/>
                <a:gd name="T8" fmla="*/ 189 w 260"/>
                <a:gd name="T9" fmla="*/ 24 h 130"/>
                <a:gd name="T10" fmla="*/ 221 w 260"/>
                <a:gd name="T11" fmla="*/ 21 h 130"/>
                <a:gd name="T12" fmla="*/ 259 w 260"/>
                <a:gd name="T13" fmla="*/ 65 h 130"/>
                <a:gd name="T14" fmla="*/ 250 w 260"/>
                <a:gd name="T15" fmla="*/ 94 h 130"/>
                <a:gd name="T16" fmla="*/ 250 w 260"/>
                <a:gd name="T17" fmla="*/ 126 h 130"/>
                <a:gd name="T18" fmla="*/ 222 w 260"/>
                <a:gd name="T19" fmla="*/ 122 h 130"/>
                <a:gd name="T20" fmla="*/ 198 w 260"/>
                <a:gd name="T21" fmla="*/ 125 h 130"/>
                <a:gd name="T22" fmla="*/ 149 w 260"/>
                <a:gd name="T23" fmla="*/ 116 h 130"/>
                <a:gd name="T24" fmla="*/ 138 w 260"/>
                <a:gd name="T25" fmla="*/ 125 h 130"/>
                <a:gd name="T26" fmla="*/ 135 w 260"/>
                <a:gd name="T27" fmla="*/ 113 h 130"/>
                <a:gd name="T28" fmla="*/ 108 w 260"/>
                <a:gd name="T29" fmla="*/ 115 h 130"/>
                <a:gd name="T30" fmla="*/ 90 w 260"/>
                <a:gd name="T31" fmla="*/ 111 h 130"/>
                <a:gd name="T32" fmla="*/ 73 w 260"/>
                <a:gd name="T33" fmla="*/ 106 h 130"/>
                <a:gd name="T34" fmla="*/ 65 w 260"/>
                <a:gd name="T35" fmla="*/ 102 h 130"/>
                <a:gd name="T36" fmla="*/ 62 w 260"/>
                <a:gd name="T37" fmla="*/ 111 h 130"/>
                <a:gd name="T38" fmla="*/ 52 w 260"/>
                <a:gd name="T39" fmla="*/ 113 h 130"/>
                <a:gd name="T40" fmla="*/ 41 w 260"/>
                <a:gd name="T41" fmla="*/ 105 h 130"/>
                <a:gd name="T42" fmla="*/ 28 w 260"/>
                <a:gd name="T43" fmla="*/ 109 h 130"/>
                <a:gd name="T44" fmla="*/ 30 w 260"/>
                <a:gd name="T45" fmla="*/ 102 h 130"/>
                <a:gd name="T46" fmla="*/ 21 w 260"/>
                <a:gd name="T47" fmla="*/ 97 h 130"/>
                <a:gd name="T48" fmla="*/ 16 w 260"/>
                <a:gd name="T49" fmla="*/ 83 h 130"/>
                <a:gd name="T50" fmla="*/ 5 w 260"/>
                <a:gd name="T51" fmla="*/ 79 h 130"/>
                <a:gd name="T52" fmla="*/ 0 w 260"/>
                <a:gd name="T53" fmla="*/ 79 h 130"/>
                <a:gd name="T54" fmla="*/ 5 w 260"/>
                <a:gd name="T55" fmla="*/ 72 h 130"/>
                <a:gd name="T56" fmla="*/ 10 w 260"/>
                <a:gd name="T57" fmla="*/ 60 h 130"/>
                <a:gd name="T58" fmla="*/ 1 w 260"/>
                <a:gd name="T59" fmla="*/ 51 h 130"/>
                <a:gd name="T60" fmla="*/ 14 w 260"/>
                <a:gd name="T61" fmla="*/ 39 h 130"/>
                <a:gd name="T62" fmla="*/ 47 w 260"/>
                <a:gd name="T63" fmla="*/ 38 h 130"/>
                <a:gd name="T64" fmla="*/ 60 w 260"/>
                <a:gd name="T65" fmla="*/ 37 h 130"/>
                <a:gd name="T66" fmla="*/ 63 w 260"/>
                <a:gd name="T67" fmla="*/ 36 h 130"/>
                <a:gd name="T68" fmla="*/ 70 w 260"/>
                <a:gd name="T69" fmla="*/ 29 h 130"/>
                <a:gd name="T70" fmla="*/ 64 w 260"/>
                <a:gd name="T71"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130">
                  <a:moveTo>
                    <a:pt x="60" y="22"/>
                  </a:moveTo>
                  <a:lnTo>
                    <a:pt x="64" y="22"/>
                  </a:lnTo>
                  <a:lnTo>
                    <a:pt x="67" y="16"/>
                  </a:lnTo>
                  <a:lnTo>
                    <a:pt x="84" y="9"/>
                  </a:lnTo>
                  <a:lnTo>
                    <a:pt x="89" y="0"/>
                  </a:lnTo>
                  <a:lnTo>
                    <a:pt x="131" y="1"/>
                  </a:lnTo>
                  <a:lnTo>
                    <a:pt x="131" y="11"/>
                  </a:lnTo>
                  <a:lnTo>
                    <a:pt x="152" y="11"/>
                  </a:lnTo>
                  <a:lnTo>
                    <a:pt x="159" y="23"/>
                  </a:lnTo>
                  <a:lnTo>
                    <a:pt x="189" y="24"/>
                  </a:lnTo>
                  <a:lnTo>
                    <a:pt x="208" y="27"/>
                  </a:lnTo>
                  <a:lnTo>
                    <a:pt x="221" y="21"/>
                  </a:lnTo>
                  <a:lnTo>
                    <a:pt x="230" y="30"/>
                  </a:lnTo>
                  <a:lnTo>
                    <a:pt x="259" y="65"/>
                  </a:lnTo>
                  <a:lnTo>
                    <a:pt x="247" y="80"/>
                  </a:lnTo>
                  <a:lnTo>
                    <a:pt x="250" y="94"/>
                  </a:lnTo>
                  <a:lnTo>
                    <a:pt x="257" y="106"/>
                  </a:lnTo>
                  <a:lnTo>
                    <a:pt x="250" y="126"/>
                  </a:lnTo>
                  <a:lnTo>
                    <a:pt x="233" y="126"/>
                  </a:lnTo>
                  <a:lnTo>
                    <a:pt x="222" y="122"/>
                  </a:lnTo>
                  <a:lnTo>
                    <a:pt x="208" y="129"/>
                  </a:lnTo>
                  <a:lnTo>
                    <a:pt x="198" y="125"/>
                  </a:lnTo>
                  <a:lnTo>
                    <a:pt x="172" y="129"/>
                  </a:lnTo>
                  <a:lnTo>
                    <a:pt x="149" y="116"/>
                  </a:lnTo>
                  <a:lnTo>
                    <a:pt x="140" y="129"/>
                  </a:lnTo>
                  <a:lnTo>
                    <a:pt x="138" y="125"/>
                  </a:lnTo>
                  <a:lnTo>
                    <a:pt x="142" y="116"/>
                  </a:lnTo>
                  <a:lnTo>
                    <a:pt x="135" y="113"/>
                  </a:lnTo>
                  <a:lnTo>
                    <a:pt x="123" y="110"/>
                  </a:lnTo>
                  <a:lnTo>
                    <a:pt x="108" y="115"/>
                  </a:lnTo>
                  <a:lnTo>
                    <a:pt x="98" y="115"/>
                  </a:lnTo>
                  <a:lnTo>
                    <a:pt x="90" y="111"/>
                  </a:lnTo>
                  <a:lnTo>
                    <a:pt x="78" y="106"/>
                  </a:lnTo>
                  <a:lnTo>
                    <a:pt x="73" y="106"/>
                  </a:lnTo>
                  <a:lnTo>
                    <a:pt x="70" y="102"/>
                  </a:lnTo>
                  <a:lnTo>
                    <a:pt x="65" y="102"/>
                  </a:lnTo>
                  <a:lnTo>
                    <a:pt x="64" y="107"/>
                  </a:lnTo>
                  <a:lnTo>
                    <a:pt x="62" y="111"/>
                  </a:lnTo>
                  <a:lnTo>
                    <a:pt x="58" y="110"/>
                  </a:lnTo>
                  <a:lnTo>
                    <a:pt x="52" y="113"/>
                  </a:lnTo>
                  <a:lnTo>
                    <a:pt x="47" y="113"/>
                  </a:lnTo>
                  <a:lnTo>
                    <a:pt x="41" y="105"/>
                  </a:lnTo>
                  <a:lnTo>
                    <a:pt x="32" y="104"/>
                  </a:lnTo>
                  <a:lnTo>
                    <a:pt x="28" y="109"/>
                  </a:lnTo>
                  <a:lnTo>
                    <a:pt x="24" y="104"/>
                  </a:lnTo>
                  <a:lnTo>
                    <a:pt x="30" y="102"/>
                  </a:lnTo>
                  <a:lnTo>
                    <a:pt x="28" y="97"/>
                  </a:lnTo>
                  <a:lnTo>
                    <a:pt x="21" y="97"/>
                  </a:lnTo>
                  <a:lnTo>
                    <a:pt x="13" y="87"/>
                  </a:lnTo>
                  <a:lnTo>
                    <a:pt x="16" y="83"/>
                  </a:lnTo>
                  <a:lnTo>
                    <a:pt x="12" y="81"/>
                  </a:lnTo>
                  <a:lnTo>
                    <a:pt x="5" y="79"/>
                  </a:lnTo>
                  <a:lnTo>
                    <a:pt x="3" y="81"/>
                  </a:lnTo>
                  <a:lnTo>
                    <a:pt x="0" y="79"/>
                  </a:lnTo>
                  <a:lnTo>
                    <a:pt x="0" y="72"/>
                  </a:lnTo>
                  <a:lnTo>
                    <a:pt x="5" y="72"/>
                  </a:lnTo>
                  <a:lnTo>
                    <a:pt x="7" y="63"/>
                  </a:lnTo>
                  <a:lnTo>
                    <a:pt x="10" y="60"/>
                  </a:lnTo>
                  <a:lnTo>
                    <a:pt x="6" y="60"/>
                  </a:lnTo>
                  <a:lnTo>
                    <a:pt x="1" y="51"/>
                  </a:lnTo>
                  <a:lnTo>
                    <a:pt x="3" y="44"/>
                  </a:lnTo>
                  <a:lnTo>
                    <a:pt x="14" y="39"/>
                  </a:lnTo>
                  <a:lnTo>
                    <a:pt x="34" y="36"/>
                  </a:lnTo>
                  <a:lnTo>
                    <a:pt x="47" y="38"/>
                  </a:lnTo>
                  <a:lnTo>
                    <a:pt x="57" y="38"/>
                  </a:lnTo>
                  <a:lnTo>
                    <a:pt x="60" y="37"/>
                  </a:lnTo>
                  <a:lnTo>
                    <a:pt x="69" y="37"/>
                  </a:lnTo>
                  <a:lnTo>
                    <a:pt x="63" y="36"/>
                  </a:lnTo>
                  <a:lnTo>
                    <a:pt x="64" y="32"/>
                  </a:lnTo>
                  <a:lnTo>
                    <a:pt x="70" y="29"/>
                  </a:lnTo>
                  <a:lnTo>
                    <a:pt x="72" y="25"/>
                  </a:lnTo>
                  <a:lnTo>
                    <a:pt x="64" y="27"/>
                  </a:lnTo>
                  <a:lnTo>
                    <a:pt x="60" y="2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7" name="Freeform 115"/>
            <p:cNvSpPr>
              <a:spLocks/>
            </p:cNvSpPr>
            <p:nvPr/>
          </p:nvSpPr>
          <p:spPr bwMode="auto">
            <a:xfrm>
              <a:off x="3522" y="1057"/>
              <a:ext cx="36" cy="39"/>
            </a:xfrm>
            <a:custGeom>
              <a:avLst/>
              <a:gdLst>
                <a:gd name="T0" fmla="*/ 35 w 36"/>
                <a:gd name="T1" fmla="*/ 19 h 39"/>
                <a:gd name="T2" fmla="*/ 19 w 36"/>
                <a:gd name="T3" fmla="*/ 0 h 39"/>
                <a:gd name="T4" fmla="*/ 7 w 36"/>
                <a:gd name="T5" fmla="*/ 7 h 39"/>
                <a:gd name="T6" fmla="*/ 0 w 36"/>
                <a:gd name="T7" fmla="*/ 23 h 39"/>
                <a:gd name="T8" fmla="*/ 0 w 36"/>
                <a:gd name="T9" fmla="*/ 38 h 39"/>
                <a:gd name="T10" fmla="*/ 13 w 36"/>
                <a:gd name="T11" fmla="*/ 38 h 39"/>
                <a:gd name="T12" fmla="*/ 16 w 36"/>
                <a:gd name="T13" fmla="*/ 26 h 39"/>
                <a:gd name="T14" fmla="*/ 35 w 36"/>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5" y="19"/>
                  </a:moveTo>
                  <a:lnTo>
                    <a:pt x="19" y="0"/>
                  </a:lnTo>
                  <a:lnTo>
                    <a:pt x="7" y="7"/>
                  </a:lnTo>
                  <a:lnTo>
                    <a:pt x="0" y="23"/>
                  </a:lnTo>
                  <a:lnTo>
                    <a:pt x="0" y="38"/>
                  </a:lnTo>
                  <a:lnTo>
                    <a:pt x="13" y="38"/>
                  </a:lnTo>
                  <a:lnTo>
                    <a:pt x="16" y="26"/>
                  </a:lnTo>
                  <a:lnTo>
                    <a:pt x="35" y="19"/>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8" name="Freeform 116"/>
            <p:cNvSpPr>
              <a:spLocks/>
            </p:cNvSpPr>
            <p:nvPr/>
          </p:nvSpPr>
          <p:spPr bwMode="auto">
            <a:xfrm>
              <a:off x="3579" y="695"/>
              <a:ext cx="269" cy="337"/>
            </a:xfrm>
            <a:custGeom>
              <a:avLst/>
              <a:gdLst>
                <a:gd name="T0" fmla="*/ 268 w 269"/>
                <a:gd name="T1" fmla="*/ 5 h 337"/>
                <a:gd name="T2" fmla="*/ 252 w 269"/>
                <a:gd name="T3" fmla="*/ 32 h 337"/>
                <a:gd name="T4" fmla="*/ 196 w 269"/>
                <a:gd name="T5" fmla="*/ 72 h 337"/>
                <a:gd name="T6" fmla="*/ 181 w 269"/>
                <a:gd name="T7" fmla="*/ 70 h 337"/>
                <a:gd name="T8" fmla="*/ 133 w 269"/>
                <a:gd name="T9" fmla="*/ 122 h 337"/>
                <a:gd name="T10" fmla="*/ 111 w 269"/>
                <a:gd name="T11" fmla="*/ 137 h 337"/>
                <a:gd name="T12" fmla="*/ 111 w 269"/>
                <a:gd name="T13" fmla="*/ 162 h 337"/>
                <a:gd name="T14" fmla="*/ 91 w 269"/>
                <a:gd name="T15" fmla="*/ 165 h 337"/>
                <a:gd name="T16" fmla="*/ 83 w 269"/>
                <a:gd name="T17" fmla="*/ 196 h 337"/>
                <a:gd name="T18" fmla="*/ 73 w 269"/>
                <a:gd name="T19" fmla="*/ 221 h 337"/>
                <a:gd name="T20" fmla="*/ 51 w 269"/>
                <a:gd name="T21" fmla="*/ 235 h 337"/>
                <a:gd name="T22" fmla="*/ 58 w 269"/>
                <a:gd name="T23" fmla="*/ 251 h 337"/>
                <a:gd name="T24" fmla="*/ 56 w 269"/>
                <a:gd name="T25" fmla="*/ 280 h 337"/>
                <a:gd name="T26" fmla="*/ 61 w 269"/>
                <a:gd name="T27" fmla="*/ 303 h 337"/>
                <a:gd name="T28" fmla="*/ 61 w 269"/>
                <a:gd name="T29" fmla="*/ 312 h 337"/>
                <a:gd name="T30" fmla="*/ 73 w 269"/>
                <a:gd name="T31" fmla="*/ 318 h 337"/>
                <a:gd name="T32" fmla="*/ 77 w 269"/>
                <a:gd name="T33" fmla="*/ 325 h 337"/>
                <a:gd name="T34" fmla="*/ 77 w 269"/>
                <a:gd name="T35" fmla="*/ 335 h 337"/>
                <a:gd name="T36" fmla="*/ 71 w 269"/>
                <a:gd name="T37" fmla="*/ 331 h 337"/>
                <a:gd name="T38" fmla="*/ 71 w 269"/>
                <a:gd name="T39" fmla="*/ 336 h 337"/>
                <a:gd name="T40" fmla="*/ 55 w 269"/>
                <a:gd name="T41" fmla="*/ 336 h 337"/>
                <a:gd name="T42" fmla="*/ 38 w 269"/>
                <a:gd name="T43" fmla="*/ 318 h 337"/>
                <a:gd name="T44" fmla="*/ 17 w 269"/>
                <a:gd name="T45" fmla="*/ 318 h 337"/>
                <a:gd name="T46" fmla="*/ 17 w 269"/>
                <a:gd name="T47" fmla="*/ 303 h 337"/>
                <a:gd name="T48" fmla="*/ 12 w 269"/>
                <a:gd name="T49" fmla="*/ 297 h 337"/>
                <a:gd name="T50" fmla="*/ 12 w 269"/>
                <a:gd name="T51" fmla="*/ 288 h 337"/>
                <a:gd name="T52" fmla="*/ 0 w 269"/>
                <a:gd name="T53" fmla="*/ 292 h 337"/>
                <a:gd name="T54" fmla="*/ 0 w 269"/>
                <a:gd name="T55" fmla="*/ 271 h 337"/>
                <a:gd name="T56" fmla="*/ 4 w 269"/>
                <a:gd name="T57" fmla="*/ 269 h 337"/>
                <a:gd name="T58" fmla="*/ 4 w 269"/>
                <a:gd name="T59" fmla="*/ 259 h 337"/>
                <a:gd name="T60" fmla="*/ 12 w 269"/>
                <a:gd name="T61" fmla="*/ 247 h 337"/>
                <a:gd name="T62" fmla="*/ 10 w 269"/>
                <a:gd name="T63" fmla="*/ 241 h 337"/>
                <a:gd name="T64" fmla="*/ 10 w 269"/>
                <a:gd name="T65" fmla="*/ 233 h 337"/>
                <a:gd name="T66" fmla="*/ 18 w 269"/>
                <a:gd name="T67" fmla="*/ 227 h 337"/>
                <a:gd name="T68" fmla="*/ 24 w 269"/>
                <a:gd name="T69" fmla="*/ 217 h 337"/>
                <a:gd name="T70" fmla="*/ 33 w 269"/>
                <a:gd name="T71" fmla="*/ 203 h 337"/>
                <a:gd name="T72" fmla="*/ 28 w 269"/>
                <a:gd name="T73" fmla="*/ 196 h 337"/>
                <a:gd name="T74" fmla="*/ 31 w 269"/>
                <a:gd name="T75" fmla="*/ 165 h 337"/>
                <a:gd name="T76" fmla="*/ 67 w 269"/>
                <a:gd name="T77" fmla="*/ 130 h 337"/>
                <a:gd name="T78" fmla="*/ 67 w 269"/>
                <a:gd name="T79" fmla="*/ 115 h 337"/>
                <a:gd name="T80" fmla="*/ 87 w 269"/>
                <a:gd name="T81" fmla="*/ 83 h 337"/>
                <a:gd name="T82" fmla="*/ 104 w 269"/>
                <a:gd name="T83" fmla="*/ 78 h 337"/>
                <a:gd name="T84" fmla="*/ 129 w 269"/>
                <a:gd name="T85" fmla="*/ 46 h 337"/>
                <a:gd name="T86" fmla="*/ 147 w 269"/>
                <a:gd name="T87" fmla="*/ 48 h 337"/>
                <a:gd name="T88" fmla="*/ 151 w 269"/>
                <a:gd name="T89" fmla="*/ 39 h 337"/>
                <a:gd name="T90" fmla="*/ 177 w 269"/>
                <a:gd name="T91" fmla="*/ 42 h 337"/>
                <a:gd name="T92" fmla="*/ 193 w 269"/>
                <a:gd name="T93" fmla="*/ 29 h 337"/>
                <a:gd name="T94" fmla="*/ 205 w 269"/>
                <a:gd name="T95" fmla="*/ 29 h 337"/>
                <a:gd name="T96" fmla="*/ 210 w 269"/>
                <a:gd name="T97" fmla="*/ 27 h 337"/>
                <a:gd name="T98" fmla="*/ 210 w 269"/>
                <a:gd name="T99" fmla="*/ 11 h 337"/>
                <a:gd name="T100" fmla="*/ 214 w 269"/>
                <a:gd name="T101" fmla="*/ 2 h 337"/>
                <a:gd name="T102" fmla="*/ 258 w 269"/>
                <a:gd name="T103" fmla="*/ 0 h 337"/>
                <a:gd name="T104" fmla="*/ 268 w 269"/>
                <a:gd name="T105" fmla="*/ 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9" h="337">
                  <a:moveTo>
                    <a:pt x="268" y="5"/>
                  </a:moveTo>
                  <a:lnTo>
                    <a:pt x="252" y="32"/>
                  </a:lnTo>
                  <a:lnTo>
                    <a:pt x="196" y="72"/>
                  </a:lnTo>
                  <a:lnTo>
                    <a:pt x="181" y="70"/>
                  </a:lnTo>
                  <a:lnTo>
                    <a:pt x="133" y="122"/>
                  </a:lnTo>
                  <a:lnTo>
                    <a:pt x="111" y="137"/>
                  </a:lnTo>
                  <a:lnTo>
                    <a:pt x="111" y="162"/>
                  </a:lnTo>
                  <a:lnTo>
                    <a:pt x="91" y="165"/>
                  </a:lnTo>
                  <a:lnTo>
                    <a:pt x="83" y="196"/>
                  </a:lnTo>
                  <a:lnTo>
                    <a:pt x="73" y="221"/>
                  </a:lnTo>
                  <a:lnTo>
                    <a:pt x="51" y="235"/>
                  </a:lnTo>
                  <a:lnTo>
                    <a:pt x="58" y="251"/>
                  </a:lnTo>
                  <a:lnTo>
                    <a:pt x="56" y="280"/>
                  </a:lnTo>
                  <a:lnTo>
                    <a:pt x="61" y="303"/>
                  </a:lnTo>
                  <a:lnTo>
                    <a:pt x="61" y="312"/>
                  </a:lnTo>
                  <a:lnTo>
                    <a:pt x="73" y="318"/>
                  </a:lnTo>
                  <a:lnTo>
                    <a:pt x="77" y="325"/>
                  </a:lnTo>
                  <a:lnTo>
                    <a:pt x="77" y="335"/>
                  </a:lnTo>
                  <a:lnTo>
                    <a:pt x="71" y="331"/>
                  </a:lnTo>
                  <a:lnTo>
                    <a:pt x="71" y="336"/>
                  </a:lnTo>
                  <a:lnTo>
                    <a:pt x="55" y="336"/>
                  </a:lnTo>
                  <a:lnTo>
                    <a:pt x="38" y="318"/>
                  </a:lnTo>
                  <a:lnTo>
                    <a:pt x="17" y="318"/>
                  </a:lnTo>
                  <a:lnTo>
                    <a:pt x="17" y="303"/>
                  </a:lnTo>
                  <a:lnTo>
                    <a:pt x="12" y="297"/>
                  </a:lnTo>
                  <a:lnTo>
                    <a:pt x="12" y="288"/>
                  </a:lnTo>
                  <a:lnTo>
                    <a:pt x="0" y="292"/>
                  </a:lnTo>
                  <a:lnTo>
                    <a:pt x="0" y="271"/>
                  </a:lnTo>
                  <a:lnTo>
                    <a:pt x="4" y="269"/>
                  </a:lnTo>
                  <a:lnTo>
                    <a:pt x="4" y="259"/>
                  </a:lnTo>
                  <a:lnTo>
                    <a:pt x="12" y="247"/>
                  </a:lnTo>
                  <a:lnTo>
                    <a:pt x="10" y="241"/>
                  </a:lnTo>
                  <a:lnTo>
                    <a:pt x="10" y="233"/>
                  </a:lnTo>
                  <a:lnTo>
                    <a:pt x="18" y="227"/>
                  </a:lnTo>
                  <a:lnTo>
                    <a:pt x="24" y="217"/>
                  </a:lnTo>
                  <a:lnTo>
                    <a:pt x="33" y="203"/>
                  </a:lnTo>
                  <a:lnTo>
                    <a:pt x="28" y="196"/>
                  </a:lnTo>
                  <a:lnTo>
                    <a:pt x="31" y="165"/>
                  </a:lnTo>
                  <a:lnTo>
                    <a:pt x="67" y="130"/>
                  </a:lnTo>
                  <a:lnTo>
                    <a:pt x="67" y="115"/>
                  </a:lnTo>
                  <a:lnTo>
                    <a:pt x="87" y="83"/>
                  </a:lnTo>
                  <a:lnTo>
                    <a:pt x="104" y="78"/>
                  </a:lnTo>
                  <a:lnTo>
                    <a:pt x="129" y="46"/>
                  </a:lnTo>
                  <a:lnTo>
                    <a:pt x="147" y="48"/>
                  </a:lnTo>
                  <a:lnTo>
                    <a:pt x="151" y="39"/>
                  </a:lnTo>
                  <a:lnTo>
                    <a:pt x="177" y="42"/>
                  </a:lnTo>
                  <a:lnTo>
                    <a:pt x="193" y="29"/>
                  </a:lnTo>
                  <a:lnTo>
                    <a:pt x="205" y="29"/>
                  </a:lnTo>
                  <a:lnTo>
                    <a:pt x="210" y="27"/>
                  </a:lnTo>
                  <a:lnTo>
                    <a:pt x="210" y="11"/>
                  </a:lnTo>
                  <a:lnTo>
                    <a:pt x="214" y="2"/>
                  </a:lnTo>
                  <a:lnTo>
                    <a:pt x="258" y="0"/>
                  </a:lnTo>
                  <a:lnTo>
                    <a:pt x="268" y="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89" name="Freeform 117"/>
            <p:cNvSpPr>
              <a:spLocks/>
            </p:cNvSpPr>
            <p:nvPr/>
          </p:nvSpPr>
          <p:spPr bwMode="auto">
            <a:xfrm>
              <a:off x="3835" y="897"/>
              <a:ext cx="28" cy="22"/>
            </a:xfrm>
            <a:custGeom>
              <a:avLst/>
              <a:gdLst>
                <a:gd name="T0" fmla="*/ 0 w 28"/>
                <a:gd name="T1" fmla="*/ 7 h 22"/>
                <a:gd name="T2" fmla="*/ 9 w 28"/>
                <a:gd name="T3" fmla="*/ 21 h 22"/>
                <a:gd name="T4" fmla="*/ 27 w 28"/>
                <a:gd name="T5" fmla="*/ 18 h 22"/>
                <a:gd name="T6" fmla="*/ 27 w 28"/>
                <a:gd name="T7" fmla="*/ 0 h 22"/>
                <a:gd name="T8" fmla="*/ 0 w 28"/>
                <a:gd name="T9" fmla="*/ 7 h 22"/>
              </a:gdLst>
              <a:ahLst/>
              <a:cxnLst>
                <a:cxn ang="0">
                  <a:pos x="T0" y="T1"/>
                </a:cxn>
                <a:cxn ang="0">
                  <a:pos x="T2" y="T3"/>
                </a:cxn>
                <a:cxn ang="0">
                  <a:pos x="T4" y="T5"/>
                </a:cxn>
                <a:cxn ang="0">
                  <a:pos x="T6" y="T7"/>
                </a:cxn>
                <a:cxn ang="0">
                  <a:pos x="T8" y="T9"/>
                </a:cxn>
              </a:cxnLst>
              <a:rect l="0" t="0" r="r" b="b"/>
              <a:pathLst>
                <a:path w="28" h="22">
                  <a:moveTo>
                    <a:pt x="0" y="7"/>
                  </a:moveTo>
                  <a:lnTo>
                    <a:pt x="9" y="21"/>
                  </a:lnTo>
                  <a:lnTo>
                    <a:pt x="27" y="18"/>
                  </a:lnTo>
                  <a:lnTo>
                    <a:pt x="27" y="0"/>
                  </a:lnTo>
                  <a:lnTo>
                    <a:pt x="0" y="7"/>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0" name="Freeform 118"/>
            <p:cNvSpPr>
              <a:spLocks/>
            </p:cNvSpPr>
            <p:nvPr/>
          </p:nvSpPr>
          <p:spPr bwMode="auto">
            <a:xfrm>
              <a:off x="3942" y="917"/>
              <a:ext cx="17" cy="21"/>
            </a:xfrm>
            <a:custGeom>
              <a:avLst/>
              <a:gdLst>
                <a:gd name="T0" fmla="*/ 16 w 17"/>
                <a:gd name="T1" fmla="*/ 8 h 21"/>
                <a:gd name="T2" fmla="*/ 2 w 17"/>
                <a:gd name="T3" fmla="*/ 20 h 21"/>
                <a:gd name="T4" fmla="*/ 0 w 17"/>
                <a:gd name="T5" fmla="*/ 11 h 21"/>
                <a:gd name="T6" fmla="*/ 9 w 17"/>
                <a:gd name="T7" fmla="*/ 0 h 21"/>
                <a:gd name="T8" fmla="*/ 12 w 17"/>
                <a:gd name="T9" fmla="*/ 2 h 21"/>
                <a:gd name="T10" fmla="*/ 16 w 17"/>
                <a:gd name="T11" fmla="*/ 8 h 21"/>
              </a:gdLst>
              <a:ahLst/>
              <a:cxnLst>
                <a:cxn ang="0">
                  <a:pos x="T0" y="T1"/>
                </a:cxn>
                <a:cxn ang="0">
                  <a:pos x="T2" y="T3"/>
                </a:cxn>
                <a:cxn ang="0">
                  <a:pos x="T4" y="T5"/>
                </a:cxn>
                <a:cxn ang="0">
                  <a:pos x="T6" y="T7"/>
                </a:cxn>
                <a:cxn ang="0">
                  <a:pos x="T8" y="T9"/>
                </a:cxn>
                <a:cxn ang="0">
                  <a:pos x="T10" y="T11"/>
                </a:cxn>
              </a:cxnLst>
              <a:rect l="0" t="0" r="r" b="b"/>
              <a:pathLst>
                <a:path w="17" h="21">
                  <a:moveTo>
                    <a:pt x="16" y="8"/>
                  </a:moveTo>
                  <a:lnTo>
                    <a:pt x="2" y="20"/>
                  </a:lnTo>
                  <a:lnTo>
                    <a:pt x="0" y="11"/>
                  </a:lnTo>
                  <a:lnTo>
                    <a:pt x="9" y="0"/>
                  </a:lnTo>
                  <a:lnTo>
                    <a:pt x="12" y="2"/>
                  </a:lnTo>
                  <a:lnTo>
                    <a:pt x="16" y="8"/>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1" name="Freeform 119"/>
            <p:cNvSpPr>
              <a:spLocks/>
            </p:cNvSpPr>
            <p:nvPr/>
          </p:nvSpPr>
          <p:spPr bwMode="auto">
            <a:xfrm>
              <a:off x="4125" y="645"/>
              <a:ext cx="17" cy="22"/>
            </a:xfrm>
            <a:custGeom>
              <a:avLst/>
              <a:gdLst>
                <a:gd name="T0" fmla="*/ 16 w 17"/>
                <a:gd name="T1" fmla="*/ 0 h 22"/>
                <a:gd name="T2" fmla="*/ 16 w 17"/>
                <a:gd name="T3" fmla="*/ 10 h 22"/>
                <a:gd name="T4" fmla="*/ 8 w 17"/>
                <a:gd name="T5" fmla="*/ 21 h 22"/>
                <a:gd name="T6" fmla="*/ 4 w 17"/>
                <a:gd name="T7" fmla="*/ 20 h 22"/>
                <a:gd name="T8" fmla="*/ 4 w 17"/>
                <a:gd name="T9" fmla="*/ 6 h 22"/>
                <a:gd name="T10" fmla="*/ 0 w 17"/>
                <a:gd name="T11" fmla="*/ 0 h 22"/>
                <a:gd name="T12" fmla="*/ 16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6" y="0"/>
                  </a:moveTo>
                  <a:lnTo>
                    <a:pt x="16" y="10"/>
                  </a:lnTo>
                  <a:lnTo>
                    <a:pt x="8" y="21"/>
                  </a:lnTo>
                  <a:lnTo>
                    <a:pt x="4" y="20"/>
                  </a:lnTo>
                  <a:lnTo>
                    <a:pt x="4" y="6"/>
                  </a:lnTo>
                  <a:lnTo>
                    <a:pt x="0" y="0"/>
                  </a:lnTo>
                  <a:lnTo>
                    <a:pt x="16"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2" name="Freeform 120"/>
            <p:cNvSpPr>
              <a:spLocks/>
            </p:cNvSpPr>
            <p:nvPr/>
          </p:nvSpPr>
          <p:spPr bwMode="auto">
            <a:xfrm>
              <a:off x="4156" y="630"/>
              <a:ext cx="68" cy="57"/>
            </a:xfrm>
            <a:custGeom>
              <a:avLst/>
              <a:gdLst>
                <a:gd name="T0" fmla="*/ 57 w 68"/>
                <a:gd name="T1" fmla="*/ 56 h 57"/>
                <a:gd name="T2" fmla="*/ 23 w 68"/>
                <a:gd name="T3" fmla="*/ 45 h 57"/>
                <a:gd name="T4" fmla="*/ 13 w 68"/>
                <a:gd name="T5" fmla="*/ 29 h 57"/>
                <a:gd name="T6" fmla="*/ 0 w 68"/>
                <a:gd name="T7" fmla="*/ 29 h 57"/>
                <a:gd name="T8" fmla="*/ 8 w 68"/>
                <a:gd name="T9" fmla="*/ 21 h 57"/>
                <a:gd name="T10" fmla="*/ 4 w 68"/>
                <a:gd name="T11" fmla="*/ 7 h 57"/>
                <a:gd name="T12" fmla="*/ 28 w 68"/>
                <a:gd name="T13" fmla="*/ 0 h 57"/>
                <a:gd name="T14" fmla="*/ 33 w 68"/>
                <a:gd name="T15" fmla="*/ 14 h 57"/>
                <a:gd name="T16" fmla="*/ 37 w 68"/>
                <a:gd name="T17" fmla="*/ 1 h 57"/>
                <a:gd name="T18" fmla="*/ 48 w 68"/>
                <a:gd name="T19" fmla="*/ 7 h 57"/>
                <a:gd name="T20" fmla="*/ 55 w 68"/>
                <a:gd name="T21" fmla="*/ 37 h 57"/>
                <a:gd name="T22" fmla="*/ 67 w 68"/>
                <a:gd name="T23" fmla="*/ 49 h 57"/>
                <a:gd name="T24" fmla="*/ 57 w 68"/>
                <a:gd name="T2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57" y="56"/>
                  </a:moveTo>
                  <a:lnTo>
                    <a:pt x="23" y="45"/>
                  </a:lnTo>
                  <a:lnTo>
                    <a:pt x="13" y="29"/>
                  </a:lnTo>
                  <a:lnTo>
                    <a:pt x="0" y="29"/>
                  </a:lnTo>
                  <a:lnTo>
                    <a:pt x="8" y="21"/>
                  </a:lnTo>
                  <a:lnTo>
                    <a:pt x="4" y="7"/>
                  </a:lnTo>
                  <a:lnTo>
                    <a:pt x="28" y="0"/>
                  </a:lnTo>
                  <a:lnTo>
                    <a:pt x="33" y="14"/>
                  </a:lnTo>
                  <a:lnTo>
                    <a:pt x="37" y="1"/>
                  </a:lnTo>
                  <a:lnTo>
                    <a:pt x="48" y="7"/>
                  </a:lnTo>
                  <a:lnTo>
                    <a:pt x="55" y="37"/>
                  </a:lnTo>
                  <a:lnTo>
                    <a:pt x="67" y="49"/>
                  </a:lnTo>
                  <a:lnTo>
                    <a:pt x="57" y="5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3" name="Freeform 121"/>
            <p:cNvSpPr>
              <a:spLocks/>
            </p:cNvSpPr>
            <p:nvPr/>
          </p:nvSpPr>
          <p:spPr bwMode="auto">
            <a:xfrm>
              <a:off x="4234" y="646"/>
              <a:ext cx="52" cy="69"/>
            </a:xfrm>
            <a:custGeom>
              <a:avLst/>
              <a:gdLst>
                <a:gd name="T0" fmla="*/ 6 w 52"/>
                <a:gd name="T1" fmla="*/ 68 h 69"/>
                <a:gd name="T2" fmla="*/ 25 w 52"/>
                <a:gd name="T3" fmla="*/ 61 h 69"/>
                <a:gd name="T4" fmla="*/ 22 w 52"/>
                <a:gd name="T5" fmla="*/ 52 h 69"/>
                <a:gd name="T6" fmla="*/ 51 w 52"/>
                <a:gd name="T7" fmla="*/ 40 h 69"/>
                <a:gd name="T8" fmla="*/ 49 w 52"/>
                <a:gd name="T9" fmla="*/ 25 h 69"/>
                <a:gd name="T10" fmla="*/ 44 w 52"/>
                <a:gd name="T11" fmla="*/ 25 h 69"/>
                <a:gd name="T12" fmla="*/ 30 w 52"/>
                <a:gd name="T13" fmla="*/ 16 h 69"/>
                <a:gd name="T14" fmla="*/ 33 w 52"/>
                <a:gd name="T15" fmla="*/ 7 h 69"/>
                <a:gd name="T16" fmla="*/ 26 w 52"/>
                <a:gd name="T17" fmla="*/ 2 h 69"/>
                <a:gd name="T18" fmla="*/ 23 w 52"/>
                <a:gd name="T19" fmla="*/ 13 h 69"/>
                <a:gd name="T20" fmla="*/ 18 w 52"/>
                <a:gd name="T21" fmla="*/ 13 h 69"/>
                <a:gd name="T22" fmla="*/ 18 w 52"/>
                <a:gd name="T23" fmla="*/ 0 h 69"/>
                <a:gd name="T24" fmla="*/ 11 w 52"/>
                <a:gd name="T25" fmla="*/ 0 h 69"/>
                <a:gd name="T26" fmla="*/ 0 w 52"/>
                <a:gd name="T27" fmla="*/ 43 h 69"/>
                <a:gd name="T28" fmla="*/ 6 w 52"/>
                <a:gd name="T29"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9">
                  <a:moveTo>
                    <a:pt x="6" y="68"/>
                  </a:moveTo>
                  <a:lnTo>
                    <a:pt x="25" y="61"/>
                  </a:lnTo>
                  <a:lnTo>
                    <a:pt x="22" y="52"/>
                  </a:lnTo>
                  <a:lnTo>
                    <a:pt x="51" y="40"/>
                  </a:lnTo>
                  <a:lnTo>
                    <a:pt x="49" y="25"/>
                  </a:lnTo>
                  <a:lnTo>
                    <a:pt x="44" y="25"/>
                  </a:lnTo>
                  <a:lnTo>
                    <a:pt x="30" y="16"/>
                  </a:lnTo>
                  <a:lnTo>
                    <a:pt x="33" y="7"/>
                  </a:lnTo>
                  <a:lnTo>
                    <a:pt x="26" y="2"/>
                  </a:lnTo>
                  <a:lnTo>
                    <a:pt x="23" y="13"/>
                  </a:lnTo>
                  <a:lnTo>
                    <a:pt x="18" y="13"/>
                  </a:lnTo>
                  <a:lnTo>
                    <a:pt x="18" y="0"/>
                  </a:lnTo>
                  <a:lnTo>
                    <a:pt x="11" y="0"/>
                  </a:lnTo>
                  <a:lnTo>
                    <a:pt x="0" y="43"/>
                  </a:lnTo>
                  <a:lnTo>
                    <a:pt x="6" y="6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4" name="Freeform 122"/>
            <p:cNvSpPr>
              <a:spLocks/>
            </p:cNvSpPr>
            <p:nvPr/>
          </p:nvSpPr>
          <p:spPr bwMode="auto">
            <a:xfrm>
              <a:off x="4431" y="874"/>
              <a:ext cx="25" cy="22"/>
            </a:xfrm>
            <a:custGeom>
              <a:avLst/>
              <a:gdLst>
                <a:gd name="T0" fmla="*/ 3 w 25"/>
                <a:gd name="T1" fmla="*/ 4 h 22"/>
                <a:gd name="T2" fmla="*/ 0 w 25"/>
                <a:gd name="T3" fmla="*/ 21 h 22"/>
                <a:gd name="T4" fmla="*/ 12 w 25"/>
                <a:gd name="T5" fmla="*/ 21 h 22"/>
                <a:gd name="T6" fmla="*/ 24 w 25"/>
                <a:gd name="T7" fmla="*/ 11 h 22"/>
                <a:gd name="T8" fmla="*/ 24 w 25"/>
                <a:gd name="T9" fmla="*/ 8 h 22"/>
                <a:gd name="T10" fmla="*/ 7 w 25"/>
                <a:gd name="T11" fmla="*/ 0 h 22"/>
                <a:gd name="T12" fmla="*/ 3 w 25"/>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3" y="4"/>
                  </a:moveTo>
                  <a:lnTo>
                    <a:pt x="0" y="21"/>
                  </a:lnTo>
                  <a:lnTo>
                    <a:pt x="12" y="21"/>
                  </a:lnTo>
                  <a:lnTo>
                    <a:pt x="24" y="11"/>
                  </a:lnTo>
                  <a:lnTo>
                    <a:pt x="24" y="8"/>
                  </a:lnTo>
                  <a:lnTo>
                    <a:pt x="7" y="0"/>
                  </a:lnTo>
                  <a:lnTo>
                    <a:pt x="3" y="4"/>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5" name="Freeform 123"/>
            <p:cNvSpPr>
              <a:spLocks/>
            </p:cNvSpPr>
            <p:nvPr/>
          </p:nvSpPr>
          <p:spPr bwMode="auto">
            <a:xfrm>
              <a:off x="4766" y="821"/>
              <a:ext cx="17" cy="38"/>
            </a:xfrm>
            <a:custGeom>
              <a:avLst/>
              <a:gdLst>
                <a:gd name="T0" fmla="*/ 16 w 17"/>
                <a:gd name="T1" fmla="*/ 4 h 38"/>
                <a:gd name="T2" fmla="*/ 16 w 17"/>
                <a:gd name="T3" fmla="*/ 37 h 38"/>
                <a:gd name="T4" fmla="*/ 0 w 17"/>
                <a:gd name="T5" fmla="*/ 19 h 38"/>
                <a:gd name="T6" fmla="*/ 0 w 17"/>
                <a:gd name="T7" fmla="*/ 0 h 38"/>
                <a:gd name="T8" fmla="*/ 16 w 17"/>
                <a:gd name="T9" fmla="*/ 4 h 38"/>
              </a:gdLst>
              <a:ahLst/>
              <a:cxnLst>
                <a:cxn ang="0">
                  <a:pos x="T0" y="T1"/>
                </a:cxn>
                <a:cxn ang="0">
                  <a:pos x="T2" y="T3"/>
                </a:cxn>
                <a:cxn ang="0">
                  <a:pos x="T4" y="T5"/>
                </a:cxn>
                <a:cxn ang="0">
                  <a:pos x="T6" y="T7"/>
                </a:cxn>
                <a:cxn ang="0">
                  <a:pos x="T8" y="T9"/>
                </a:cxn>
              </a:cxnLst>
              <a:rect l="0" t="0" r="r" b="b"/>
              <a:pathLst>
                <a:path w="17" h="38">
                  <a:moveTo>
                    <a:pt x="16" y="4"/>
                  </a:moveTo>
                  <a:lnTo>
                    <a:pt x="16" y="37"/>
                  </a:lnTo>
                  <a:lnTo>
                    <a:pt x="0" y="19"/>
                  </a:lnTo>
                  <a:lnTo>
                    <a:pt x="0" y="0"/>
                  </a:lnTo>
                  <a:lnTo>
                    <a:pt x="16" y="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6" name="Freeform 124"/>
            <p:cNvSpPr>
              <a:spLocks/>
            </p:cNvSpPr>
            <p:nvPr/>
          </p:nvSpPr>
          <p:spPr bwMode="auto">
            <a:xfrm>
              <a:off x="4784" y="801"/>
              <a:ext cx="124" cy="94"/>
            </a:xfrm>
            <a:custGeom>
              <a:avLst/>
              <a:gdLst>
                <a:gd name="T0" fmla="*/ 80 w 124"/>
                <a:gd name="T1" fmla="*/ 86 h 94"/>
                <a:gd name="T2" fmla="*/ 118 w 124"/>
                <a:gd name="T3" fmla="*/ 67 h 94"/>
                <a:gd name="T4" fmla="*/ 123 w 124"/>
                <a:gd name="T5" fmla="*/ 47 h 94"/>
                <a:gd name="T6" fmla="*/ 118 w 124"/>
                <a:gd name="T7" fmla="*/ 31 h 94"/>
                <a:gd name="T8" fmla="*/ 100 w 124"/>
                <a:gd name="T9" fmla="*/ 17 h 94"/>
                <a:gd name="T10" fmla="*/ 86 w 124"/>
                <a:gd name="T11" fmla="*/ 22 h 94"/>
                <a:gd name="T12" fmla="*/ 74 w 124"/>
                <a:gd name="T13" fmla="*/ 7 h 94"/>
                <a:gd name="T14" fmla="*/ 60 w 124"/>
                <a:gd name="T15" fmla="*/ 17 h 94"/>
                <a:gd name="T16" fmla="*/ 60 w 124"/>
                <a:gd name="T17" fmla="*/ 41 h 94"/>
                <a:gd name="T18" fmla="*/ 49 w 124"/>
                <a:gd name="T19" fmla="*/ 29 h 94"/>
                <a:gd name="T20" fmla="*/ 49 w 124"/>
                <a:gd name="T21" fmla="*/ 12 h 94"/>
                <a:gd name="T22" fmla="*/ 43 w 124"/>
                <a:gd name="T23" fmla="*/ 12 h 94"/>
                <a:gd name="T24" fmla="*/ 34 w 124"/>
                <a:gd name="T25" fmla="*/ 0 h 94"/>
                <a:gd name="T26" fmla="*/ 9 w 124"/>
                <a:gd name="T27" fmla="*/ 9 h 94"/>
                <a:gd name="T28" fmla="*/ 8 w 124"/>
                <a:gd name="T29" fmla="*/ 47 h 94"/>
                <a:gd name="T30" fmla="*/ 0 w 124"/>
                <a:gd name="T31" fmla="*/ 47 h 94"/>
                <a:gd name="T32" fmla="*/ 9 w 124"/>
                <a:gd name="T33" fmla="*/ 76 h 94"/>
                <a:gd name="T34" fmla="*/ 27 w 124"/>
                <a:gd name="T35" fmla="*/ 93 h 94"/>
                <a:gd name="T36" fmla="*/ 34 w 124"/>
                <a:gd name="T37" fmla="*/ 76 h 94"/>
                <a:gd name="T38" fmla="*/ 47 w 124"/>
                <a:gd name="T39" fmla="*/ 88 h 94"/>
                <a:gd name="T40" fmla="*/ 69 w 124"/>
                <a:gd name="T41" fmla="*/ 76 h 94"/>
                <a:gd name="T42" fmla="*/ 80 w 124"/>
                <a:gd name="T43"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94">
                  <a:moveTo>
                    <a:pt x="80" y="86"/>
                  </a:moveTo>
                  <a:lnTo>
                    <a:pt x="118" y="67"/>
                  </a:lnTo>
                  <a:lnTo>
                    <a:pt x="123" y="47"/>
                  </a:lnTo>
                  <a:lnTo>
                    <a:pt x="118" y="31"/>
                  </a:lnTo>
                  <a:lnTo>
                    <a:pt x="100" y="17"/>
                  </a:lnTo>
                  <a:lnTo>
                    <a:pt x="86" y="22"/>
                  </a:lnTo>
                  <a:lnTo>
                    <a:pt x="74" y="7"/>
                  </a:lnTo>
                  <a:lnTo>
                    <a:pt x="60" y="17"/>
                  </a:lnTo>
                  <a:lnTo>
                    <a:pt x="60" y="41"/>
                  </a:lnTo>
                  <a:lnTo>
                    <a:pt x="49" y="29"/>
                  </a:lnTo>
                  <a:lnTo>
                    <a:pt x="49" y="12"/>
                  </a:lnTo>
                  <a:lnTo>
                    <a:pt x="43" y="12"/>
                  </a:lnTo>
                  <a:lnTo>
                    <a:pt x="34" y="0"/>
                  </a:lnTo>
                  <a:lnTo>
                    <a:pt x="9" y="9"/>
                  </a:lnTo>
                  <a:lnTo>
                    <a:pt x="8" y="47"/>
                  </a:lnTo>
                  <a:lnTo>
                    <a:pt x="0" y="47"/>
                  </a:lnTo>
                  <a:lnTo>
                    <a:pt x="9" y="76"/>
                  </a:lnTo>
                  <a:lnTo>
                    <a:pt x="27" y="93"/>
                  </a:lnTo>
                  <a:lnTo>
                    <a:pt x="34" y="76"/>
                  </a:lnTo>
                  <a:lnTo>
                    <a:pt x="47" y="88"/>
                  </a:lnTo>
                  <a:lnTo>
                    <a:pt x="69" y="76"/>
                  </a:lnTo>
                  <a:lnTo>
                    <a:pt x="80" y="8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7" name="Freeform 125"/>
            <p:cNvSpPr>
              <a:spLocks/>
            </p:cNvSpPr>
            <p:nvPr/>
          </p:nvSpPr>
          <p:spPr bwMode="auto">
            <a:xfrm>
              <a:off x="4833" y="908"/>
              <a:ext cx="17" cy="17"/>
            </a:xfrm>
            <a:custGeom>
              <a:avLst/>
              <a:gdLst>
                <a:gd name="T0" fmla="*/ 0 w 17"/>
                <a:gd name="T1" fmla="*/ 16 h 17"/>
                <a:gd name="T2" fmla="*/ 16 w 17"/>
                <a:gd name="T3" fmla="*/ 11 h 17"/>
                <a:gd name="T4" fmla="*/ 12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1"/>
                  </a:lnTo>
                  <a:lnTo>
                    <a:pt x="12" y="0"/>
                  </a:lnTo>
                  <a:lnTo>
                    <a:pt x="0" y="0"/>
                  </a:lnTo>
                  <a:lnTo>
                    <a:pt x="0" y="16"/>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8" name="Freeform 126"/>
            <p:cNvSpPr>
              <a:spLocks/>
            </p:cNvSpPr>
            <p:nvPr/>
          </p:nvSpPr>
          <p:spPr bwMode="auto">
            <a:xfrm>
              <a:off x="4823" y="934"/>
              <a:ext cx="54" cy="41"/>
            </a:xfrm>
            <a:custGeom>
              <a:avLst/>
              <a:gdLst>
                <a:gd name="T0" fmla="*/ 0 w 54"/>
                <a:gd name="T1" fmla="*/ 26 h 41"/>
                <a:gd name="T2" fmla="*/ 10 w 54"/>
                <a:gd name="T3" fmla="*/ 21 h 41"/>
                <a:gd name="T4" fmla="*/ 16 w 54"/>
                <a:gd name="T5" fmla="*/ 0 h 41"/>
                <a:gd name="T6" fmla="*/ 39 w 54"/>
                <a:gd name="T7" fmla="*/ 2 h 41"/>
                <a:gd name="T8" fmla="*/ 53 w 54"/>
                <a:gd name="T9" fmla="*/ 26 h 41"/>
                <a:gd name="T10" fmla="*/ 53 w 54"/>
                <a:gd name="T11" fmla="*/ 34 h 41"/>
                <a:gd name="T12" fmla="*/ 48 w 54"/>
                <a:gd name="T13" fmla="*/ 40 h 41"/>
                <a:gd name="T14" fmla="*/ 0 w 54"/>
                <a:gd name="T15" fmla="*/ 2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1">
                  <a:moveTo>
                    <a:pt x="0" y="26"/>
                  </a:moveTo>
                  <a:lnTo>
                    <a:pt x="10" y="21"/>
                  </a:lnTo>
                  <a:lnTo>
                    <a:pt x="16" y="0"/>
                  </a:lnTo>
                  <a:lnTo>
                    <a:pt x="39" y="2"/>
                  </a:lnTo>
                  <a:lnTo>
                    <a:pt x="53" y="26"/>
                  </a:lnTo>
                  <a:lnTo>
                    <a:pt x="53" y="34"/>
                  </a:lnTo>
                  <a:lnTo>
                    <a:pt x="48" y="40"/>
                  </a:lnTo>
                  <a:lnTo>
                    <a:pt x="0" y="2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999" name="Freeform 127"/>
            <p:cNvSpPr>
              <a:spLocks/>
            </p:cNvSpPr>
            <p:nvPr/>
          </p:nvSpPr>
          <p:spPr bwMode="auto">
            <a:xfrm>
              <a:off x="5223" y="1141"/>
              <a:ext cx="17" cy="24"/>
            </a:xfrm>
            <a:custGeom>
              <a:avLst/>
              <a:gdLst>
                <a:gd name="T0" fmla="*/ 16 w 17"/>
                <a:gd name="T1" fmla="*/ 23 h 24"/>
                <a:gd name="T2" fmla="*/ 16 w 17"/>
                <a:gd name="T3" fmla="*/ 8 h 24"/>
                <a:gd name="T4" fmla="*/ 0 w 17"/>
                <a:gd name="T5" fmla="*/ 0 h 24"/>
                <a:gd name="T6" fmla="*/ 0 w 17"/>
                <a:gd name="T7" fmla="*/ 18 h 24"/>
                <a:gd name="T8" fmla="*/ 16 w 17"/>
                <a:gd name="T9" fmla="*/ 23 h 24"/>
              </a:gdLst>
              <a:ahLst/>
              <a:cxnLst>
                <a:cxn ang="0">
                  <a:pos x="T0" y="T1"/>
                </a:cxn>
                <a:cxn ang="0">
                  <a:pos x="T2" y="T3"/>
                </a:cxn>
                <a:cxn ang="0">
                  <a:pos x="T4" y="T5"/>
                </a:cxn>
                <a:cxn ang="0">
                  <a:pos x="T6" y="T7"/>
                </a:cxn>
                <a:cxn ang="0">
                  <a:pos x="T8" y="T9"/>
                </a:cxn>
              </a:cxnLst>
              <a:rect l="0" t="0" r="r" b="b"/>
              <a:pathLst>
                <a:path w="17" h="24">
                  <a:moveTo>
                    <a:pt x="16" y="23"/>
                  </a:moveTo>
                  <a:lnTo>
                    <a:pt x="16" y="8"/>
                  </a:lnTo>
                  <a:lnTo>
                    <a:pt x="0" y="0"/>
                  </a:lnTo>
                  <a:lnTo>
                    <a:pt x="0" y="18"/>
                  </a:lnTo>
                  <a:lnTo>
                    <a:pt x="16" y="2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0" name="Freeform 128"/>
            <p:cNvSpPr>
              <a:spLocks/>
            </p:cNvSpPr>
            <p:nvPr/>
          </p:nvSpPr>
          <p:spPr bwMode="auto">
            <a:xfrm>
              <a:off x="5008" y="1720"/>
              <a:ext cx="17" cy="19"/>
            </a:xfrm>
            <a:custGeom>
              <a:avLst/>
              <a:gdLst>
                <a:gd name="T0" fmla="*/ 13 w 17"/>
                <a:gd name="T1" fmla="*/ 0 h 19"/>
                <a:gd name="T2" fmla="*/ 7 w 17"/>
                <a:gd name="T3" fmla="*/ 0 h 19"/>
                <a:gd name="T4" fmla="*/ 0 w 17"/>
                <a:gd name="T5" fmla="*/ 8 h 19"/>
                <a:gd name="T6" fmla="*/ 7 w 17"/>
                <a:gd name="T7" fmla="*/ 18 h 19"/>
                <a:gd name="T8" fmla="*/ 16 w 17"/>
                <a:gd name="T9" fmla="*/ 8 h 19"/>
                <a:gd name="T10" fmla="*/ 1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13" y="0"/>
                  </a:moveTo>
                  <a:lnTo>
                    <a:pt x="7" y="0"/>
                  </a:lnTo>
                  <a:lnTo>
                    <a:pt x="0" y="8"/>
                  </a:lnTo>
                  <a:lnTo>
                    <a:pt x="7" y="18"/>
                  </a:lnTo>
                  <a:lnTo>
                    <a:pt x="16" y="8"/>
                  </a:lnTo>
                  <a:lnTo>
                    <a:pt x="13"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1" name="Freeform 129"/>
            <p:cNvSpPr>
              <a:spLocks/>
            </p:cNvSpPr>
            <p:nvPr/>
          </p:nvSpPr>
          <p:spPr bwMode="auto">
            <a:xfrm>
              <a:off x="4811" y="1619"/>
              <a:ext cx="40" cy="194"/>
            </a:xfrm>
            <a:custGeom>
              <a:avLst/>
              <a:gdLst>
                <a:gd name="T0" fmla="*/ 23 w 40"/>
                <a:gd name="T1" fmla="*/ 0 h 194"/>
                <a:gd name="T2" fmla="*/ 18 w 40"/>
                <a:gd name="T3" fmla="*/ 33 h 194"/>
                <a:gd name="T4" fmla="*/ 12 w 40"/>
                <a:gd name="T5" fmla="*/ 38 h 194"/>
                <a:gd name="T6" fmla="*/ 5 w 40"/>
                <a:gd name="T7" fmla="*/ 74 h 194"/>
                <a:gd name="T8" fmla="*/ 7 w 40"/>
                <a:gd name="T9" fmla="*/ 84 h 194"/>
                <a:gd name="T10" fmla="*/ 3 w 40"/>
                <a:gd name="T11" fmla="*/ 120 h 194"/>
                <a:gd name="T12" fmla="*/ 3 w 40"/>
                <a:gd name="T13" fmla="*/ 157 h 194"/>
                <a:gd name="T14" fmla="*/ 0 w 40"/>
                <a:gd name="T15" fmla="*/ 173 h 194"/>
                <a:gd name="T16" fmla="*/ 3 w 40"/>
                <a:gd name="T17" fmla="*/ 192 h 194"/>
                <a:gd name="T18" fmla="*/ 11 w 40"/>
                <a:gd name="T19" fmla="*/ 181 h 194"/>
                <a:gd name="T20" fmla="*/ 22 w 40"/>
                <a:gd name="T21" fmla="*/ 193 h 194"/>
                <a:gd name="T22" fmla="*/ 19 w 40"/>
                <a:gd name="T23" fmla="*/ 162 h 194"/>
                <a:gd name="T24" fmla="*/ 15 w 40"/>
                <a:gd name="T25" fmla="*/ 150 h 194"/>
                <a:gd name="T26" fmla="*/ 15 w 40"/>
                <a:gd name="T27" fmla="*/ 132 h 194"/>
                <a:gd name="T28" fmla="*/ 21 w 40"/>
                <a:gd name="T29" fmla="*/ 120 h 194"/>
                <a:gd name="T30" fmla="*/ 30 w 40"/>
                <a:gd name="T31" fmla="*/ 122 h 194"/>
                <a:gd name="T32" fmla="*/ 39 w 40"/>
                <a:gd name="T33" fmla="*/ 132 h 194"/>
                <a:gd name="T34" fmla="*/ 36 w 40"/>
                <a:gd name="T35" fmla="*/ 100 h 194"/>
                <a:gd name="T36" fmla="*/ 23 w 40"/>
                <a:gd name="T37" fmla="*/ 60 h 194"/>
                <a:gd name="T38" fmla="*/ 23 w 40"/>
                <a:gd name="T39" fmla="*/ 53 h 194"/>
                <a:gd name="T40" fmla="*/ 32 w 40"/>
                <a:gd name="T41" fmla="*/ 41 h 194"/>
                <a:gd name="T42" fmla="*/ 27 w 40"/>
                <a:gd name="T43" fmla="*/ 30 h 194"/>
                <a:gd name="T44" fmla="*/ 27 w 40"/>
                <a:gd name="T45" fmla="*/ 5 h 194"/>
                <a:gd name="T46" fmla="*/ 23 w 40"/>
                <a:gd name="T4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94">
                  <a:moveTo>
                    <a:pt x="23" y="0"/>
                  </a:moveTo>
                  <a:lnTo>
                    <a:pt x="18" y="33"/>
                  </a:lnTo>
                  <a:lnTo>
                    <a:pt x="12" y="38"/>
                  </a:lnTo>
                  <a:lnTo>
                    <a:pt x="5" y="74"/>
                  </a:lnTo>
                  <a:lnTo>
                    <a:pt x="7" y="84"/>
                  </a:lnTo>
                  <a:lnTo>
                    <a:pt x="3" y="120"/>
                  </a:lnTo>
                  <a:lnTo>
                    <a:pt x="3" y="157"/>
                  </a:lnTo>
                  <a:lnTo>
                    <a:pt x="0" y="173"/>
                  </a:lnTo>
                  <a:lnTo>
                    <a:pt x="3" y="192"/>
                  </a:lnTo>
                  <a:lnTo>
                    <a:pt x="11" y="181"/>
                  </a:lnTo>
                  <a:lnTo>
                    <a:pt x="22" y="193"/>
                  </a:lnTo>
                  <a:lnTo>
                    <a:pt x="19" y="162"/>
                  </a:lnTo>
                  <a:lnTo>
                    <a:pt x="15" y="150"/>
                  </a:lnTo>
                  <a:lnTo>
                    <a:pt x="15" y="132"/>
                  </a:lnTo>
                  <a:lnTo>
                    <a:pt x="21" y="120"/>
                  </a:lnTo>
                  <a:lnTo>
                    <a:pt x="30" y="122"/>
                  </a:lnTo>
                  <a:lnTo>
                    <a:pt x="39" y="132"/>
                  </a:lnTo>
                  <a:lnTo>
                    <a:pt x="36" y="100"/>
                  </a:lnTo>
                  <a:lnTo>
                    <a:pt x="23" y="60"/>
                  </a:lnTo>
                  <a:lnTo>
                    <a:pt x="23" y="53"/>
                  </a:lnTo>
                  <a:lnTo>
                    <a:pt x="32" y="41"/>
                  </a:lnTo>
                  <a:lnTo>
                    <a:pt x="27" y="30"/>
                  </a:lnTo>
                  <a:lnTo>
                    <a:pt x="27" y="5"/>
                  </a:lnTo>
                  <a:lnTo>
                    <a:pt x="23"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2" name="Freeform 130"/>
            <p:cNvSpPr>
              <a:spLocks/>
            </p:cNvSpPr>
            <p:nvPr/>
          </p:nvSpPr>
          <p:spPr bwMode="auto">
            <a:xfrm>
              <a:off x="4954" y="1796"/>
              <a:ext cx="17" cy="17"/>
            </a:xfrm>
            <a:custGeom>
              <a:avLst/>
              <a:gdLst>
                <a:gd name="T0" fmla="*/ 0 w 17"/>
                <a:gd name="T1" fmla="*/ 10 h 17"/>
                <a:gd name="T2" fmla="*/ 4 w 17"/>
                <a:gd name="T3" fmla="*/ 16 h 17"/>
                <a:gd name="T4" fmla="*/ 16 w 17"/>
                <a:gd name="T5" fmla="*/ 3 h 17"/>
                <a:gd name="T6" fmla="*/ 10 w 17"/>
                <a:gd name="T7" fmla="*/ 0 h 17"/>
                <a:gd name="T8" fmla="*/ 0 w 17"/>
                <a:gd name="T9" fmla="*/ 10 h 17"/>
              </a:gdLst>
              <a:ahLst/>
              <a:cxnLst>
                <a:cxn ang="0">
                  <a:pos x="T0" y="T1"/>
                </a:cxn>
                <a:cxn ang="0">
                  <a:pos x="T2" y="T3"/>
                </a:cxn>
                <a:cxn ang="0">
                  <a:pos x="T4" y="T5"/>
                </a:cxn>
                <a:cxn ang="0">
                  <a:pos x="T6" y="T7"/>
                </a:cxn>
                <a:cxn ang="0">
                  <a:pos x="T8" y="T9"/>
                </a:cxn>
              </a:cxnLst>
              <a:rect l="0" t="0" r="r" b="b"/>
              <a:pathLst>
                <a:path w="17" h="17">
                  <a:moveTo>
                    <a:pt x="0" y="10"/>
                  </a:moveTo>
                  <a:lnTo>
                    <a:pt x="4" y="16"/>
                  </a:lnTo>
                  <a:lnTo>
                    <a:pt x="16" y="3"/>
                  </a:lnTo>
                  <a:lnTo>
                    <a:pt x="10" y="0"/>
                  </a:lnTo>
                  <a:lnTo>
                    <a:pt x="0" y="1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3" name="Freeform 131"/>
            <p:cNvSpPr>
              <a:spLocks/>
            </p:cNvSpPr>
            <p:nvPr/>
          </p:nvSpPr>
          <p:spPr bwMode="auto">
            <a:xfrm>
              <a:off x="4921" y="1817"/>
              <a:ext cx="17" cy="17"/>
            </a:xfrm>
            <a:custGeom>
              <a:avLst/>
              <a:gdLst>
                <a:gd name="T0" fmla="*/ 0 w 17"/>
                <a:gd name="T1" fmla="*/ 8 h 17"/>
                <a:gd name="T2" fmla="*/ 5 w 17"/>
                <a:gd name="T3" fmla="*/ 16 h 17"/>
                <a:gd name="T4" fmla="*/ 16 w 17"/>
                <a:gd name="T5" fmla="*/ 2 h 17"/>
                <a:gd name="T6" fmla="*/ 10 w 17"/>
                <a:gd name="T7" fmla="*/ 0 h 17"/>
                <a:gd name="T8" fmla="*/ 0 w 17"/>
                <a:gd name="T9" fmla="*/ 8 h 17"/>
              </a:gdLst>
              <a:ahLst/>
              <a:cxnLst>
                <a:cxn ang="0">
                  <a:pos x="T0" y="T1"/>
                </a:cxn>
                <a:cxn ang="0">
                  <a:pos x="T2" y="T3"/>
                </a:cxn>
                <a:cxn ang="0">
                  <a:pos x="T4" y="T5"/>
                </a:cxn>
                <a:cxn ang="0">
                  <a:pos x="T6" y="T7"/>
                </a:cxn>
                <a:cxn ang="0">
                  <a:pos x="T8" y="T9"/>
                </a:cxn>
              </a:cxnLst>
              <a:rect l="0" t="0" r="r" b="b"/>
              <a:pathLst>
                <a:path w="17" h="17">
                  <a:moveTo>
                    <a:pt x="0" y="8"/>
                  </a:moveTo>
                  <a:lnTo>
                    <a:pt x="5" y="16"/>
                  </a:lnTo>
                  <a:lnTo>
                    <a:pt x="16" y="2"/>
                  </a:lnTo>
                  <a:lnTo>
                    <a:pt x="10" y="0"/>
                  </a:lnTo>
                  <a:lnTo>
                    <a:pt x="0" y="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4" name="Freeform 132"/>
            <p:cNvSpPr>
              <a:spLocks/>
            </p:cNvSpPr>
            <p:nvPr/>
          </p:nvSpPr>
          <p:spPr bwMode="auto">
            <a:xfrm>
              <a:off x="4898" y="1828"/>
              <a:ext cx="17" cy="21"/>
            </a:xfrm>
            <a:custGeom>
              <a:avLst/>
              <a:gdLst>
                <a:gd name="T0" fmla="*/ 1 w 17"/>
                <a:gd name="T1" fmla="*/ 20 h 21"/>
                <a:gd name="T2" fmla="*/ 16 w 17"/>
                <a:gd name="T3" fmla="*/ 5 h 21"/>
                <a:gd name="T4" fmla="*/ 11 w 17"/>
                <a:gd name="T5" fmla="*/ 0 h 21"/>
                <a:gd name="T6" fmla="*/ 0 w 17"/>
                <a:gd name="T7" fmla="*/ 9 h 21"/>
                <a:gd name="T8" fmla="*/ 1 w 17"/>
                <a:gd name="T9" fmla="*/ 20 h 21"/>
              </a:gdLst>
              <a:ahLst/>
              <a:cxnLst>
                <a:cxn ang="0">
                  <a:pos x="T0" y="T1"/>
                </a:cxn>
                <a:cxn ang="0">
                  <a:pos x="T2" y="T3"/>
                </a:cxn>
                <a:cxn ang="0">
                  <a:pos x="T4" y="T5"/>
                </a:cxn>
                <a:cxn ang="0">
                  <a:pos x="T6" y="T7"/>
                </a:cxn>
                <a:cxn ang="0">
                  <a:pos x="T8" y="T9"/>
                </a:cxn>
              </a:cxnLst>
              <a:rect l="0" t="0" r="r" b="b"/>
              <a:pathLst>
                <a:path w="17" h="21">
                  <a:moveTo>
                    <a:pt x="1" y="20"/>
                  </a:moveTo>
                  <a:lnTo>
                    <a:pt x="16" y="5"/>
                  </a:lnTo>
                  <a:lnTo>
                    <a:pt x="11" y="0"/>
                  </a:lnTo>
                  <a:lnTo>
                    <a:pt x="0" y="9"/>
                  </a:lnTo>
                  <a:lnTo>
                    <a:pt x="1" y="2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5" name="Freeform 133"/>
            <p:cNvSpPr>
              <a:spLocks/>
            </p:cNvSpPr>
            <p:nvPr/>
          </p:nvSpPr>
          <p:spPr bwMode="auto">
            <a:xfrm>
              <a:off x="4882" y="1848"/>
              <a:ext cx="17" cy="17"/>
            </a:xfrm>
            <a:custGeom>
              <a:avLst/>
              <a:gdLst>
                <a:gd name="T0" fmla="*/ 8 w 17"/>
                <a:gd name="T1" fmla="*/ 0 h 17"/>
                <a:gd name="T2" fmla="*/ 0 w 17"/>
                <a:gd name="T3" fmla="*/ 16 h 17"/>
                <a:gd name="T4" fmla="*/ 16 w 17"/>
                <a:gd name="T5" fmla="*/ 16 h 17"/>
                <a:gd name="T6" fmla="*/ 8 w 17"/>
                <a:gd name="T7" fmla="*/ 0 h 17"/>
              </a:gdLst>
              <a:ahLst/>
              <a:cxnLst>
                <a:cxn ang="0">
                  <a:pos x="T0" y="T1"/>
                </a:cxn>
                <a:cxn ang="0">
                  <a:pos x="T2" y="T3"/>
                </a:cxn>
                <a:cxn ang="0">
                  <a:pos x="T4" y="T5"/>
                </a:cxn>
                <a:cxn ang="0">
                  <a:pos x="T6" y="T7"/>
                </a:cxn>
              </a:cxnLst>
              <a:rect l="0" t="0" r="r" b="b"/>
              <a:pathLst>
                <a:path w="17" h="17">
                  <a:moveTo>
                    <a:pt x="8" y="0"/>
                  </a:moveTo>
                  <a:lnTo>
                    <a:pt x="0" y="16"/>
                  </a:lnTo>
                  <a:lnTo>
                    <a:pt x="16" y="16"/>
                  </a:lnTo>
                  <a:lnTo>
                    <a:pt x="8"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6" name="Freeform 134"/>
            <p:cNvSpPr>
              <a:spLocks/>
            </p:cNvSpPr>
            <p:nvPr/>
          </p:nvSpPr>
          <p:spPr bwMode="auto">
            <a:xfrm>
              <a:off x="4786" y="1828"/>
              <a:ext cx="90" cy="73"/>
            </a:xfrm>
            <a:custGeom>
              <a:avLst/>
              <a:gdLst>
                <a:gd name="T0" fmla="*/ 9 w 90"/>
                <a:gd name="T1" fmla="*/ 67 h 73"/>
                <a:gd name="T2" fmla="*/ 24 w 90"/>
                <a:gd name="T3" fmla="*/ 63 h 73"/>
                <a:gd name="T4" fmla="*/ 17 w 90"/>
                <a:gd name="T5" fmla="*/ 57 h 73"/>
                <a:gd name="T6" fmla="*/ 24 w 90"/>
                <a:gd name="T7" fmla="*/ 53 h 73"/>
                <a:gd name="T8" fmla="*/ 30 w 90"/>
                <a:gd name="T9" fmla="*/ 60 h 73"/>
                <a:gd name="T10" fmla="*/ 34 w 90"/>
                <a:gd name="T11" fmla="*/ 67 h 73"/>
                <a:gd name="T12" fmla="*/ 42 w 90"/>
                <a:gd name="T13" fmla="*/ 72 h 73"/>
                <a:gd name="T14" fmla="*/ 52 w 90"/>
                <a:gd name="T15" fmla="*/ 67 h 73"/>
                <a:gd name="T16" fmla="*/ 52 w 90"/>
                <a:gd name="T17" fmla="*/ 58 h 73"/>
                <a:gd name="T18" fmla="*/ 72 w 90"/>
                <a:gd name="T19" fmla="*/ 50 h 73"/>
                <a:gd name="T20" fmla="*/ 70 w 90"/>
                <a:gd name="T21" fmla="*/ 39 h 73"/>
                <a:gd name="T22" fmla="*/ 71 w 90"/>
                <a:gd name="T23" fmla="*/ 31 h 73"/>
                <a:gd name="T24" fmla="*/ 89 w 90"/>
                <a:gd name="T25" fmla="*/ 25 h 73"/>
                <a:gd name="T26" fmla="*/ 89 w 90"/>
                <a:gd name="T27" fmla="*/ 20 h 73"/>
                <a:gd name="T28" fmla="*/ 51 w 90"/>
                <a:gd name="T29" fmla="*/ 22 h 73"/>
                <a:gd name="T30" fmla="*/ 36 w 90"/>
                <a:gd name="T31" fmla="*/ 5 h 73"/>
                <a:gd name="T32" fmla="*/ 25 w 90"/>
                <a:gd name="T33" fmla="*/ 0 h 73"/>
                <a:gd name="T34" fmla="*/ 25 w 90"/>
                <a:gd name="T35" fmla="*/ 12 h 73"/>
                <a:gd name="T36" fmla="*/ 17 w 90"/>
                <a:gd name="T37" fmla="*/ 43 h 73"/>
                <a:gd name="T38" fmla="*/ 8 w 90"/>
                <a:gd name="T39" fmla="*/ 36 h 73"/>
                <a:gd name="T40" fmla="*/ 5 w 90"/>
                <a:gd name="T41" fmla="*/ 45 h 73"/>
                <a:gd name="T42" fmla="*/ 0 w 90"/>
                <a:gd name="T43" fmla="*/ 49 h 73"/>
                <a:gd name="T44" fmla="*/ 9 w 90"/>
                <a:gd name="T45"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73">
                  <a:moveTo>
                    <a:pt x="9" y="67"/>
                  </a:moveTo>
                  <a:lnTo>
                    <a:pt x="24" y="63"/>
                  </a:lnTo>
                  <a:lnTo>
                    <a:pt x="17" y="57"/>
                  </a:lnTo>
                  <a:lnTo>
                    <a:pt x="24" y="53"/>
                  </a:lnTo>
                  <a:lnTo>
                    <a:pt x="30" y="60"/>
                  </a:lnTo>
                  <a:lnTo>
                    <a:pt x="34" y="67"/>
                  </a:lnTo>
                  <a:lnTo>
                    <a:pt x="42" y="72"/>
                  </a:lnTo>
                  <a:lnTo>
                    <a:pt x="52" y="67"/>
                  </a:lnTo>
                  <a:lnTo>
                    <a:pt x="52" y="58"/>
                  </a:lnTo>
                  <a:lnTo>
                    <a:pt x="72" y="50"/>
                  </a:lnTo>
                  <a:lnTo>
                    <a:pt x="70" y="39"/>
                  </a:lnTo>
                  <a:lnTo>
                    <a:pt x="71" y="31"/>
                  </a:lnTo>
                  <a:lnTo>
                    <a:pt x="89" y="25"/>
                  </a:lnTo>
                  <a:lnTo>
                    <a:pt x="89" y="20"/>
                  </a:lnTo>
                  <a:lnTo>
                    <a:pt x="51" y="22"/>
                  </a:lnTo>
                  <a:lnTo>
                    <a:pt x="36" y="5"/>
                  </a:lnTo>
                  <a:lnTo>
                    <a:pt x="25" y="0"/>
                  </a:lnTo>
                  <a:lnTo>
                    <a:pt x="25" y="12"/>
                  </a:lnTo>
                  <a:lnTo>
                    <a:pt x="17" y="43"/>
                  </a:lnTo>
                  <a:lnTo>
                    <a:pt x="8" y="36"/>
                  </a:lnTo>
                  <a:lnTo>
                    <a:pt x="5" y="45"/>
                  </a:lnTo>
                  <a:lnTo>
                    <a:pt x="0" y="49"/>
                  </a:lnTo>
                  <a:lnTo>
                    <a:pt x="9" y="6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7" name="Freeform 135"/>
            <p:cNvSpPr>
              <a:spLocks/>
            </p:cNvSpPr>
            <p:nvPr/>
          </p:nvSpPr>
          <p:spPr bwMode="auto">
            <a:xfrm>
              <a:off x="4625" y="1909"/>
              <a:ext cx="189" cy="183"/>
            </a:xfrm>
            <a:custGeom>
              <a:avLst/>
              <a:gdLst>
                <a:gd name="T0" fmla="*/ 94 w 189"/>
                <a:gd name="T1" fmla="*/ 98 h 183"/>
                <a:gd name="T2" fmla="*/ 65 w 189"/>
                <a:gd name="T3" fmla="*/ 98 h 183"/>
                <a:gd name="T4" fmla="*/ 44 w 189"/>
                <a:gd name="T5" fmla="*/ 106 h 183"/>
                <a:gd name="T6" fmla="*/ 18 w 189"/>
                <a:gd name="T7" fmla="*/ 129 h 183"/>
                <a:gd name="T8" fmla="*/ 0 w 189"/>
                <a:gd name="T9" fmla="*/ 138 h 183"/>
                <a:gd name="T10" fmla="*/ 2 w 189"/>
                <a:gd name="T11" fmla="*/ 157 h 183"/>
                <a:gd name="T12" fmla="*/ 14 w 189"/>
                <a:gd name="T13" fmla="*/ 145 h 183"/>
                <a:gd name="T14" fmla="*/ 19 w 189"/>
                <a:gd name="T15" fmla="*/ 149 h 183"/>
                <a:gd name="T16" fmla="*/ 9 w 189"/>
                <a:gd name="T17" fmla="*/ 174 h 183"/>
                <a:gd name="T18" fmla="*/ 18 w 189"/>
                <a:gd name="T19" fmla="*/ 174 h 183"/>
                <a:gd name="T20" fmla="*/ 20 w 189"/>
                <a:gd name="T21" fmla="*/ 182 h 183"/>
                <a:gd name="T22" fmla="*/ 32 w 189"/>
                <a:gd name="T23" fmla="*/ 163 h 183"/>
                <a:gd name="T24" fmla="*/ 39 w 189"/>
                <a:gd name="T25" fmla="*/ 143 h 183"/>
                <a:gd name="T26" fmla="*/ 36 w 189"/>
                <a:gd name="T27" fmla="*/ 134 h 183"/>
                <a:gd name="T28" fmla="*/ 50 w 189"/>
                <a:gd name="T29" fmla="*/ 121 h 183"/>
                <a:gd name="T30" fmla="*/ 44 w 189"/>
                <a:gd name="T31" fmla="*/ 146 h 183"/>
                <a:gd name="T32" fmla="*/ 62 w 189"/>
                <a:gd name="T33" fmla="*/ 141 h 183"/>
                <a:gd name="T34" fmla="*/ 72 w 189"/>
                <a:gd name="T35" fmla="*/ 145 h 183"/>
                <a:gd name="T36" fmla="*/ 79 w 189"/>
                <a:gd name="T37" fmla="*/ 137 h 183"/>
                <a:gd name="T38" fmla="*/ 76 w 189"/>
                <a:gd name="T39" fmla="*/ 124 h 183"/>
                <a:gd name="T40" fmla="*/ 76 w 189"/>
                <a:gd name="T41" fmla="*/ 115 h 183"/>
                <a:gd name="T42" fmla="*/ 84 w 189"/>
                <a:gd name="T43" fmla="*/ 118 h 183"/>
                <a:gd name="T44" fmla="*/ 84 w 189"/>
                <a:gd name="T45" fmla="*/ 138 h 183"/>
                <a:gd name="T46" fmla="*/ 94 w 189"/>
                <a:gd name="T47" fmla="*/ 145 h 183"/>
                <a:gd name="T48" fmla="*/ 100 w 189"/>
                <a:gd name="T49" fmla="*/ 133 h 183"/>
                <a:gd name="T50" fmla="*/ 113 w 189"/>
                <a:gd name="T51" fmla="*/ 133 h 183"/>
                <a:gd name="T52" fmla="*/ 115 w 189"/>
                <a:gd name="T53" fmla="*/ 121 h 183"/>
                <a:gd name="T54" fmla="*/ 129 w 189"/>
                <a:gd name="T55" fmla="*/ 126 h 183"/>
                <a:gd name="T56" fmla="*/ 138 w 189"/>
                <a:gd name="T57" fmla="*/ 118 h 183"/>
                <a:gd name="T58" fmla="*/ 150 w 189"/>
                <a:gd name="T59" fmla="*/ 110 h 183"/>
                <a:gd name="T60" fmla="*/ 156 w 189"/>
                <a:gd name="T61" fmla="*/ 117 h 183"/>
                <a:gd name="T62" fmla="*/ 164 w 189"/>
                <a:gd name="T63" fmla="*/ 118 h 183"/>
                <a:gd name="T64" fmla="*/ 171 w 189"/>
                <a:gd name="T65" fmla="*/ 104 h 183"/>
                <a:gd name="T66" fmla="*/ 171 w 189"/>
                <a:gd name="T67" fmla="*/ 71 h 183"/>
                <a:gd name="T68" fmla="*/ 187 w 189"/>
                <a:gd name="T69" fmla="*/ 39 h 183"/>
                <a:gd name="T70" fmla="*/ 188 w 189"/>
                <a:gd name="T71" fmla="*/ 23 h 183"/>
                <a:gd name="T72" fmla="*/ 179 w 189"/>
                <a:gd name="T73" fmla="*/ 15 h 183"/>
                <a:gd name="T74" fmla="*/ 181 w 189"/>
                <a:gd name="T75" fmla="*/ 0 h 183"/>
                <a:gd name="T76" fmla="*/ 175 w 189"/>
                <a:gd name="T77" fmla="*/ 0 h 183"/>
                <a:gd name="T78" fmla="*/ 171 w 189"/>
                <a:gd name="T79" fmla="*/ 8 h 183"/>
                <a:gd name="T80" fmla="*/ 161 w 189"/>
                <a:gd name="T81" fmla="*/ 4 h 183"/>
                <a:gd name="T82" fmla="*/ 154 w 189"/>
                <a:gd name="T83" fmla="*/ 10 h 183"/>
                <a:gd name="T84" fmla="*/ 158 w 189"/>
                <a:gd name="T85" fmla="*/ 44 h 183"/>
                <a:gd name="T86" fmla="*/ 132 w 189"/>
                <a:gd name="T87" fmla="*/ 73 h 183"/>
                <a:gd name="T88" fmla="*/ 118 w 189"/>
                <a:gd name="T89" fmla="*/ 82 h 183"/>
                <a:gd name="T90" fmla="*/ 114 w 189"/>
                <a:gd name="T91" fmla="*/ 78 h 183"/>
                <a:gd name="T92" fmla="*/ 114 w 189"/>
                <a:gd name="T93" fmla="*/ 70 h 183"/>
                <a:gd name="T94" fmla="*/ 107 w 189"/>
                <a:gd name="T95" fmla="*/ 71 h 183"/>
                <a:gd name="T96" fmla="*/ 94 w 189"/>
                <a:gd name="T97" fmla="*/ 9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 h="183">
                  <a:moveTo>
                    <a:pt x="94" y="98"/>
                  </a:moveTo>
                  <a:lnTo>
                    <a:pt x="65" y="98"/>
                  </a:lnTo>
                  <a:lnTo>
                    <a:pt x="44" y="106"/>
                  </a:lnTo>
                  <a:lnTo>
                    <a:pt x="18" y="129"/>
                  </a:lnTo>
                  <a:lnTo>
                    <a:pt x="0" y="138"/>
                  </a:lnTo>
                  <a:lnTo>
                    <a:pt x="2" y="157"/>
                  </a:lnTo>
                  <a:lnTo>
                    <a:pt x="14" y="145"/>
                  </a:lnTo>
                  <a:lnTo>
                    <a:pt x="19" y="149"/>
                  </a:lnTo>
                  <a:lnTo>
                    <a:pt x="9" y="174"/>
                  </a:lnTo>
                  <a:lnTo>
                    <a:pt x="18" y="174"/>
                  </a:lnTo>
                  <a:lnTo>
                    <a:pt x="20" y="182"/>
                  </a:lnTo>
                  <a:lnTo>
                    <a:pt x="32" y="163"/>
                  </a:lnTo>
                  <a:lnTo>
                    <a:pt x="39" y="143"/>
                  </a:lnTo>
                  <a:lnTo>
                    <a:pt x="36" y="134"/>
                  </a:lnTo>
                  <a:lnTo>
                    <a:pt x="50" y="121"/>
                  </a:lnTo>
                  <a:lnTo>
                    <a:pt x="44" y="146"/>
                  </a:lnTo>
                  <a:lnTo>
                    <a:pt x="62" y="141"/>
                  </a:lnTo>
                  <a:lnTo>
                    <a:pt x="72" y="145"/>
                  </a:lnTo>
                  <a:lnTo>
                    <a:pt x="79" y="137"/>
                  </a:lnTo>
                  <a:lnTo>
                    <a:pt x="76" y="124"/>
                  </a:lnTo>
                  <a:lnTo>
                    <a:pt x="76" y="115"/>
                  </a:lnTo>
                  <a:lnTo>
                    <a:pt x="84" y="118"/>
                  </a:lnTo>
                  <a:lnTo>
                    <a:pt x="84" y="138"/>
                  </a:lnTo>
                  <a:lnTo>
                    <a:pt x="94" y="145"/>
                  </a:lnTo>
                  <a:lnTo>
                    <a:pt x="100" y="133"/>
                  </a:lnTo>
                  <a:lnTo>
                    <a:pt x="113" y="133"/>
                  </a:lnTo>
                  <a:lnTo>
                    <a:pt x="115" y="121"/>
                  </a:lnTo>
                  <a:lnTo>
                    <a:pt x="129" y="126"/>
                  </a:lnTo>
                  <a:lnTo>
                    <a:pt x="138" y="118"/>
                  </a:lnTo>
                  <a:lnTo>
                    <a:pt x="150" y="110"/>
                  </a:lnTo>
                  <a:lnTo>
                    <a:pt x="156" y="117"/>
                  </a:lnTo>
                  <a:lnTo>
                    <a:pt x="164" y="118"/>
                  </a:lnTo>
                  <a:lnTo>
                    <a:pt x="171" y="104"/>
                  </a:lnTo>
                  <a:lnTo>
                    <a:pt x="171" y="71"/>
                  </a:lnTo>
                  <a:lnTo>
                    <a:pt x="187" y="39"/>
                  </a:lnTo>
                  <a:lnTo>
                    <a:pt x="188" y="23"/>
                  </a:lnTo>
                  <a:lnTo>
                    <a:pt x="179" y="15"/>
                  </a:lnTo>
                  <a:lnTo>
                    <a:pt x="181" y="0"/>
                  </a:lnTo>
                  <a:lnTo>
                    <a:pt x="175" y="0"/>
                  </a:lnTo>
                  <a:lnTo>
                    <a:pt x="171" y="8"/>
                  </a:lnTo>
                  <a:lnTo>
                    <a:pt x="161" y="4"/>
                  </a:lnTo>
                  <a:lnTo>
                    <a:pt x="154" y="10"/>
                  </a:lnTo>
                  <a:lnTo>
                    <a:pt x="158" y="44"/>
                  </a:lnTo>
                  <a:lnTo>
                    <a:pt x="132" y="73"/>
                  </a:lnTo>
                  <a:lnTo>
                    <a:pt x="118" y="82"/>
                  </a:lnTo>
                  <a:lnTo>
                    <a:pt x="114" y="78"/>
                  </a:lnTo>
                  <a:lnTo>
                    <a:pt x="114" y="70"/>
                  </a:lnTo>
                  <a:lnTo>
                    <a:pt x="107" y="71"/>
                  </a:lnTo>
                  <a:lnTo>
                    <a:pt x="94" y="9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8" name="Freeform 136"/>
            <p:cNvSpPr>
              <a:spLocks/>
            </p:cNvSpPr>
            <p:nvPr/>
          </p:nvSpPr>
          <p:spPr bwMode="auto">
            <a:xfrm>
              <a:off x="3262" y="1931"/>
              <a:ext cx="34" cy="19"/>
            </a:xfrm>
            <a:custGeom>
              <a:avLst/>
              <a:gdLst>
                <a:gd name="T0" fmla="*/ 9 w 34"/>
                <a:gd name="T1" fmla="*/ 1 h 19"/>
                <a:gd name="T2" fmla="*/ 6 w 34"/>
                <a:gd name="T3" fmla="*/ 7 h 19"/>
                <a:gd name="T4" fmla="*/ 0 w 34"/>
                <a:gd name="T5" fmla="*/ 11 h 19"/>
                <a:gd name="T6" fmla="*/ 3 w 34"/>
                <a:gd name="T7" fmla="*/ 18 h 19"/>
                <a:gd name="T8" fmla="*/ 15 w 34"/>
                <a:gd name="T9" fmla="*/ 14 h 19"/>
                <a:gd name="T10" fmla="*/ 17 w 34"/>
                <a:gd name="T11" fmla="*/ 9 h 19"/>
                <a:gd name="T12" fmla="*/ 33 w 34"/>
                <a:gd name="T13" fmla="*/ 0 h 19"/>
                <a:gd name="T14" fmla="*/ 21 w 34"/>
                <a:gd name="T15" fmla="*/ 4 h 19"/>
                <a:gd name="T16" fmla="*/ 9 w 34"/>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
                  <a:moveTo>
                    <a:pt x="9" y="1"/>
                  </a:moveTo>
                  <a:lnTo>
                    <a:pt x="6" y="7"/>
                  </a:lnTo>
                  <a:lnTo>
                    <a:pt x="0" y="11"/>
                  </a:lnTo>
                  <a:lnTo>
                    <a:pt x="3" y="18"/>
                  </a:lnTo>
                  <a:lnTo>
                    <a:pt x="15" y="14"/>
                  </a:lnTo>
                  <a:lnTo>
                    <a:pt x="17" y="9"/>
                  </a:lnTo>
                  <a:lnTo>
                    <a:pt x="33" y="0"/>
                  </a:lnTo>
                  <a:lnTo>
                    <a:pt x="21" y="4"/>
                  </a:lnTo>
                  <a:lnTo>
                    <a:pt x="9" y="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09" name="Freeform 137"/>
            <p:cNvSpPr>
              <a:spLocks/>
            </p:cNvSpPr>
            <p:nvPr/>
          </p:nvSpPr>
          <p:spPr bwMode="auto">
            <a:xfrm>
              <a:off x="3310" y="1923"/>
              <a:ext cx="78" cy="65"/>
            </a:xfrm>
            <a:custGeom>
              <a:avLst/>
              <a:gdLst>
                <a:gd name="T0" fmla="*/ 1 w 78"/>
                <a:gd name="T1" fmla="*/ 64 h 65"/>
                <a:gd name="T2" fmla="*/ 14 w 78"/>
                <a:gd name="T3" fmla="*/ 64 h 65"/>
                <a:gd name="T4" fmla="*/ 45 w 78"/>
                <a:gd name="T5" fmla="*/ 57 h 65"/>
                <a:gd name="T6" fmla="*/ 69 w 78"/>
                <a:gd name="T7" fmla="*/ 42 h 65"/>
                <a:gd name="T8" fmla="*/ 68 w 78"/>
                <a:gd name="T9" fmla="*/ 24 h 65"/>
                <a:gd name="T10" fmla="*/ 77 w 78"/>
                <a:gd name="T11" fmla="*/ 12 h 65"/>
                <a:gd name="T12" fmla="*/ 67 w 78"/>
                <a:gd name="T13" fmla="*/ 8 h 65"/>
                <a:gd name="T14" fmla="*/ 42 w 78"/>
                <a:gd name="T15" fmla="*/ 12 h 65"/>
                <a:gd name="T16" fmla="*/ 18 w 78"/>
                <a:gd name="T17" fmla="*/ 0 h 65"/>
                <a:gd name="T18" fmla="*/ 10 w 78"/>
                <a:gd name="T19" fmla="*/ 12 h 65"/>
                <a:gd name="T20" fmla="*/ 9 w 78"/>
                <a:gd name="T21" fmla="*/ 24 h 65"/>
                <a:gd name="T22" fmla="*/ 5 w 78"/>
                <a:gd name="T23" fmla="*/ 35 h 65"/>
                <a:gd name="T24" fmla="*/ 13 w 78"/>
                <a:gd name="T25" fmla="*/ 38 h 65"/>
                <a:gd name="T26" fmla="*/ 10 w 78"/>
                <a:gd name="T27" fmla="*/ 42 h 65"/>
                <a:gd name="T28" fmla="*/ 0 w 78"/>
                <a:gd name="T29" fmla="*/ 53 h 65"/>
                <a:gd name="T30" fmla="*/ 1 w 78"/>
                <a:gd name="T3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5">
                  <a:moveTo>
                    <a:pt x="1" y="64"/>
                  </a:moveTo>
                  <a:lnTo>
                    <a:pt x="14" y="64"/>
                  </a:lnTo>
                  <a:lnTo>
                    <a:pt x="45" y="57"/>
                  </a:lnTo>
                  <a:lnTo>
                    <a:pt x="69" y="42"/>
                  </a:lnTo>
                  <a:lnTo>
                    <a:pt x="68" y="24"/>
                  </a:lnTo>
                  <a:lnTo>
                    <a:pt x="77" y="12"/>
                  </a:lnTo>
                  <a:lnTo>
                    <a:pt x="67" y="8"/>
                  </a:lnTo>
                  <a:lnTo>
                    <a:pt x="42" y="12"/>
                  </a:lnTo>
                  <a:lnTo>
                    <a:pt x="18" y="0"/>
                  </a:lnTo>
                  <a:lnTo>
                    <a:pt x="10" y="12"/>
                  </a:lnTo>
                  <a:lnTo>
                    <a:pt x="9" y="24"/>
                  </a:lnTo>
                  <a:lnTo>
                    <a:pt x="5" y="35"/>
                  </a:lnTo>
                  <a:lnTo>
                    <a:pt x="13" y="38"/>
                  </a:lnTo>
                  <a:lnTo>
                    <a:pt x="10" y="42"/>
                  </a:lnTo>
                  <a:lnTo>
                    <a:pt x="0" y="53"/>
                  </a:lnTo>
                  <a:lnTo>
                    <a:pt x="1" y="6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0" name="Freeform 138"/>
            <p:cNvSpPr>
              <a:spLocks/>
            </p:cNvSpPr>
            <p:nvPr/>
          </p:nvSpPr>
          <p:spPr bwMode="auto">
            <a:xfrm>
              <a:off x="3305" y="1957"/>
              <a:ext cx="18" cy="20"/>
            </a:xfrm>
            <a:custGeom>
              <a:avLst/>
              <a:gdLst>
                <a:gd name="T0" fmla="*/ 9 w 18"/>
                <a:gd name="T1" fmla="*/ 0 h 20"/>
                <a:gd name="T2" fmla="*/ 0 w 18"/>
                <a:gd name="T3" fmla="*/ 17 h 20"/>
                <a:gd name="T4" fmla="*/ 4 w 18"/>
                <a:gd name="T5" fmla="*/ 19 h 20"/>
                <a:gd name="T6" fmla="*/ 14 w 18"/>
                <a:gd name="T7" fmla="*/ 8 h 20"/>
                <a:gd name="T8" fmla="*/ 17 w 18"/>
                <a:gd name="T9" fmla="*/ 3 h 20"/>
                <a:gd name="T10" fmla="*/ 9 w 18"/>
                <a:gd name="T11" fmla="*/ 0 h 20"/>
              </a:gdLst>
              <a:ahLst/>
              <a:cxnLst>
                <a:cxn ang="0">
                  <a:pos x="T0" y="T1"/>
                </a:cxn>
                <a:cxn ang="0">
                  <a:pos x="T2" y="T3"/>
                </a:cxn>
                <a:cxn ang="0">
                  <a:pos x="T4" y="T5"/>
                </a:cxn>
                <a:cxn ang="0">
                  <a:pos x="T6" y="T7"/>
                </a:cxn>
                <a:cxn ang="0">
                  <a:pos x="T8" y="T9"/>
                </a:cxn>
                <a:cxn ang="0">
                  <a:pos x="T10" y="T11"/>
                </a:cxn>
              </a:cxnLst>
              <a:rect l="0" t="0" r="r" b="b"/>
              <a:pathLst>
                <a:path w="18" h="20">
                  <a:moveTo>
                    <a:pt x="9" y="0"/>
                  </a:moveTo>
                  <a:lnTo>
                    <a:pt x="0" y="17"/>
                  </a:lnTo>
                  <a:lnTo>
                    <a:pt x="4" y="19"/>
                  </a:lnTo>
                  <a:lnTo>
                    <a:pt x="14" y="8"/>
                  </a:lnTo>
                  <a:lnTo>
                    <a:pt x="17" y="3"/>
                  </a:lnTo>
                  <a:lnTo>
                    <a:pt x="9"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1" name="Freeform 139"/>
            <p:cNvSpPr>
              <a:spLocks/>
            </p:cNvSpPr>
            <p:nvPr/>
          </p:nvSpPr>
          <p:spPr bwMode="auto">
            <a:xfrm>
              <a:off x="3286" y="1975"/>
              <a:ext cx="25" cy="66"/>
            </a:xfrm>
            <a:custGeom>
              <a:avLst/>
              <a:gdLst>
                <a:gd name="T0" fmla="*/ 8 w 25"/>
                <a:gd name="T1" fmla="*/ 23 h 66"/>
                <a:gd name="T2" fmla="*/ 18 w 25"/>
                <a:gd name="T3" fmla="*/ 0 h 66"/>
                <a:gd name="T4" fmla="*/ 23 w 25"/>
                <a:gd name="T5" fmla="*/ 2 h 66"/>
                <a:gd name="T6" fmla="*/ 24 w 25"/>
                <a:gd name="T7" fmla="*/ 13 h 66"/>
                <a:gd name="T8" fmla="*/ 16 w 25"/>
                <a:gd name="T9" fmla="*/ 31 h 66"/>
                <a:gd name="T10" fmla="*/ 18 w 25"/>
                <a:gd name="T11" fmla="*/ 36 h 66"/>
                <a:gd name="T12" fmla="*/ 14 w 25"/>
                <a:gd name="T13" fmla="*/ 65 h 66"/>
                <a:gd name="T14" fmla="*/ 0 w 25"/>
                <a:gd name="T15" fmla="*/ 32 h 66"/>
                <a:gd name="T16" fmla="*/ 8 w 25"/>
                <a:gd name="T17"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6">
                  <a:moveTo>
                    <a:pt x="8" y="23"/>
                  </a:moveTo>
                  <a:lnTo>
                    <a:pt x="18" y="0"/>
                  </a:lnTo>
                  <a:lnTo>
                    <a:pt x="23" y="2"/>
                  </a:lnTo>
                  <a:lnTo>
                    <a:pt x="24" y="13"/>
                  </a:lnTo>
                  <a:lnTo>
                    <a:pt x="16" y="31"/>
                  </a:lnTo>
                  <a:lnTo>
                    <a:pt x="18" y="36"/>
                  </a:lnTo>
                  <a:lnTo>
                    <a:pt x="14" y="65"/>
                  </a:lnTo>
                  <a:lnTo>
                    <a:pt x="0" y="32"/>
                  </a:lnTo>
                  <a:lnTo>
                    <a:pt x="8" y="2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2" name="Freeform 140"/>
            <p:cNvSpPr>
              <a:spLocks/>
            </p:cNvSpPr>
            <p:nvPr/>
          </p:nvSpPr>
          <p:spPr bwMode="auto">
            <a:xfrm>
              <a:off x="3301" y="1981"/>
              <a:ext cx="57" cy="68"/>
            </a:xfrm>
            <a:custGeom>
              <a:avLst/>
              <a:gdLst>
                <a:gd name="T0" fmla="*/ 10 w 57"/>
                <a:gd name="T1" fmla="*/ 7 h 68"/>
                <a:gd name="T2" fmla="*/ 23 w 57"/>
                <a:gd name="T3" fmla="*/ 7 h 68"/>
                <a:gd name="T4" fmla="*/ 54 w 57"/>
                <a:gd name="T5" fmla="*/ 0 h 68"/>
                <a:gd name="T6" fmla="*/ 56 w 57"/>
                <a:gd name="T7" fmla="*/ 22 h 68"/>
                <a:gd name="T8" fmla="*/ 47 w 57"/>
                <a:gd name="T9" fmla="*/ 27 h 68"/>
                <a:gd name="T10" fmla="*/ 23 w 57"/>
                <a:gd name="T11" fmla="*/ 25 h 68"/>
                <a:gd name="T12" fmla="*/ 27 w 57"/>
                <a:gd name="T13" fmla="*/ 33 h 68"/>
                <a:gd name="T14" fmla="*/ 31 w 57"/>
                <a:gd name="T15" fmla="*/ 43 h 68"/>
                <a:gd name="T16" fmla="*/ 8 w 57"/>
                <a:gd name="T17" fmla="*/ 67 h 68"/>
                <a:gd name="T18" fmla="*/ 0 w 57"/>
                <a:gd name="T19" fmla="*/ 60 h 68"/>
                <a:gd name="T20" fmla="*/ 0 w 57"/>
                <a:gd name="T21" fmla="*/ 59 h 68"/>
                <a:gd name="T22" fmla="*/ 4 w 57"/>
                <a:gd name="T23" fmla="*/ 31 h 68"/>
                <a:gd name="T24" fmla="*/ 1 w 57"/>
                <a:gd name="T25" fmla="*/ 24 h 68"/>
                <a:gd name="T26" fmla="*/ 10 w 57"/>
                <a:gd name="T27"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68">
                  <a:moveTo>
                    <a:pt x="10" y="7"/>
                  </a:moveTo>
                  <a:lnTo>
                    <a:pt x="23" y="7"/>
                  </a:lnTo>
                  <a:lnTo>
                    <a:pt x="54" y="0"/>
                  </a:lnTo>
                  <a:lnTo>
                    <a:pt x="56" y="22"/>
                  </a:lnTo>
                  <a:lnTo>
                    <a:pt x="47" y="27"/>
                  </a:lnTo>
                  <a:lnTo>
                    <a:pt x="23" y="25"/>
                  </a:lnTo>
                  <a:lnTo>
                    <a:pt x="27" y="33"/>
                  </a:lnTo>
                  <a:lnTo>
                    <a:pt x="31" y="43"/>
                  </a:lnTo>
                  <a:lnTo>
                    <a:pt x="8" y="67"/>
                  </a:lnTo>
                  <a:lnTo>
                    <a:pt x="0" y="60"/>
                  </a:lnTo>
                  <a:lnTo>
                    <a:pt x="0" y="59"/>
                  </a:lnTo>
                  <a:lnTo>
                    <a:pt x="4" y="31"/>
                  </a:lnTo>
                  <a:lnTo>
                    <a:pt x="1" y="24"/>
                  </a:lnTo>
                  <a:lnTo>
                    <a:pt x="10" y="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3" name="Freeform 141"/>
            <p:cNvSpPr>
              <a:spLocks/>
            </p:cNvSpPr>
            <p:nvPr/>
          </p:nvSpPr>
          <p:spPr bwMode="auto">
            <a:xfrm>
              <a:off x="3258" y="2007"/>
              <a:ext cx="44" cy="64"/>
            </a:xfrm>
            <a:custGeom>
              <a:avLst/>
              <a:gdLst>
                <a:gd name="T0" fmla="*/ 36 w 44"/>
                <a:gd name="T1" fmla="*/ 56 h 64"/>
                <a:gd name="T2" fmla="*/ 30 w 44"/>
                <a:gd name="T3" fmla="*/ 61 h 64"/>
                <a:gd name="T4" fmla="*/ 23 w 44"/>
                <a:gd name="T5" fmla="*/ 63 h 64"/>
                <a:gd name="T6" fmla="*/ 18 w 44"/>
                <a:gd name="T7" fmla="*/ 56 h 64"/>
                <a:gd name="T8" fmla="*/ 0 w 44"/>
                <a:gd name="T9" fmla="*/ 8 h 64"/>
                <a:gd name="T10" fmla="*/ 5 w 44"/>
                <a:gd name="T11" fmla="*/ 3 h 64"/>
                <a:gd name="T12" fmla="*/ 20 w 44"/>
                <a:gd name="T13" fmla="*/ 3 h 64"/>
                <a:gd name="T14" fmla="*/ 29 w 44"/>
                <a:gd name="T15" fmla="*/ 0 h 64"/>
                <a:gd name="T16" fmla="*/ 43 w 44"/>
                <a:gd name="T17" fmla="*/ 34 h 64"/>
                <a:gd name="T18" fmla="*/ 43 w 44"/>
                <a:gd name="T19" fmla="*/ 35 h 64"/>
                <a:gd name="T20" fmla="*/ 36 w 44"/>
                <a:gd name="T21"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4">
                  <a:moveTo>
                    <a:pt x="36" y="56"/>
                  </a:moveTo>
                  <a:lnTo>
                    <a:pt x="30" y="61"/>
                  </a:lnTo>
                  <a:lnTo>
                    <a:pt x="23" y="63"/>
                  </a:lnTo>
                  <a:lnTo>
                    <a:pt x="18" y="56"/>
                  </a:lnTo>
                  <a:lnTo>
                    <a:pt x="0" y="8"/>
                  </a:lnTo>
                  <a:lnTo>
                    <a:pt x="5" y="3"/>
                  </a:lnTo>
                  <a:lnTo>
                    <a:pt x="20" y="3"/>
                  </a:lnTo>
                  <a:lnTo>
                    <a:pt x="29" y="0"/>
                  </a:lnTo>
                  <a:lnTo>
                    <a:pt x="43" y="34"/>
                  </a:lnTo>
                  <a:lnTo>
                    <a:pt x="43" y="35"/>
                  </a:lnTo>
                  <a:lnTo>
                    <a:pt x="36" y="5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4" name="Freeform 142"/>
            <p:cNvSpPr>
              <a:spLocks/>
            </p:cNvSpPr>
            <p:nvPr/>
          </p:nvSpPr>
          <p:spPr bwMode="auto">
            <a:xfrm>
              <a:off x="3355" y="1927"/>
              <a:ext cx="127" cy="141"/>
            </a:xfrm>
            <a:custGeom>
              <a:avLst/>
              <a:gdLst>
                <a:gd name="T0" fmla="*/ 126 w 127"/>
                <a:gd name="T1" fmla="*/ 116 h 141"/>
                <a:gd name="T2" fmla="*/ 126 w 127"/>
                <a:gd name="T3" fmla="*/ 126 h 141"/>
                <a:gd name="T4" fmla="*/ 110 w 127"/>
                <a:gd name="T5" fmla="*/ 126 h 141"/>
                <a:gd name="T6" fmla="*/ 104 w 127"/>
                <a:gd name="T7" fmla="*/ 140 h 141"/>
                <a:gd name="T8" fmla="*/ 75 w 127"/>
                <a:gd name="T9" fmla="*/ 131 h 141"/>
                <a:gd name="T10" fmla="*/ 61 w 127"/>
                <a:gd name="T11" fmla="*/ 136 h 141"/>
                <a:gd name="T12" fmla="*/ 52 w 127"/>
                <a:gd name="T13" fmla="*/ 126 h 141"/>
                <a:gd name="T14" fmla="*/ 52 w 127"/>
                <a:gd name="T15" fmla="*/ 110 h 141"/>
                <a:gd name="T16" fmla="*/ 43 w 127"/>
                <a:gd name="T17" fmla="*/ 108 h 141"/>
                <a:gd name="T18" fmla="*/ 25 w 127"/>
                <a:gd name="T19" fmla="*/ 108 h 141"/>
                <a:gd name="T20" fmla="*/ 2 w 127"/>
                <a:gd name="T21" fmla="*/ 76 h 141"/>
                <a:gd name="T22" fmla="*/ 0 w 127"/>
                <a:gd name="T23" fmla="*/ 54 h 141"/>
                <a:gd name="T24" fmla="*/ 24 w 127"/>
                <a:gd name="T25" fmla="*/ 39 h 141"/>
                <a:gd name="T26" fmla="*/ 23 w 127"/>
                <a:gd name="T27" fmla="*/ 19 h 141"/>
                <a:gd name="T28" fmla="*/ 32 w 127"/>
                <a:gd name="T29" fmla="*/ 7 h 141"/>
                <a:gd name="T30" fmla="*/ 46 w 127"/>
                <a:gd name="T31" fmla="*/ 0 h 141"/>
                <a:gd name="T32" fmla="*/ 58 w 127"/>
                <a:gd name="T33" fmla="*/ 4 h 141"/>
                <a:gd name="T34" fmla="*/ 74 w 127"/>
                <a:gd name="T35" fmla="*/ 4 h 141"/>
                <a:gd name="T36" fmla="*/ 75 w 127"/>
                <a:gd name="T37" fmla="*/ 14 h 141"/>
                <a:gd name="T38" fmla="*/ 85 w 127"/>
                <a:gd name="T39" fmla="*/ 22 h 141"/>
                <a:gd name="T40" fmla="*/ 89 w 127"/>
                <a:gd name="T41" fmla="*/ 36 h 141"/>
                <a:gd name="T42" fmla="*/ 80 w 127"/>
                <a:gd name="T43" fmla="*/ 43 h 141"/>
                <a:gd name="T44" fmla="*/ 80 w 127"/>
                <a:gd name="T45" fmla="*/ 57 h 141"/>
                <a:gd name="T46" fmla="*/ 85 w 127"/>
                <a:gd name="T47" fmla="*/ 62 h 141"/>
                <a:gd name="T48" fmla="*/ 94 w 127"/>
                <a:gd name="T49" fmla="*/ 60 h 141"/>
                <a:gd name="T50" fmla="*/ 94 w 127"/>
                <a:gd name="T51" fmla="*/ 72 h 141"/>
                <a:gd name="T52" fmla="*/ 98 w 127"/>
                <a:gd name="T53" fmla="*/ 77 h 141"/>
                <a:gd name="T54" fmla="*/ 112 w 127"/>
                <a:gd name="T55" fmla="*/ 77 h 141"/>
                <a:gd name="T56" fmla="*/ 112 w 127"/>
                <a:gd name="T57" fmla="*/ 98 h 141"/>
                <a:gd name="T58" fmla="*/ 121 w 127"/>
                <a:gd name="T59" fmla="*/ 106 h 141"/>
                <a:gd name="T60" fmla="*/ 126 w 127"/>
                <a:gd name="T61"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41">
                  <a:moveTo>
                    <a:pt x="126" y="116"/>
                  </a:moveTo>
                  <a:lnTo>
                    <a:pt x="126" y="126"/>
                  </a:lnTo>
                  <a:lnTo>
                    <a:pt x="110" y="126"/>
                  </a:lnTo>
                  <a:lnTo>
                    <a:pt x="104" y="140"/>
                  </a:lnTo>
                  <a:lnTo>
                    <a:pt x="75" y="131"/>
                  </a:lnTo>
                  <a:lnTo>
                    <a:pt x="61" y="136"/>
                  </a:lnTo>
                  <a:lnTo>
                    <a:pt x="52" y="126"/>
                  </a:lnTo>
                  <a:lnTo>
                    <a:pt x="52" y="110"/>
                  </a:lnTo>
                  <a:lnTo>
                    <a:pt x="43" y="108"/>
                  </a:lnTo>
                  <a:lnTo>
                    <a:pt x="25" y="108"/>
                  </a:lnTo>
                  <a:lnTo>
                    <a:pt x="2" y="76"/>
                  </a:lnTo>
                  <a:lnTo>
                    <a:pt x="0" y="54"/>
                  </a:lnTo>
                  <a:lnTo>
                    <a:pt x="24" y="39"/>
                  </a:lnTo>
                  <a:lnTo>
                    <a:pt x="23" y="19"/>
                  </a:lnTo>
                  <a:lnTo>
                    <a:pt x="32" y="7"/>
                  </a:lnTo>
                  <a:lnTo>
                    <a:pt x="46" y="0"/>
                  </a:lnTo>
                  <a:lnTo>
                    <a:pt x="58" y="4"/>
                  </a:lnTo>
                  <a:lnTo>
                    <a:pt x="74" y="4"/>
                  </a:lnTo>
                  <a:lnTo>
                    <a:pt x="75" y="14"/>
                  </a:lnTo>
                  <a:lnTo>
                    <a:pt x="85" y="22"/>
                  </a:lnTo>
                  <a:lnTo>
                    <a:pt x="89" y="36"/>
                  </a:lnTo>
                  <a:lnTo>
                    <a:pt x="80" y="43"/>
                  </a:lnTo>
                  <a:lnTo>
                    <a:pt x="80" y="57"/>
                  </a:lnTo>
                  <a:lnTo>
                    <a:pt x="85" y="62"/>
                  </a:lnTo>
                  <a:lnTo>
                    <a:pt x="94" y="60"/>
                  </a:lnTo>
                  <a:lnTo>
                    <a:pt x="94" y="72"/>
                  </a:lnTo>
                  <a:lnTo>
                    <a:pt x="98" y="77"/>
                  </a:lnTo>
                  <a:lnTo>
                    <a:pt x="112" y="77"/>
                  </a:lnTo>
                  <a:lnTo>
                    <a:pt x="112" y="98"/>
                  </a:lnTo>
                  <a:lnTo>
                    <a:pt x="121" y="106"/>
                  </a:lnTo>
                  <a:lnTo>
                    <a:pt x="126" y="11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5" name="Freeform 143"/>
            <p:cNvSpPr>
              <a:spLocks/>
            </p:cNvSpPr>
            <p:nvPr/>
          </p:nvSpPr>
          <p:spPr bwMode="auto">
            <a:xfrm>
              <a:off x="3459" y="2052"/>
              <a:ext cx="29" cy="23"/>
            </a:xfrm>
            <a:custGeom>
              <a:avLst/>
              <a:gdLst>
                <a:gd name="T0" fmla="*/ 28 w 29"/>
                <a:gd name="T1" fmla="*/ 22 h 23"/>
                <a:gd name="T2" fmla="*/ 0 w 29"/>
                <a:gd name="T3" fmla="*/ 15 h 23"/>
                <a:gd name="T4" fmla="*/ 6 w 29"/>
                <a:gd name="T5" fmla="*/ 1 h 23"/>
                <a:gd name="T6" fmla="*/ 22 w 29"/>
                <a:gd name="T7" fmla="*/ 0 h 23"/>
                <a:gd name="T8" fmla="*/ 19 w 29"/>
                <a:gd name="T9" fmla="*/ 4 h 23"/>
                <a:gd name="T10" fmla="*/ 22 w 29"/>
                <a:gd name="T11" fmla="*/ 11 h 23"/>
                <a:gd name="T12" fmla="*/ 28 w 29"/>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28" y="22"/>
                  </a:moveTo>
                  <a:lnTo>
                    <a:pt x="0" y="15"/>
                  </a:lnTo>
                  <a:lnTo>
                    <a:pt x="6" y="1"/>
                  </a:lnTo>
                  <a:lnTo>
                    <a:pt x="22" y="0"/>
                  </a:lnTo>
                  <a:lnTo>
                    <a:pt x="19" y="4"/>
                  </a:lnTo>
                  <a:lnTo>
                    <a:pt x="22" y="11"/>
                  </a:lnTo>
                  <a:lnTo>
                    <a:pt x="28" y="2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6" name="Freeform 144"/>
            <p:cNvSpPr>
              <a:spLocks/>
            </p:cNvSpPr>
            <p:nvPr/>
          </p:nvSpPr>
          <p:spPr bwMode="auto">
            <a:xfrm>
              <a:off x="3292" y="2003"/>
              <a:ext cx="287" cy="268"/>
            </a:xfrm>
            <a:custGeom>
              <a:avLst/>
              <a:gdLst>
                <a:gd name="T0" fmla="*/ 143 w 287"/>
                <a:gd name="T1" fmla="*/ 267 h 268"/>
                <a:gd name="T2" fmla="*/ 142 w 287"/>
                <a:gd name="T3" fmla="*/ 260 h 268"/>
                <a:gd name="T4" fmla="*/ 133 w 287"/>
                <a:gd name="T5" fmla="*/ 250 h 268"/>
                <a:gd name="T6" fmla="*/ 131 w 287"/>
                <a:gd name="T7" fmla="*/ 237 h 268"/>
                <a:gd name="T8" fmla="*/ 114 w 287"/>
                <a:gd name="T9" fmla="*/ 231 h 268"/>
                <a:gd name="T10" fmla="*/ 109 w 287"/>
                <a:gd name="T11" fmla="*/ 256 h 268"/>
                <a:gd name="T12" fmla="*/ 95 w 287"/>
                <a:gd name="T13" fmla="*/ 233 h 268"/>
                <a:gd name="T14" fmla="*/ 95 w 287"/>
                <a:gd name="T15" fmla="*/ 220 h 268"/>
                <a:gd name="T16" fmla="*/ 59 w 287"/>
                <a:gd name="T17" fmla="*/ 170 h 268"/>
                <a:gd name="T18" fmla="*/ 59 w 287"/>
                <a:gd name="T19" fmla="*/ 142 h 268"/>
                <a:gd name="T20" fmla="*/ 43 w 287"/>
                <a:gd name="T21" fmla="*/ 133 h 268"/>
                <a:gd name="T22" fmla="*/ 36 w 287"/>
                <a:gd name="T23" fmla="*/ 115 h 268"/>
                <a:gd name="T24" fmla="*/ 37 w 287"/>
                <a:gd name="T25" fmla="*/ 109 h 268"/>
                <a:gd name="T26" fmla="*/ 37 w 287"/>
                <a:gd name="T27" fmla="*/ 108 h 268"/>
                <a:gd name="T28" fmla="*/ 13 w 287"/>
                <a:gd name="T29" fmla="*/ 61 h 268"/>
                <a:gd name="T30" fmla="*/ 0 w 287"/>
                <a:gd name="T31" fmla="*/ 60 h 268"/>
                <a:gd name="T32" fmla="*/ 7 w 287"/>
                <a:gd name="T33" fmla="*/ 38 h 268"/>
                <a:gd name="T34" fmla="*/ 17 w 287"/>
                <a:gd name="T35" fmla="*/ 45 h 268"/>
                <a:gd name="T36" fmla="*/ 39 w 287"/>
                <a:gd name="T37" fmla="*/ 21 h 268"/>
                <a:gd name="T38" fmla="*/ 34 w 287"/>
                <a:gd name="T39" fmla="*/ 12 h 268"/>
                <a:gd name="T40" fmla="*/ 31 w 287"/>
                <a:gd name="T41" fmla="*/ 3 h 268"/>
                <a:gd name="T42" fmla="*/ 55 w 287"/>
                <a:gd name="T43" fmla="*/ 5 h 268"/>
                <a:gd name="T44" fmla="*/ 64 w 287"/>
                <a:gd name="T45" fmla="*/ 0 h 268"/>
                <a:gd name="T46" fmla="*/ 87 w 287"/>
                <a:gd name="T47" fmla="*/ 32 h 268"/>
                <a:gd name="T48" fmla="*/ 105 w 287"/>
                <a:gd name="T49" fmla="*/ 32 h 268"/>
                <a:gd name="T50" fmla="*/ 115 w 287"/>
                <a:gd name="T51" fmla="*/ 34 h 268"/>
                <a:gd name="T52" fmla="*/ 115 w 287"/>
                <a:gd name="T53" fmla="*/ 49 h 268"/>
                <a:gd name="T54" fmla="*/ 124 w 287"/>
                <a:gd name="T55" fmla="*/ 60 h 268"/>
                <a:gd name="T56" fmla="*/ 138 w 287"/>
                <a:gd name="T57" fmla="*/ 55 h 268"/>
                <a:gd name="T58" fmla="*/ 167 w 287"/>
                <a:gd name="T59" fmla="*/ 63 h 268"/>
                <a:gd name="T60" fmla="*/ 194 w 287"/>
                <a:gd name="T61" fmla="*/ 70 h 268"/>
                <a:gd name="T62" fmla="*/ 211 w 287"/>
                <a:gd name="T63" fmla="*/ 82 h 268"/>
                <a:gd name="T64" fmla="*/ 222 w 287"/>
                <a:gd name="T65" fmla="*/ 107 h 268"/>
                <a:gd name="T66" fmla="*/ 226 w 287"/>
                <a:gd name="T67" fmla="*/ 109 h 268"/>
                <a:gd name="T68" fmla="*/ 226 w 287"/>
                <a:gd name="T69" fmla="*/ 128 h 268"/>
                <a:gd name="T70" fmla="*/ 231 w 287"/>
                <a:gd name="T71" fmla="*/ 132 h 268"/>
                <a:gd name="T72" fmla="*/ 213 w 287"/>
                <a:gd name="T73" fmla="*/ 138 h 268"/>
                <a:gd name="T74" fmla="*/ 214 w 287"/>
                <a:gd name="T75" fmla="*/ 150 h 268"/>
                <a:gd name="T76" fmla="*/ 248 w 287"/>
                <a:gd name="T77" fmla="*/ 153 h 268"/>
                <a:gd name="T78" fmla="*/ 270 w 287"/>
                <a:gd name="T79" fmla="*/ 145 h 268"/>
                <a:gd name="T80" fmla="*/ 282 w 287"/>
                <a:gd name="T81" fmla="*/ 138 h 268"/>
                <a:gd name="T82" fmla="*/ 286 w 287"/>
                <a:gd name="T83" fmla="*/ 170 h 268"/>
                <a:gd name="T84" fmla="*/ 272 w 287"/>
                <a:gd name="T85" fmla="*/ 195 h 268"/>
                <a:gd name="T86" fmla="*/ 240 w 287"/>
                <a:gd name="T87" fmla="*/ 220 h 268"/>
                <a:gd name="T88" fmla="*/ 207 w 287"/>
                <a:gd name="T89" fmla="*/ 221 h 268"/>
                <a:gd name="T90" fmla="*/ 193 w 287"/>
                <a:gd name="T91" fmla="*/ 228 h 268"/>
                <a:gd name="T92" fmla="*/ 183 w 287"/>
                <a:gd name="T93" fmla="*/ 241 h 268"/>
                <a:gd name="T94" fmla="*/ 143 w 287"/>
                <a:gd name="T95"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7" h="268">
                  <a:moveTo>
                    <a:pt x="143" y="267"/>
                  </a:moveTo>
                  <a:lnTo>
                    <a:pt x="142" y="260"/>
                  </a:lnTo>
                  <a:lnTo>
                    <a:pt x="133" y="250"/>
                  </a:lnTo>
                  <a:lnTo>
                    <a:pt x="131" y="237"/>
                  </a:lnTo>
                  <a:lnTo>
                    <a:pt x="114" y="231"/>
                  </a:lnTo>
                  <a:lnTo>
                    <a:pt x="109" y="256"/>
                  </a:lnTo>
                  <a:lnTo>
                    <a:pt x="95" y="233"/>
                  </a:lnTo>
                  <a:lnTo>
                    <a:pt x="95" y="220"/>
                  </a:lnTo>
                  <a:lnTo>
                    <a:pt x="59" y="170"/>
                  </a:lnTo>
                  <a:lnTo>
                    <a:pt x="59" y="142"/>
                  </a:lnTo>
                  <a:lnTo>
                    <a:pt x="43" y="133"/>
                  </a:lnTo>
                  <a:lnTo>
                    <a:pt x="36" y="115"/>
                  </a:lnTo>
                  <a:lnTo>
                    <a:pt x="37" y="109"/>
                  </a:lnTo>
                  <a:lnTo>
                    <a:pt x="37" y="108"/>
                  </a:lnTo>
                  <a:lnTo>
                    <a:pt x="13" y="61"/>
                  </a:lnTo>
                  <a:lnTo>
                    <a:pt x="0" y="60"/>
                  </a:lnTo>
                  <a:lnTo>
                    <a:pt x="7" y="38"/>
                  </a:lnTo>
                  <a:lnTo>
                    <a:pt x="17" y="45"/>
                  </a:lnTo>
                  <a:lnTo>
                    <a:pt x="39" y="21"/>
                  </a:lnTo>
                  <a:lnTo>
                    <a:pt x="34" y="12"/>
                  </a:lnTo>
                  <a:lnTo>
                    <a:pt x="31" y="3"/>
                  </a:lnTo>
                  <a:lnTo>
                    <a:pt x="55" y="5"/>
                  </a:lnTo>
                  <a:lnTo>
                    <a:pt x="64" y="0"/>
                  </a:lnTo>
                  <a:lnTo>
                    <a:pt x="87" y="32"/>
                  </a:lnTo>
                  <a:lnTo>
                    <a:pt x="105" y="32"/>
                  </a:lnTo>
                  <a:lnTo>
                    <a:pt x="115" y="34"/>
                  </a:lnTo>
                  <a:lnTo>
                    <a:pt x="115" y="49"/>
                  </a:lnTo>
                  <a:lnTo>
                    <a:pt x="124" y="60"/>
                  </a:lnTo>
                  <a:lnTo>
                    <a:pt x="138" y="55"/>
                  </a:lnTo>
                  <a:lnTo>
                    <a:pt x="167" y="63"/>
                  </a:lnTo>
                  <a:lnTo>
                    <a:pt x="194" y="70"/>
                  </a:lnTo>
                  <a:lnTo>
                    <a:pt x="211" y="82"/>
                  </a:lnTo>
                  <a:lnTo>
                    <a:pt x="222" y="107"/>
                  </a:lnTo>
                  <a:lnTo>
                    <a:pt x="226" y="109"/>
                  </a:lnTo>
                  <a:lnTo>
                    <a:pt x="226" y="128"/>
                  </a:lnTo>
                  <a:lnTo>
                    <a:pt x="231" y="132"/>
                  </a:lnTo>
                  <a:lnTo>
                    <a:pt x="213" y="138"/>
                  </a:lnTo>
                  <a:lnTo>
                    <a:pt x="214" y="150"/>
                  </a:lnTo>
                  <a:lnTo>
                    <a:pt x="248" y="153"/>
                  </a:lnTo>
                  <a:lnTo>
                    <a:pt x="270" y="145"/>
                  </a:lnTo>
                  <a:lnTo>
                    <a:pt x="282" y="138"/>
                  </a:lnTo>
                  <a:lnTo>
                    <a:pt x="286" y="170"/>
                  </a:lnTo>
                  <a:lnTo>
                    <a:pt x="272" y="195"/>
                  </a:lnTo>
                  <a:lnTo>
                    <a:pt x="240" y="220"/>
                  </a:lnTo>
                  <a:lnTo>
                    <a:pt x="207" y="221"/>
                  </a:lnTo>
                  <a:lnTo>
                    <a:pt x="193" y="228"/>
                  </a:lnTo>
                  <a:lnTo>
                    <a:pt x="183" y="241"/>
                  </a:lnTo>
                  <a:lnTo>
                    <a:pt x="143" y="26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7" name="Freeform 145"/>
            <p:cNvSpPr>
              <a:spLocks/>
            </p:cNvSpPr>
            <p:nvPr/>
          </p:nvSpPr>
          <p:spPr bwMode="auto">
            <a:xfrm>
              <a:off x="3517" y="2104"/>
              <a:ext cx="18" cy="32"/>
            </a:xfrm>
            <a:custGeom>
              <a:avLst/>
              <a:gdLst>
                <a:gd name="T0" fmla="*/ 0 w 18"/>
                <a:gd name="T1" fmla="*/ 27 h 32"/>
                <a:gd name="T2" fmla="*/ 6 w 18"/>
                <a:gd name="T3" fmla="*/ 23 h 32"/>
                <a:gd name="T4" fmla="*/ 7 w 18"/>
                <a:gd name="T5" fmla="*/ 7 h 32"/>
                <a:gd name="T6" fmla="*/ 10 w 18"/>
                <a:gd name="T7" fmla="*/ 0 h 32"/>
                <a:gd name="T8" fmla="*/ 15 w 18"/>
                <a:gd name="T9" fmla="*/ 2 h 32"/>
                <a:gd name="T10" fmla="*/ 17 w 18"/>
                <a:gd name="T11" fmla="*/ 16 h 32"/>
                <a:gd name="T12" fmla="*/ 6 w 18"/>
                <a:gd name="T13" fmla="*/ 31 h 32"/>
                <a:gd name="T14" fmla="*/ 0 w 18"/>
                <a:gd name="T15" fmla="*/ 27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2">
                  <a:moveTo>
                    <a:pt x="0" y="27"/>
                  </a:moveTo>
                  <a:lnTo>
                    <a:pt x="6" y="23"/>
                  </a:lnTo>
                  <a:lnTo>
                    <a:pt x="7" y="7"/>
                  </a:lnTo>
                  <a:lnTo>
                    <a:pt x="10" y="0"/>
                  </a:lnTo>
                  <a:lnTo>
                    <a:pt x="15" y="2"/>
                  </a:lnTo>
                  <a:lnTo>
                    <a:pt x="17" y="16"/>
                  </a:lnTo>
                  <a:lnTo>
                    <a:pt x="6" y="31"/>
                  </a:lnTo>
                  <a:lnTo>
                    <a:pt x="0" y="2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8" name="Freeform 146"/>
            <p:cNvSpPr>
              <a:spLocks/>
            </p:cNvSpPr>
            <p:nvPr/>
          </p:nvSpPr>
          <p:spPr bwMode="auto">
            <a:xfrm>
              <a:off x="3505" y="2106"/>
              <a:ext cx="98" cy="52"/>
            </a:xfrm>
            <a:custGeom>
              <a:avLst/>
              <a:gdLst>
                <a:gd name="T0" fmla="*/ 97 w 98"/>
                <a:gd name="T1" fmla="*/ 4 h 52"/>
                <a:gd name="T2" fmla="*/ 87 w 98"/>
                <a:gd name="T3" fmla="*/ 0 h 52"/>
                <a:gd name="T4" fmla="*/ 72 w 98"/>
                <a:gd name="T5" fmla="*/ 18 h 52"/>
                <a:gd name="T6" fmla="*/ 62 w 98"/>
                <a:gd name="T7" fmla="*/ 20 h 52"/>
                <a:gd name="T8" fmla="*/ 54 w 98"/>
                <a:gd name="T9" fmla="*/ 31 h 52"/>
                <a:gd name="T10" fmla="*/ 23 w 98"/>
                <a:gd name="T11" fmla="*/ 28 h 52"/>
                <a:gd name="T12" fmla="*/ 18 w 98"/>
                <a:gd name="T13" fmla="*/ 29 h 52"/>
                <a:gd name="T14" fmla="*/ 0 w 98"/>
                <a:gd name="T15" fmla="*/ 36 h 52"/>
                <a:gd name="T16" fmla="*/ 1 w 98"/>
                <a:gd name="T17" fmla="*/ 48 h 52"/>
                <a:gd name="T18" fmla="*/ 36 w 98"/>
                <a:gd name="T19" fmla="*/ 51 h 52"/>
                <a:gd name="T20" fmla="*/ 58 w 98"/>
                <a:gd name="T21" fmla="*/ 43 h 52"/>
                <a:gd name="T22" fmla="*/ 70 w 98"/>
                <a:gd name="T23" fmla="*/ 36 h 52"/>
                <a:gd name="T24" fmla="*/ 92 w 98"/>
                <a:gd name="T25" fmla="*/ 22 h 52"/>
                <a:gd name="T26" fmla="*/ 97 w 98"/>
                <a:gd name="T2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52">
                  <a:moveTo>
                    <a:pt x="97" y="4"/>
                  </a:moveTo>
                  <a:lnTo>
                    <a:pt x="87" y="0"/>
                  </a:lnTo>
                  <a:lnTo>
                    <a:pt x="72" y="18"/>
                  </a:lnTo>
                  <a:lnTo>
                    <a:pt x="62" y="20"/>
                  </a:lnTo>
                  <a:lnTo>
                    <a:pt x="54" y="31"/>
                  </a:lnTo>
                  <a:lnTo>
                    <a:pt x="23" y="28"/>
                  </a:lnTo>
                  <a:lnTo>
                    <a:pt x="18" y="29"/>
                  </a:lnTo>
                  <a:lnTo>
                    <a:pt x="0" y="36"/>
                  </a:lnTo>
                  <a:lnTo>
                    <a:pt x="1" y="48"/>
                  </a:lnTo>
                  <a:lnTo>
                    <a:pt x="36" y="51"/>
                  </a:lnTo>
                  <a:lnTo>
                    <a:pt x="58" y="43"/>
                  </a:lnTo>
                  <a:lnTo>
                    <a:pt x="70" y="36"/>
                  </a:lnTo>
                  <a:lnTo>
                    <a:pt x="92" y="22"/>
                  </a:lnTo>
                  <a:lnTo>
                    <a:pt x="97" y="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19" name="Freeform 147"/>
            <p:cNvSpPr>
              <a:spLocks/>
            </p:cNvSpPr>
            <p:nvPr/>
          </p:nvSpPr>
          <p:spPr bwMode="auto">
            <a:xfrm>
              <a:off x="3532" y="2126"/>
              <a:ext cx="112" cy="129"/>
            </a:xfrm>
            <a:custGeom>
              <a:avLst/>
              <a:gdLst>
                <a:gd name="T0" fmla="*/ 64 w 112"/>
                <a:gd name="T1" fmla="*/ 0 h 129"/>
                <a:gd name="T2" fmla="*/ 42 w 112"/>
                <a:gd name="T3" fmla="*/ 16 h 129"/>
                <a:gd name="T4" fmla="*/ 46 w 112"/>
                <a:gd name="T5" fmla="*/ 48 h 129"/>
                <a:gd name="T6" fmla="*/ 32 w 112"/>
                <a:gd name="T7" fmla="*/ 73 h 129"/>
                <a:gd name="T8" fmla="*/ 0 w 112"/>
                <a:gd name="T9" fmla="*/ 98 h 129"/>
                <a:gd name="T10" fmla="*/ 12 w 112"/>
                <a:gd name="T11" fmla="*/ 128 h 129"/>
                <a:gd name="T12" fmla="*/ 29 w 112"/>
                <a:gd name="T13" fmla="*/ 122 h 129"/>
                <a:gd name="T14" fmla="*/ 57 w 112"/>
                <a:gd name="T15" fmla="*/ 119 h 129"/>
                <a:gd name="T16" fmla="*/ 61 w 112"/>
                <a:gd name="T17" fmla="*/ 109 h 129"/>
                <a:gd name="T18" fmla="*/ 73 w 112"/>
                <a:gd name="T19" fmla="*/ 108 h 129"/>
                <a:gd name="T20" fmla="*/ 73 w 112"/>
                <a:gd name="T21" fmla="*/ 99 h 129"/>
                <a:gd name="T22" fmla="*/ 80 w 112"/>
                <a:gd name="T23" fmla="*/ 99 h 129"/>
                <a:gd name="T24" fmla="*/ 78 w 112"/>
                <a:gd name="T25" fmla="*/ 87 h 129"/>
                <a:gd name="T26" fmla="*/ 110 w 112"/>
                <a:gd name="T27" fmla="*/ 59 h 129"/>
                <a:gd name="T28" fmla="*/ 111 w 112"/>
                <a:gd name="T29" fmla="*/ 51 h 129"/>
                <a:gd name="T30" fmla="*/ 87 w 112"/>
                <a:gd name="T31" fmla="*/ 19 h 129"/>
                <a:gd name="T32" fmla="*/ 69 w 112"/>
                <a:gd name="T33" fmla="*/ 19 h 129"/>
                <a:gd name="T34" fmla="*/ 64 w 112"/>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9">
                  <a:moveTo>
                    <a:pt x="64" y="0"/>
                  </a:moveTo>
                  <a:lnTo>
                    <a:pt x="42" y="16"/>
                  </a:lnTo>
                  <a:lnTo>
                    <a:pt x="46" y="48"/>
                  </a:lnTo>
                  <a:lnTo>
                    <a:pt x="32" y="73"/>
                  </a:lnTo>
                  <a:lnTo>
                    <a:pt x="0" y="98"/>
                  </a:lnTo>
                  <a:lnTo>
                    <a:pt x="12" y="128"/>
                  </a:lnTo>
                  <a:lnTo>
                    <a:pt x="29" y="122"/>
                  </a:lnTo>
                  <a:lnTo>
                    <a:pt x="57" y="119"/>
                  </a:lnTo>
                  <a:lnTo>
                    <a:pt x="61" y="109"/>
                  </a:lnTo>
                  <a:lnTo>
                    <a:pt x="73" y="108"/>
                  </a:lnTo>
                  <a:lnTo>
                    <a:pt x="73" y="99"/>
                  </a:lnTo>
                  <a:lnTo>
                    <a:pt x="80" y="99"/>
                  </a:lnTo>
                  <a:lnTo>
                    <a:pt x="78" y="87"/>
                  </a:lnTo>
                  <a:lnTo>
                    <a:pt x="110" y="59"/>
                  </a:lnTo>
                  <a:lnTo>
                    <a:pt x="111" y="51"/>
                  </a:lnTo>
                  <a:lnTo>
                    <a:pt x="87" y="19"/>
                  </a:lnTo>
                  <a:lnTo>
                    <a:pt x="69" y="19"/>
                  </a:lnTo>
                  <a:lnTo>
                    <a:pt x="64"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0" name="Freeform 148"/>
            <p:cNvSpPr>
              <a:spLocks/>
            </p:cNvSpPr>
            <p:nvPr/>
          </p:nvSpPr>
          <p:spPr bwMode="auto">
            <a:xfrm>
              <a:off x="3647" y="1927"/>
              <a:ext cx="204" cy="141"/>
            </a:xfrm>
            <a:custGeom>
              <a:avLst/>
              <a:gdLst>
                <a:gd name="T0" fmla="*/ 9 w 204"/>
                <a:gd name="T1" fmla="*/ 140 h 141"/>
                <a:gd name="T2" fmla="*/ 9 w 204"/>
                <a:gd name="T3" fmla="*/ 134 h 141"/>
                <a:gd name="T4" fmla="*/ 23 w 204"/>
                <a:gd name="T5" fmla="*/ 122 h 141"/>
                <a:gd name="T6" fmla="*/ 23 w 204"/>
                <a:gd name="T7" fmla="*/ 110 h 141"/>
                <a:gd name="T8" fmla="*/ 14 w 204"/>
                <a:gd name="T9" fmla="*/ 110 h 141"/>
                <a:gd name="T10" fmla="*/ 0 w 204"/>
                <a:gd name="T11" fmla="*/ 91 h 141"/>
                <a:gd name="T12" fmla="*/ 11 w 204"/>
                <a:gd name="T13" fmla="*/ 81 h 141"/>
                <a:gd name="T14" fmla="*/ 14 w 204"/>
                <a:gd name="T15" fmla="*/ 73 h 141"/>
                <a:gd name="T16" fmla="*/ 3 w 204"/>
                <a:gd name="T17" fmla="*/ 64 h 141"/>
                <a:gd name="T18" fmla="*/ 14 w 204"/>
                <a:gd name="T19" fmla="*/ 54 h 141"/>
                <a:gd name="T20" fmla="*/ 15 w 204"/>
                <a:gd name="T21" fmla="*/ 30 h 141"/>
                <a:gd name="T22" fmla="*/ 20 w 204"/>
                <a:gd name="T23" fmla="*/ 23 h 141"/>
                <a:gd name="T24" fmla="*/ 70 w 204"/>
                <a:gd name="T25" fmla="*/ 32 h 141"/>
                <a:gd name="T26" fmla="*/ 98 w 204"/>
                <a:gd name="T27" fmla="*/ 11 h 141"/>
                <a:gd name="T28" fmla="*/ 152 w 204"/>
                <a:gd name="T29" fmla="*/ 12 h 141"/>
                <a:gd name="T30" fmla="*/ 162 w 204"/>
                <a:gd name="T31" fmla="*/ 0 h 141"/>
                <a:gd name="T32" fmla="*/ 166 w 204"/>
                <a:gd name="T33" fmla="*/ 10 h 141"/>
                <a:gd name="T34" fmla="*/ 169 w 204"/>
                <a:gd name="T35" fmla="*/ 26 h 141"/>
                <a:gd name="T36" fmla="*/ 181 w 204"/>
                <a:gd name="T37" fmla="*/ 23 h 141"/>
                <a:gd name="T38" fmla="*/ 202 w 204"/>
                <a:gd name="T39" fmla="*/ 17 h 141"/>
                <a:gd name="T40" fmla="*/ 203 w 204"/>
                <a:gd name="T41" fmla="*/ 26 h 141"/>
                <a:gd name="T42" fmla="*/ 189 w 204"/>
                <a:gd name="T43" fmla="*/ 27 h 141"/>
                <a:gd name="T44" fmla="*/ 170 w 204"/>
                <a:gd name="T45" fmla="*/ 38 h 141"/>
                <a:gd name="T46" fmla="*/ 171 w 204"/>
                <a:gd name="T47" fmla="*/ 51 h 141"/>
                <a:gd name="T48" fmla="*/ 160 w 204"/>
                <a:gd name="T49" fmla="*/ 66 h 141"/>
                <a:gd name="T50" fmla="*/ 155 w 204"/>
                <a:gd name="T51" fmla="*/ 61 h 141"/>
                <a:gd name="T52" fmla="*/ 147 w 204"/>
                <a:gd name="T53" fmla="*/ 66 h 141"/>
                <a:gd name="T54" fmla="*/ 151 w 204"/>
                <a:gd name="T55" fmla="*/ 74 h 141"/>
                <a:gd name="T56" fmla="*/ 145 w 204"/>
                <a:gd name="T57" fmla="*/ 89 h 141"/>
                <a:gd name="T58" fmla="*/ 138 w 204"/>
                <a:gd name="T59" fmla="*/ 89 h 141"/>
                <a:gd name="T60" fmla="*/ 134 w 204"/>
                <a:gd name="T61" fmla="*/ 103 h 141"/>
                <a:gd name="T62" fmla="*/ 124 w 204"/>
                <a:gd name="T63" fmla="*/ 96 h 141"/>
                <a:gd name="T64" fmla="*/ 111 w 204"/>
                <a:gd name="T65" fmla="*/ 109 h 141"/>
                <a:gd name="T66" fmla="*/ 99 w 204"/>
                <a:gd name="T67" fmla="*/ 98 h 141"/>
                <a:gd name="T68" fmla="*/ 84 w 204"/>
                <a:gd name="T69" fmla="*/ 123 h 141"/>
                <a:gd name="T70" fmla="*/ 62 w 204"/>
                <a:gd name="T71" fmla="*/ 134 h 141"/>
                <a:gd name="T72" fmla="*/ 33 w 204"/>
                <a:gd name="T73" fmla="*/ 140 h 141"/>
                <a:gd name="T74" fmla="*/ 9 w 204"/>
                <a:gd name="T75"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141">
                  <a:moveTo>
                    <a:pt x="9" y="140"/>
                  </a:moveTo>
                  <a:lnTo>
                    <a:pt x="9" y="134"/>
                  </a:lnTo>
                  <a:lnTo>
                    <a:pt x="23" y="122"/>
                  </a:lnTo>
                  <a:lnTo>
                    <a:pt x="23" y="110"/>
                  </a:lnTo>
                  <a:lnTo>
                    <a:pt x="14" y="110"/>
                  </a:lnTo>
                  <a:lnTo>
                    <a:pt x="0" y="91"/>
                  </a:lnTo>
                  <a:lnTo>
                    <a:pt x="11" y="81"/>
                  </a:lnTo>
                  <a:lnTo>
                    <a:pt x="14" y="73"/>
                  </a:lnTo>
                  <a:lnTo>
                    <a:pt x="3" y="64"/>
                  </a:lnTo>
                  <a:lnTo>
                    <a:pt x="14" y="54"/>
                  </a:lnTo>
                  <a:lnTo>
                    <a:pt x="15" y="30"/>
                  </a:lnTo>
                  <a:lnTo>
                    <a:pt x="20" y="23"/>
                  </a:lnTo>
                  <a:lnTo>
                    <a:pt x="70" y="32"/>
                  </a:lnTo>
                  <a:lnTo>
                    <a:pt x="98" y="11"/>
                  </a:lnTo>
                  <a:lnTo>
                    <a:pt x="152" y="12"/>
                  </a:lnTo>
                  <a:lnTo>
                    <a:pt x="162" y="0"/>
                  </a:lnTo>
                  <a:lnTo>
                    <a:pt x="166" y="10"/>
                  </a:lnTo>
                  <a:lnTo>
                    <a:pt x="169" y="26"/>
                  </a:lnTo>
                  <a:lnTo>
                    <a:pt x="181" y="23"/>
                  </a:lnTo>
                  <a:lnTo>
                    <a:pt x="202" y="17"/>
                  </a:lnTo>
                  <a:lnTo>
                    <a:pt x="203" y="26"/>
                  </a:lnTo>
                  <a:lnTo>
                    <a:pt x="189" y="27"/>
                  </a:lnTo>
                  <a:lnTo>
                    <a:pt x="170" y="38"/>
                  </a:lnTo>
                  <a:lnTo>
                    <a:pt x="171" y="51"/>
                  </a:lnTo>
                  <a:lnTo>
                    <a:pt x="160" y="66"/>
                  </a:lnTo>
                  <a:lnTo>
                    <a:pt x="155" y="61"/>
                  </a:lnTo>
                  <a:lnTo>
                    <a:pt x="147" y="66"/>
                  </a:lnTo>
                  <a:lnTo>
                    <a:pt x="151" y="74"/>
                  </a:lnTo>
                  <a:lnTo>
                    <a:pt x="145" y="89"/>
                  </a:lnTo>
                  <a:lnTo>
                    <a:pt x="138" y="89"/>
                  </a:lnTo>
                  <a:lnTo>
                    <a:pt x="134" y="103"/>
                  </a:lnTo>
                  <a:lnTo>
                    <a:pt x="124" y="96"/>
                  </a:lnTo>
                  <a:lnTo>
                    <a:pt x="111" y="109"/>
                  </a:lnTo>
                  <a:lnTo>
                    <a:pt x="99" y="98"/>
                  </a:lnTo>
                  <a:lnTo>
                    <a:pt x="84" y="123"/>
                  </a:lnTo>
                  <a:lnTo>
                    <a:pt x="62" y="134"/>
                  </a:lnTo>
                  <a:lnTo>
                    <a:pt x="33" y="140"/>
                  </a:lnTo>
                  <a:lnTo>
                    <a:pt x="9" y="14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1" name="Freeform 149"/>
            <p:cNvSpPr>
              <a:spLocks/>
            </p:cNvSpPr>
            <p:nvPr/>
          </p:nvSpPr>
          <p:spPr bwMode="auto">
            <a:xfrm>
              <a:off x="3656" y="1953"/>
              <a:ext cx="231" cy="200"/>
            </a:xfrm>
            <a:custGeom>
              <a:avLst/>
              <a:gdLst>
                <a:gd name="T0" fmla="*/ 12 w 231"/>
                <a:gd name="T1" fmla="*/ 163 h 200"/>
                <a:gd name="T2" fmla="*/ 28 w 231"/>
                <a:gd name="T3" fmla="*/ 163 h 200"/>
                <a:gd name="T4" fmla="*/ 35 w 231"/>
                <a:gd name="T5" fmla="*/ 160 h 200"/>
                <a:gd name="T6" fmla="*/ 27 w 231"/>
                <a:gd name="T7" fmla="*/ 150 h 200"/>
                <a:gd name="T8" fmla="*/ 21 w 231"/>
                <a:gd name="T9" fmla="*/ 134 h 200"/>
                <a:gd name="T10" fmla="*/ 5 w 231"/>
                <a:gd name="T11" fmla="*/ 132 h 200"/>
                <a:gd name="T12" fmla="*/ 2 w 231"/>
                <a:gd name="T13" fmla="*/ 126 h 200"/>
                <a:gd name="T14" fmla="*/ 0 w 231"/>
                <a:gd name="T15" fmla="*/ 114 h 200"/>
                <a:gd name="T16" fmla="*/ 24 w 231"/>
                <a:gd name="T17" fmla="*/ 114 h 200"/>
                <a:gd name="T18" fmla="*/ 53 w 231"/>
                <a:gd name="T19" fmla="*/ 108 h 200"/>
                <a:gd name="T20" fmla="*/ 75 w 231"/>
                <a:gd name="T21" fmla="*/ 97 h 200"/>
                <a:gd name="T22" fmla="*/ 90 w 231"/>
                <a:gd name="T23" fmla="*/ 72 h 200"/>
                <a:gd name="T24" fmla="*/ 102 w 231"/>
                <a:gd name="T25" fmla="*/ 83 h 200"/>
                <a:gd name="T26" fmla="*/ 115 w 231"/>
                <a:gd name="T27" fmla="*/ 70 h 200"/>
                <a:gd name="T28" fmla="*/ 125 w 231"/>
                <a:gd name="T29" fmla="*/ 77 h 200"/>
                <a:gd name="T30" fmla="*/ 129 w 231"/>
                <a:gd name="T31" fmla="*/ 63 h 200"/>
                <a:gd name="T32" fmla="*/ 137 w 231"/>
                <a:gd name="T33" fmla="*/ 63 h 200"/>
                <a:gd name="T34" fmla="*/ 142 w 231"/>
                <a:gd name="T35" fmla="*/ 48 h 200"/>
                <a:gd name="T36" fmla="*/ 138 w 231"/>
                <a:gd name="T37" fmla="*/ 40 h 200"/>
                <a:gd name="T38" fmla="*/ 147 w 231"/>
                <a:gd name="T39" fmla="*/ 35 h 200"/>
                <a:gd name="T40" fmla="*/ 151 w 231"/>
                <a:gd name="T41" fmla="*/ 40 h 200"/>
                <a:gd name="T42" fmla="*/ 162 w 231"/>
                <a:gd name="T43" fmla="*/ 25 h 200"/>
                <a:gd name="T44" fmla="*/ 161 w 231"/>
                <a:gd name="T45" fmla="*/ 12 h 200"/>
                <a:gd name="T46" fmla="*/ 181 w 231"/>
                <a:gd name="T47" fmla="*/ 1 h 200"/>
                <a:gd name="T48" fmla="*/ 194 w 231"/>
                <a:gd name="T49" fmla="*/ 0 h 200"/>
                <a:gd name="T50" fmla="*/ 222 w 231"/>
                <a:gd name="T51" fmla="*/ 17 h 200"/>
                <a:gd name="T52" fmla="*/ 230 w 231"/>
                <a:gd name="T53" fmla="*/ 31 h 200"/>
                <a:gd name="T54" fmla="*/ 210 w 231"/>
                <a:gd name="T55" fmla="*/ 33 h 200"/>
                <a:gd name="T56" fmla="*/ 203 w 231"/>
                <a:gd name="T57" fmla="*/ 40 h 200"/>
                <a:gd name="T58" fmla="*/ 203 w 231"/>
                <a:gd name="T59" fmla="*/ 65 h 200"/>
                <a:gd name="T60" fmla="*/ 217 w 231"/>
                <a:gd name="T61" fmla="*/ 74 h 200"/>
                <a:gd name="T62" fmla="*/ 208 w 231"/>
                <a:gd name="T63" fmla="*/ 76 h 200"/>
                <a:gd name="T64" fmla="*/ 199 w 231"/>
                <a:gd name="T65" fmla="*/ 90 h 200"/>
                <a:gd name="T66" fmla="*/ 206 w 231"/>
                <a:gd name="T67" fmla="*/ 99 h 200"/>
                <a:gd name="T68" fmla="*/ 202 w 231"/>
                <a:gd name="T69" fmla="*/ 105 h 200"/>
                <a:gd name="T70" fmla="*/ 186 w 231"/>
                <a:gd name="T71" fmla="*/ 108 h 200"/>
                <a:gd name="T72" fmla="*/ 177 w 231"/>
                <a:gd name="T73" fmla="*/ 112 h 200"/>
                <a:gd name="T74" fmla="*/ 177 w 231"/>
                <a:gd name="T75" fmla="*/ 127 h 200"/>
                <a:gd name="T76" fmla="*/ 164 w 231"/>
                <a:gd name="T77" fmla="*/ 127 h 200"/>
                <a:gd name="T78" fmla="*/ 164 w 231"/>
                <a:gd name="T79" fmla="*/ 138 h 200"/>
                <a:gd name="T80" fmla="*/ 136 w 231"/>
                <a:gd name="T81" fmla="*/ 139 h 200"/>
                <a:gd name="T82" fmla="*/ 137 w 231"/>
                <a:gd name="T83" fmla="*/ 145 h 200"/>
                <a:gd name="T84" fmla="*/ 126 w 231"/>
                <a:gd name="T85" fmla="*/ 145 h 200"/>
                <a:gd name="T86" fmla="*/ 126 w 231"/>
                <a:gd name="T87" fmla="*/ 160 h 200"/>
                <a:gd name="T88" fmla="*/ 136 w 231"/>
                <a:gd name="T89" fmla="*/ 161 h 200"/>
                <a:gd name="T90" fmla="*/ 137 w 231"/>
                <a:gd name="T91" fmla="*/ 168 h 200"/>
                <a:gd name="T92" fmla="*/ 146 w 231"/>
                <a:gd name="T93" fmla="*/ 171 h 200"/>
                <a:gd name="T94" fmla="*/ 148 w 231"/>
                <a:gd name="T95" fmla="*/ 187 h 200"/>
                <a:gd name="T96" fmla="*/ 147 w 231"/>
                <a:gd name="T97" fmla="*/ 196 h 200"/>
                <a:gd name="T98" fmla="*/ 140 w 231"/>
                <a:gd name="T99" fmla="*/ 185 h 200"/>
                <a:gd name="T100" fmla="*/ 124 w 231"/>
                <a:gd name="T101" fmla="*/ 185 h 200"/>
                <a:gd name="T102" fmla="*/ 106 w 231"/>
                <a:gd name="T103" fmla="*/ 199 h 200"/>
                <a:gd name="T104" fmla="*/ 97 w 231"/>
                <a:gd name="T105" fmla="*/ 193 h 200"/>
                <a:gd name="T106" fmla="*/ 90 w 231"/>
                <a:gd name="T107" fmla="*/ 197 h 200"/>
                <a:gd name="T108" fmla="*/ 88 w 231"/>
                <a:gd name="T109" fmla="*/ 189 h 200"/>
                <a:gd name="T110" fmla="*/ 83 w 231"/>
                <a:gd name="T111" fmla="*/ 191 h 200"/>
                <a:gd name="T112" fmla="*/ 83 w 231"/>
                <a:gd name="T113" fmla="*/ 186 h 200"/>
                <a:gd name="T114" fmla="*/ 67 w 231"/>
                <a:gd name="T115" fmla="*/ 175 h 200"/>
                <a:gd name="T116" fmla="*/ 31 w 231"/>
                <a:gd name="T117" fmla="*/ 175 h 200"/>
                <a:gd name="T118" fmla="*/ 21 w 231"/>
                <a:gd name="T119" fmla="*/ 183 h 200"/>
                <a:gd name="T120" fmla="*/ 9 w 231"/>
                <a:gd name="T121" fmla="*/ 179 h 200"/>
                <a:gd name="T122" fmla="*/ 12 w 231"/>
                <a:gd name="T123"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0">
                  <a:moveTo>
                    <a:pt x="12" y="163"/>
                  </a:moveTo>
                  <a:lnTo>
                    <a:pt x="28" y="163"/>
                  </a:lnTo>
                  <a:lnTo>
                    <a:pt x="35" y="160"/>
                  </a:lnTo>
                  <a:lnTo>
                    <a:pt x="27" y="150"/>
                  </a:lnTo>
                  <a:lnTo>
                    <a:pt x="21" y="134"/>
                  </a:lnTo>
                  <a:lnTo>
                    <a:pt x="5" y="132"/>
                  </a:lnTo>
                  <a:lnTo>
                    <a:pt x="2" y="126"/>
                  </a:lnTo>
                  <a:lnTo>
                    <a:pt x="0" y="114"/>
                  </a:lnTo>
                  <a:lnTo>
                    <a:pt x="24" y="114"/>
                  </a:lnTo>
                  <a:lnTo>
                    <a:pt x="53" y="108"/>
                  </a:lnTo>
                  <a:lnTo>
                    <a:pt x="75" y="97"/>
                  </a:lnTo>
                  <a:lnTo>
                    <a:pt x="90" y="72"/>
                  </a:lnTo>
                  <a:lnTo>
                    <a:pt x="102" y="83"/>
                  </a:lnTo>
                  <a:lnTo>
                    <a:pt x="115" y="70"/>
                  </a:lnTo>
                  <a:lnTo>
                    <a:pt x="125" y="77"/>
                  </a:lnTo>
                  <a:lnTo>
                    <a:pt x="129" y="63"/>
                  </a:lnTo>
                  <a:lnTo>
                    <a:pt x="137" y="63"/>
                  </a:lnTo>
                  <a:lnTo>
                    <a:pt x="142" y="48"/>
                  </a:lnTo>
                  <a:lnTo>
                    <a:pt x="138" y="40"/>
                  </a:lnTo>
                  <a:lnTo>
                    <a:pt x="147" y="35"/>
                  </a:lnTo>
                  <a:lnTo>
                    <a:pt x="151" y="40"/>
                  </a:lnTo>
                  <a:lnTo>
                    <a:pt x="162" y="25"/>
                  </a:lnTo>
                  <a:lnTo>
                    <a:pt x="161" y="12"/>
                  </a:lnTo>
                  <a:lnTo>
                    <a:pt x="181" y="1"/>
                  </a:lnTo>
                  <a:lnTo>
                    <a:pt x="194" y="0"/>
                  </a:lnTo>
                  <a:lnTo>
                    <a:pt x="222" y="17"/>
                  </a:lnTo>
                  <a:lnTo>
                    <a:pt x="230" y="31"/>
                  </a:lnTo>
                  <a:lnTo>
                    <a:pt x="210" y="33"/>
                  </a:lnTo>
                  <a:lnTo>
                    <a:pt x="203" y="40"/>
                  </a:lnTo>
                  <a:lnTo>
                    <a:pt x="203" y="65"/>
                  </a:lnTo>
                  <a:lnTo>
                    <a:pt x="217" y="74"/>
                  </a:lnTo>
                  <a:lnTo>
                    <a:pt x="208" y="76"/>
                  </a:lnTo>
                  <a:lnTo>
                    <a:pt x="199" y="90"/>
                  </a:lnTo>
                  <a:lnTo>
                    <a:pt x="206" y="99"/>
                  </a:lnTo>
                  <a:lnTo>
                    <a:pt x="202" y="105"/>
                  </a:lnTo>
                  <a:lnTo>
                    <a:pt x="186" y="108"/>
                  </a:lnTo>
                  <a:lnTo>
                    <a:pt x="177" y="112"/>
                  </a:lnTo>
                  <a:lnTo>
                    <a:pt x="177" y="127"/>
                  </a:lnTo>
                  <a:lnTo>
                    <a:pt x="164" y="127"/>
                  </a:lnTo>
                  <a:lnTo>
                    <a:pt x="164" y="138"/>
                  </a:lnTo>
                  <a:lnTo>
                    <a:pt x="136" y="139"/>
                  </a:lnTo>
                  <a:lnTo>
                    <a:pt x="137" y="145"/>
                  </a:lnTo>
                  <a:lnTo>
                    <a:pt x="126" y="145"/>
                  </a:lnTo>
                  <a:lnTo>
                    <a:pt x="126" y="160"/>
                  </a:lnTo>
                  <a:lnTo>
                    <a:pt x="136" y="161"/>
                  </a:lnTo>
                  <a:lnTo>
                    <a:pt x="137" y="168"/>
                  </a:lnTo>
                  <a:lnTo>
                    <a:pt x="146" y="171"/>
                  </a:lnTo>
                  <a:lnTo>
                    <a:pt x="148" y="187"/>
                  </a:lnTo>
                  <a:lnTo>
                    <a:pt x="147" y="196"/>
                  </a:lnTo>
                  <a:lnTo>
                    <a:pt x="140" y="185"/>
                  </a:lnTo>
                  <a:lnTo>
                    <a:pt x="124" y="185"/>
                  </a:lnTo>
                  <a:lnTo>
                    <a:pt x="106" y="199"/>
                  </a:lnTo>
                  <a:lnTo>
                    <a:pt x="97" y="193"/>
                  </a:lnTo>
                  <a:lnTo>
                    <a:pt x="90" y="197"/>
                  </a:lnTo>
                  <a:lnTo>
                    <a:pt x="88" y="189"/>
                  </a:lnTo>
                  <a:lnTo>
                    <a:pt x="83" y="191"/>
                  </a:lnTo>
                  <a:lnTo>
                    <a:pt x="83" y="186"/>
                  </a:lnTo>
                  <a:lnTo>
                    <a:pt x="67" y="175"/>
                  </a:lnTo>
                  <a:lnTo>
                    <a:pt x="31" y="175"/>
                  </a:lnTo>
                  <a:lnTo>
                    <a:pt x="21" y="183"/>
                  </a:lnTo>
                  <a:lnTo>
                    <a:pt x="9" y="179"/>
                  </a:lnTo>
                  <a:lnTo>
                    <a:pt x="12" y="16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2" name="Freeform 150"/>
            <p:cNvSpPr>
              <a:spLocks/>
            </p:cNvSpPr>
            <p:nvPr/>
          </p:nvSpPr>
          <p:spPr bwMode="auto">
            <a:xfrm>
              <a:off x="3762" y="1973"/>
              <a:ext cx="406" cy="440"/>
            </a:xfrm>
            <a:custGeom>
              <a:avLst/>
              <a:gdLst>
                <a:gd name="T0" fmla="*/ 172 w 406"/>
                <a:gd name="T1" fmla="*/ 75 h 440"/>
                <a:gd name="T2" fmla="*/ 152 w 406"/>
                <a:gd name="T3" fmla="*/ 58 h 440"/>
                <a:gd name="T4" fmla="*/ 164 w 406"/>
                <a:gd name="T5" fmla="*/ 57 h 440"/>
                <a:gd name="T6" fmla="*/ 168 w 406"/>
                <a:gd name="T7" fmla="*/ 43 h 440"/>
                <a:gd name="T8" fmla="*/ 176 w 406"/>
                <a:gd name="T9" fmla="*/ 35 h 440"/>
                <a:gd name="T10" fmla="*/ 152 w 406"/>
                <a:gd name="T11" fmla="*/ 0 h 440"/>
                <a:gd name="T12" fmla="*/ 127 w 406"/>
                <a:gd name="T13" fmla="*/ 21 h 440"/>
                <a:gd name="T14" fmla="*/ 103 w 406"/>
                <a:gd name="T15" fmla="*/ 13 h 440"/>
                <a:gd name="T16" fmla="*/ 97 w 406"/>
                <a:gd name="T17" fmla="*/ 44 h 440"/>
                <a:gd name="T18" fmla="*/ 101 w 406"/>
                <a:gd name="T19" fmla="*/ 56 h 440"/>
                <a:gd name="T20" fmla="*/ 100 w 406"/>
                <a:gd name="T21" fmla="*/ 78 h 440"/>
                <a:gd name="T22" fmla="*/ 80 w 406"/>
                <a:gd name="T23" fmla="*/ 88 h 440"/>
                <a:gd name="T24" fmla="*/ 70 w 406"/>
                <a:gd name="T25" fmla="*/ 106 h 440"/>
                <a:gd name="T26" fmla="*/ 58 w 406"/>
                <a:gd name="T27" fmla="*/ 118 h 440"/>
                <a:gd name="T28" fmla="*/ 31 w 406"/>
                <a:gd name="T29" fmla="*/ 124 h 440"/>
                <a:gd name="T30" fmla="*/ 19 w 406"/>
                <a:gd name="T31" fmla="*/ 140 h 440"/>
                <a:gd name="T32" fmla="*/ 30 w 406"/>
                <a:gd name="T33" fmla="*/ 148 h 440"/>
                <a:gd name="T34" fmla="*/ 42 w 406"/>
                <a:gd name="T35" fmla="*/ 167 h 440"/>
                <a:gd name="T36" fmla="*/ 34 w 406"/>
                <a:gd name="T37" fmla="*/ 164 h 440"/>
                <a:gd name="T38" fmla="*/ 0 w 406"/>
                <a:gd name="T39" fmla="*/ 178 h 440"/>
                <a:gd name="T40" fmla="*/ 24 w 406"/>
                <a:gd name="T41" fmla="*/ 205 h 440"/>
                <a:gd name="T42" fmla="*/ 19 w 406"/>
                <a:gd name="T43" fmla="*/ 236 h 440"/>
                <a:gd name="T44" fmla="*/ 51 w 406"/>
                <a:gd name="T45" fmla="*/ 230 h 440"/>
                <a:gd name="T46" fmla="*/ 56 w 406"/>
                <a:gd name="T47" fmla="*/ 241 h 440"/>
                <a:gd name="T48" fmla="*/ 60 w 406"/>
                <a:gd name="T49" fmla="*/ 302 h 440"/>
                <a:gd name="T50" fmla="*/ 96 w 406"/>
                <a:gd name="T51" fmla="*/ 385 h 440"/>
                <a:gd name="T52" fmla="*/ 112 w 406"/>
                <a:gd name="T53" fmla="*/ 425 h 440"/>
                <a:gd name="T54" fmla="*/ 128 w 406"/>
                <a:gd name="T55" fmla="*/ 423 h 440"/>
                <a:gd name="T56" fmla="*/ 138 w 406"/>
                <a:gd name="T57" fmla="*/ 410 h 440"/>
                <a:gd name="T58" fmla="*/ 154 w 406"/>
                <a:gd name="T59" fmla="*/ 380 h 440"/>
                <a:gd name="T60" fmla="*/ 164 w 406"/>
                <a:gd name="T61" fmla="*/ 369 h 440"/>
                <a:gd name="T62" fmla="*/ 177 w 406"/>
                <a:gd name="T63" fmla="*/ 323 h 440"/>
                <a:gd name="T64" fmla="*/ 184 w 406"/>
                <a:gd name="T65" fmla="*/ 313 h 440"/>
                <a:gd name="T66" fmla="*/ 264 w 406"/>
                <a:gd name="T67" fmla="*/ 255 h 440"/>
                <a:gd name="T68" fmla="*/ 272 w 406"/>
                <a:gd name="T69" fmla="*/ 230 h 440"/>
                <a:gd name="T70" fmla="*/ 277 w 406"/>
                <a:gd name="T71" fmla="*/ 191 h 440"/>
                <a:gd name="T72" fmla="*/ 277 w 406"/>
                <a:gd name="T73" fmla="*/ 169 h 440"/>
                <a:gd name="T74" fmla="*/ 285 w 406"/>
                <a:gd name="T75" fmla="*/ 156 h 440"/>
                <a:gd name="T76" fmla="*/ 305 w 406"/>
                <a:gd name="T77" fmla="*/ 164 h 440"/>
                <a:gd name="T78" fmla="*/ 300 w 406"/>
                <a:gd name="T79" fmla="*/ 178 h 440"/>
                <a:gd name="T80" fmla="*/ 315 w 406"/>
                <a:gd name="T81" fmla="*/ 182 h 440"/>
                <a:gd name="T82" fmla="*/ 341 w 406"/>
                <a:gd name="T83" fmla="*/ 184 h 440"/>
                <a:gd name="T84" fmla="*/ 327 w 406"/>
                <a:gd name="T85" fmla="*/ 191 h 440"/>
                <a:gd name="T86" fmla="*/ 328 w 406"/>
                <a:gd name="T87" fmla="*/ 214 h 440"/>
                <a:gd name="T88" fmla="*/ 348 w 406"/>
                <a:gd name="T89" fmla="*/ 214 h 440"/>
                <a:gd name="T90" fmla="*/ 356 w 406"/>
                <a:gd name="T91" fmla="*/ 236 h 440"/>
                <a:gd name="T92" fmla="*/ 350 w 406"/>
                <a:gd name="T93" fmla="*/ 193 h 440"/>
                <a:gd name="T94" fmla="*/ 369 w 406"/>
                <a:gd name="T95" fmla="*/ 167 h 440"/>
                <a:gd name="T96" fmla="*/ 403 w 406"/>
                <a:gd name="T97" fmla="*/ 149 h 440"/>
                <a:gd name="T98" fmla="*/ 394 w 406"/>
                <a:gd name="T99" fmla="*/ 112 h 440"/>
                <a:gd name="T100" fmla="*/ 351 w 406"/>
                <a:gd name="T101" fmla="*/ 125 h 440"/>
                <a:gd name="T102" fmla="*/ 350 w 406"/>
                <a:gd name="T103" fmla="*/ 143 h 440"/>
                <a:gd name="T104" fmla="*/ 336 w 406"/>
                <a:gd name="T105" fmla="*/ 135 h 440"/>
                <a:gd name="T106" fmla="*/ 322 w 406"/>
                <a:gd name="T107" fmla="*/ 158 h 440"/>
                <a:gd name="T108" fmla="*/ 297 w 406"/>
                <a:gd name="T109" fmla="*/ 152 h 440"/>
                <a:gd name="T110" fmla="*/ 287 w 406"/>
                <a:gd name="T111" fmla="*/ 133 h 440"/>
                <a:gd name="T112" fmla="*/ 270 w 406"/>
                <a:gd name="T113" fmla="*/ 151 h 440"/>
                <a:gd name="T114" fmla="*/ 242 w 406"/>
                <a:gd name="T115" fmla="*/ 151 h 440"/>
                <a:gd name="T116" fmla="*/ 220 w 406"/>
                <a:gd name="T117" fmla="*/ 138 h 440"/>
                <a:gd name="T118" fmla="*/ 192 w 406"/>
                <a:gd name="T119" fmla="*/ 135 h 440"/>
                <a:gd name="T120" fmla="*/ 166 w 406"/>
                <a:gd name="T121" fmla="*/ 11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6" h="440">
                  <a:moveTo>
                    <a:pt x="179" y="94"/>
                  </a:moveTo>
                  <a:lnTo>
                    <a:pt x="172" y="75"/>
                  </a:lnTo>
                  <a:lnTo>
                    <a:pt x="157" y="75"/>
                  </a:lnTo>
                  <a:lnTo>
                    <a:pt x="152" y="58"/>
                  </a:lnTo>
                  <a:lnTo>
                    <a:pt x="162" y="63"/>
                  </a:lnTo>
                  <a:lnTo>
                    <a:pt x="164" y="57"/>
                  </a:lnTo>
                  <a:lnTo>
                    <a:pt x="159" y="45"/>
                  </a:lnTo>
                  <a:lnTo>
                    <a:pt x="168" y="43"/>
                  </a:lnTo>
                  <a:lnTo>
                    <a:pt x="168" y="35"/>
                  </a:lnTo>
                  <a:lnTo>
                    <a:pt x="176" y="35"/>
                  </a:lnTo>
                  <a:lnTo>
                    <a:pt x="171" y="4"/>
                  </a:lnTo>
                  <a:lnTo>
                    <a:pt x="152" y="0"/>
                  </a:lnTo>
                  <a:lnTo>
                    <a:pt x="147" y="15"/>
                  </a:lnTo>
                  <a:lnTo>
                    <a:pt x="127" y="21"/>
                  </a:lnTo>
                  <a:lnTo>
                    <a:pt x="123" y="11"/>
                  </a:lnTo>
                  <a:lnTo>
                    <a:pt x="103" y="13"/>
                  </a:lnTo>
                  <a:lnTo>
                    <a:pt x="97" y="19"/>
                  </a:lnTo>
                  <a:lnTo>
                    <a:pt x="97" y="44"/>
                  </a:lnTo>
                  <a:lnTo>
                    <a:pt x="111" y="54"/>
                  </a:lnTo>
                  <a:lnTo>
                    <a:pt x="101" y="56"/>
                  </a:lnTo>
                  <a:lnTo>
                    <a:pt x="92" y="69"/>
                  </a:lnTo>
                  <a:lnTo>
                    <a:pt x="100" y="78"/>
                  </a:lnTo>
                  <a:lnTo>
                    <a:pt x="95" y="85"/>
                  </a:lnTo>
                  <a:lnTo>
                    <a:pt x="80" y="88"/>
                  </a:lnTo>
                  <a:lnTo>
                    <a:pt x="70" y="92"/>
                  </a:lnTo>
                  <a:lnTo>
                    <a:pt x="70" y="106"/>
                  </a:lnTo>
                  <a:lnTo>
                    <a:pt x="58" y="106"/>
                  </a:lnTo>
                  <a:lnTo>
                    <a:pt x="58" y="118"/>
                  </a:lnTo>
                  <a:lnTo>
                    <a:pt x="29" y="119"/>
                  </a:lnTo>
                  <a:lnTo>
                    <a:pt x="31" y="124"/>
                  </a:lnTo>
                  <a:lnTo>
                    <a:pt x="19" y="124"/>
                  </a:lnTo>
                  <a:lnTo>
                    <a:pt x="19" y="140"/>
                  </a:lnTo>
                  <a:lnTo>
                    <a:pt x="29" y="141"/>
                  </a:lnTo>
                  <a:lnTo>
                    <a:pt x="30" y="148"/>
                  </a:lnTo>
                  <a:lnTo>
                    <a:pt x="39" y="151"/>
                  </a:lnTo>
                  <a:lnTo>
                    <a:pt x="42" y="167"/>
                  </a:lnTo>
                  <a:lnTo>
                    <a:pt x="40" y="176"/>
                  </a:lnTo>
                  <a:lnTo>
                    <a:pt x="34" y="164"/>
                  </a:lnTo>
                  <a:lnTo>
                    <a:pt x="17" y="164"/>
                  </a:lnTo>
                  <a:lnTo>
                    <a:pt x="0" y="178"/>
                  </a:lnTo>
                  <a:lnTo>
                    <a:pt x="8" y="199"/>
                  </a:lnTo>
                  <a:lnTo>
                    <a:pt x="24" y="205"/>
                  </a:lnTo>
                  <a:lnTo>
                    <a:pt x="17" y="210"/>
                  </a:lnTo>
                  <a:lnTo>
                    <a:pt x="19" y="236"/>
                  </a:lnTo>
                  <a:lnTo>
                    <a:pt x="43" y="238"/>
                  </a:lnTo>
                  <a:lnTo>
                    <a:pt x="51" y="230"/>
                  </a:lnTo>
                  <a:lnTo>
                    <a:pt x="58" y="233"/>
                  </a:lnTo>
                  <a:lnTo>
                    <a:pt x="56" y="241"/>
                  </a:lnTo>
                  <a:lnTo>
                    <a:pt x="60" y="251"/>
                  </a:lnTo>
                  <a:lnTo>
                    <a:pt x="60" y="302"/>
                  </a:lnTo>
                  <a:lnTo>
                    <a:pt x="85" y="376"/>
                  </a:lnTo>
                  <a:lnTo>
                    <a:pt x="96" y="385"/>
                  </a:lnTo>
                  <a:lnTo>
                    <a:pt x="101" y="425"/>
                  </a:lnTo>
                  <a:lnTo>
                    <a:pt x="112" y="425"/>
                  </a:lnTo>
                  <a:lnTo>
                    <a:pt x="112" y="439"/>
                  </a:lnTo>
                  <a:lnTo>
                    <a:pt x="128" y="423"/>
                  </a:lnTo>
                  <a:lnTo>
                    <a:pt x="138" y="423"/>
                  </a:lnTo>
                  <a:lnTo>
                    <a:pt x="138" y="410"/>
                  </a:lnTo>
                  <a:lnTo>
                    <a:pt x="154" y="402"/>
                  </a:lnTo>
                  <a:lnTo>
                    <a:pt x="154" y="380"/>
                  </a:lnTo>
                  <a:lnTo>
                    <a:pt x="164" y="371"/>
                  </a:lnTo>
                  <a:lnTo>
                    <a:pt x="164" y="369"/>
                  </a:lnTo>
                  <a:lnTo>
                    <a:pt x="164" y="329"/>
                  </a:lnTo>
                  <a:lnTo>
                    <a:pt x="177" y="323"/>
                  </a:lnTo>
                  <a:lnTo>
                    <a:pt x="177" y="318"/>
                  </a:lnTo>
                  <a:lnTo>
                    <a:pt x="184" y="313"/>
                  </a:lnTo>
                  <a:lnTo>
                    <a:pt x="244" y="266"/>
                  </a:lnTo>
                  <a:lnTo>
                    <a:pt x="264" y="255"/>
                  </a:lnTo>
                  <a:lnTo>
                    <a:pt x="259" y="245"/>
                  </a:lnTo>
                  <a:lnTo>
                    <a:pt x="272" y="230"/>
                  </a:lnTo>
                  <a:lnTo>
                    <a:pt x="278" y="224"/>
                  </a:lnTo>
                  <a:lnTo>
                    <a:pt x="277" y="191"/>
                  </a:lnTo>
                  <a:lnTo>
                    <a:pt x="285" y="176"/>
                  </a:lnTo>
                  <a:lnTo>
                    <a:pt x="277" y="169"/>
                  </a:lnTo>
                  <a:lnTo>
                    <a:pt x="277" y="158"/>
                  </a:lnTo>
                  <a:lnTo>
                    <a:pt x="285" y="156"/>
                  </a:lnTo>
                  <a:lnTo>
                    <a:pt x="293" y="167"/>
                  </a:lnTo>
                  <a:lnTo>
                    <a:pt x="305" y="164"/>
                  </a:lnTo>
                  <a:lnTo>
                    <a:pt x="306" y="166"/>
                  </a:lnTo>
                  <a:lnTo>
                    <a:pt x="300" y="178"/>
                  </a:lnTo>
                  <a:lnTo>
                    <a:pt x="305" y="182"/>
                  </a:lnTo>
                  <a:lnTo>
                    <a:pt x="315" y="182"/>
                  </a:lnTo>
                  <a:lnTo>
                    <a:pt x="335" y="178"/>
                  </a:lnTo>
                  <a:lnTo>
                    <a:pt x="341" y="184"/>
                  </a:lnTo>
                  <a:lnTo>
                    <a:pt x="341" y="188"/>
                  </a:lnTo>
                  <a:lnTo>
                    <a:pt x="327" y="191"/>
                  </a:lnTo>
                  <a:lnTo>
                    <a:pt x="325" y="205"/>
                  </a:lnTo>
                  <a:lnTo>
                    <a:pt x="328" y="214"/>
                  </a:lnTo>
                  <a:lnTo>
                    <a:pt x="338" y="206"/>
                  </a:lnTo>
                  <a:lnTo>
                    <a:pt x="348" y="214"/>
                  </a:lnTo>
                  <a:lnTo>
                    <a:pt x="346" y="245"/>
                  </a:lnTo>
                  <a:lnTo>
                    <a:pt x="356" y="236"/>
                  </a:lnTo>
                  <a:lnTo>
                    <a:pt x="359" y="204"/>
                  </a:lnTo>
                  <a:lnTo>
                    <a:pt x="350" y="193"/>
                  </a:lnTo>
                  <a:lnTo>
                    <a:pt x="372" y="184"/>
                  </a:lnTo>
                  <a:lnTo>
                    <a:pt x="369" y="167"/>
                  </a:lnTo>
                  <a:lnTo>
                    <a:pt x="386" y="149"/>
                  </a:lnTo>
                  <a:lnTo>
                    <a:pt x="403" y="149"/>
                  </a:lnTo>
                  <a:lnTo>
                    <a:pt x="405" y="133"/>
                  </a:lnTo>
                  <a:lnTo>
                    <a:pt x="394" y="112"/>
                  </a:lnTo>
                  <a:lnTo>
                    <a:pt x="368" y="112"/>
                  </a:lnTo>
                  <a:lnTo>
                    <a:pt x="351" y="125"/>
                  </a:lnTo>
                  <a:lnTo>
                    <a:pt x="356" y="141"/>
                  </a:lnTo>
                  <a:lnTo>
                    <a:pt x="350" y="143"/>
                  </a:lnTo>
                  <a:lnTo>
                    <a:pt x="343" y="133"/>
                  </a:lnTo>
                  <a:lnTo>
                    <a:pt x="336" y="135"/>
                  </a:lnTo>
                  <a:lnTo>
                    <a:pt x="336" y="147"/>
                  </a:lnTo>
                  <a:lnTo>
                    <a:pt x="322" y="158"/>
                  </a:lnTo>
                  <a:lnTo>
                    <a:pt x="308" y="147"/>
                  </a:lnTo>
                  <a:lnTo>
                    <a:pt x="297" y="152"/>
                  </a:lnTo>
                  <a:lnTo>
                    <a:pt x="287" y="149"/>
                  </a:lnTo>
                  <a:lnTo>
                    <a:pt x="287" y="133"/>
                  </a:lnTo>
                  <a:lnTo>
                    <a:pt x="276" y="133"/>
                  </a:lnTo>
                  <a:lnTo>
                    <a:pt x="270" y="151"/>
                  </a:lnTo>
                  <a:lnTo>
                    <a:pt x="257" y="152"/>
                  </a:lnTo>
                  <a:lnTo>
                    <a:pt x="242" y="151"/>
                  </a:lnTo>
                  <a:lnTo>
                    <a:pt x="225" y="151"/>
                  </a:lnTo>
                  <a:lnTo>
                    <a:pt x="220" y="138"/>
                  </a:lnTo>
                  <a:lnTo>
                    <a:pt x="213" y="133"/>
                  </a:lnTo>
                  <a:lnTo>
                    <a:pt x="192" y="135"/>
                  </a:lnTo>
                  <a:lnTo>
                    <a:pt x="172" y="120"/>
                  </a:lnTo>
                  <a:lnTo>
                    <a:pt x="166" y="110"/>
                  </a:lnTo>
                  <a:lnTo>
                    <a:pt x="179" y="9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3" name="Freeform 151"/>
            <p:cNvSpPr>
              <a:spLocks/>
            </p:cNvSpPr>
            <p:nvPr/>
          </p:nvSpPr>
          <p:spPr bwMode="auto">
            <a:xfrm>
              <a:off x="3911" y="2388"/>
              <a:ext cx="37" cy="61"/>
            </a:xfrm>
            <a:custGeom>
              <a:avLst/>
              <a:gdLst>
                <a:gd name="T0" fmla="*/ 9 w 37"/>
                <a:gd name="T1" fmla="*/ 0 h 61"/>
                <a:gd name="T2" fmla="*/ 0 w 37"/>
                <a:gd name="T3" fmla="*/ 30 h 61"/>
                <a:gd name="T4" fmla="*/ 0 w 37"/>
                <a:gd name="T5" fmla="*/ 45 h 61"/>
                <a:gd name="T6" fmla="*/ 11 w 37"/>
                <a:gd name="T7" fmla="*/ 60 h 61"/>
                <a:gd name="T8" fmla="*/ 17 w 37"/>
                <a:gd name="T9" fmla="*/ 60 h 61"/>
                <a:gd name="T10" fmla="*/ 36 w 37"/>
                <a:gd name="T11" fmla="*/ 35 h 61"/>
                <a:gd name="T12" fmla="*/ 31 w 37"/>
                <a:gd name="T13" fmla="*/ 26 h 61"/>
                <a:gd name="T14" fmla="*/ 28 w 37"/>
                <a:gd name="T15" fmla="*/ 11 h 61"/>
                <a:gd name="T16" fmla="*/ 9 w 3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1">
                  <a:moveTo>
                    <a:pt x="9" y="0"/>
                  </a:moveTo>
                  <a:lnTo>
                    <a:pt x="0" y="30"/>
                  </a:lnTo>
                  <a:lnTo>
                    <a:pt x="0" y="45"/>
                  </a:lnTo>
                  <a:lnTo>
                    <a:pt x="11" y="60"/>
                  </a:lnTo>
                  <a:lnTo>
                    <a:pt x="17" y="60"/>
                  </a:lnTo>
                  <a:lnTo>
                    <a:pt x="36" y="35"/>
                  </a:lnTo>
                  <a:lnTo>
                    <a:pt x="31" y="26"/>
                  </a:lnTo>
                  <a:lnTo>
                    <a:pt x="28" y="11"/>
                  </a:lnTo>
                  <a:lnTo>
                    <a:pt x="9" y="0"/>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4" name="Freeform 152"/>
            <p:cNvSpPr>
              <a:spLocks/>
            </p:cNvSpPr>
            <p:nvPr/>
          </p:nvSpPr>
          <p:spPr bwMode="auto">
            <a:xfrm>
              <a:off x="3877" y="1702"/>
              <a:ext cx="764" cy="544"/>
            </a:xfrm>
            <a:custGeom>
              <a:avLst/>
              <a:gdLst>
                <a:gd name="T0" fmla="*/ 32 w 764"/>
                <a:gd name="T1" fmla="*/ 286 h 544"/>
                <a:gd name="T2" fmla="*/ 61 w 764"/>
                <a:gd name="T3" fmla="*/ 306 h 544"/>
                <a:gd name="T4" fmla="*/ 44 w 764"/>
                <a:gd name="T5" fmla="*/ 316 h 544"/>
                <a:gd name="T6" fmla="*/ 37 w 764"/>
                <a:gd name="T7" fmla="*/ 329 h 544"/>
                <a:gd name="T8" fmla="*/ 64 w 764"/>
                <a:gd name="T9" fmla="*/ 365 h 544"/>
                <a:gd name="T10" fmla="*/ 119 w 764"/>
                <a:gd name="T11" fmla="*/ 383 h 544"/>
                <a:gd name="T12" fmla="*/ 131 w 764"/>
                <a:gd name="T13" fmla="*/ 401 h 544"/>
                <a:gd name="T14" fmla="*/ 172 w 764"/>
                <a:gd name="T15" fmla="*/ 404 h 544"/>
                <a:gd name="T16" fmla="*/ 228 w 764"/>
                <a:gd name="T17" fmla="*/ 404 h 544"/>
                <a:gd name="T18" fmla="*/ 236 w 764"/>
                <a:gd name="T19" fmla="*/ 396 h 544"/>
                <a:gd name="T20" fmla="*/ 290 w 764"/>
                <a:gd name="T21" fmla="*/ 404 h 544"/>
                <a:gd name="T22" fmla="*/ 300 w 764"/>
                <a:gd name="T23" fmla="*/ 454 h 544"/>
                <a:gd name="T24" fmla="*/ 330 w 764"/>
                <a:gd name="T25" fmla="*/ 485 h 544"/>
                <a:gd name="T26" fmla="*/ 334 w 764"/>
                <a:gd name="T27" fmla="*/ 510 h 544"/>
                <a:gd name="T28" fmla="*/ 353 w 764"/>
                <a:gd name="T29" fmla="*/ 516 h 544"/>
                <a:gd name="T30" fmla="*/ 384 w 764"/>
                <a:gd name="T31" fmla="*/ 492 h 544"/>
                <a:gd name="T32" fmla="*/ 418 w 764"/>
                <a:gd name="T33" fmla="*/ 522 h 544"/>
                <a:gd name="T34" fmla="*/ 460 w 764"/>
                <a:gd name="T35" fmla="*/ 527 h 544"/>
                <a:gd name="T36" fmla="*/ 478 w 764"/>
                <a:gd name="T37" fmla="*/ 526 h 544"/>
                <a:gd name="T38" fmla="*/ 547 w 764"/>
                <a:gd name="T39" fmla="*/ 522 h 544"/>
                <a:gd name="T40" fmla="*/ 586 w 764"/>
                <a:gd name="T41" fmla="*/ 485 h 544"/>
                <a:gd name="T42" fmla="*/ 622 w 764"/>
                <a:gd name="T43" fmla="*/ 442 h 544"/>
                <a:gd name="T44" fmla="*/ 642 w 764"/>
                <a:gd name="T45" fmla="*/ 415 h 544"/>
                <a:gd name="T46" fmla="*/ 645 w 764"/>
                <a:gd name="T47" fmla="*/ 373 h 544"/>
                <a:gd name="T48" fmla="*/ 618 w 764"/>
                <a:gd name="T49" fmla="*/ 306 h 544"/>
                <a:gd name="T50" fmla="*/ 642 w 764"/>
                <a:gd name="T51" fmla="*/ 272 h 544"/>
                <a:gd name="T52" fmla="*/ 636 w 764"/>
                <a:gd name="T53" fmla="*/ 261 h 544"/>
                <a:gd name="T54" fmla="*/ 608 w 764"/>
                <a:gd name="T55" fmla="*/ 264 h 544"/>
                <a:gd name="T56" fmla="*/ 588 w 764"/>
                <a:gd name="T57" fmla="*/ 234 h 544"/>
                <a:gd name="T58" fmla="*/ 639 w 764"/>
                <a:gd name="T59" fmla="*/ 200 h 544"/>
                <a:gd name="T60" fmla="*/ 653 w 764"/>
                <a:gd name="T61" fmla="*/ 212 h 544"/>
                <a:gd name="T62" fmla="*/ 639 w 764"/>
                <a:gd name="T63" fmla="*/ 234 h 544"/>
                <a:gd name="T64" fmla="*/ 655 w 764"/>
                <a:gd name="T65" fmla="*/ 229 h 544"/>
                <a:gd name="T66" fmla="*/ 691 w 764"/>
                <a:gd name="T67" fmla="*/ 209 h 544"/>
                <a:gd name="T68" fmla="*/ 724 w 764"/>
                <a:gd name="T69" fmla="*/ 184 h 544"/>
                <a:gd name="T70" fmla="*/ 750 w 764"/>
                <a:gd name="T71" fmla="*/ 156 h 544"/>
                <a:gd name="T72" fmla="*/ 734 w 764"/>
                <a:gd name="T73" fmla="*/ 81 h 544"/>
                <a:gd name="T74" fmla="*/ 609 w 764"/>
                <a:gd name="T75" fmla="*/ 0 h 544"/>
                <a:gd name="T76" fmla="*/ 564 w 764"/>
                <a:gd name="T77" fmla="*/ 79 h 544"/>
                <a:gd name="T78" fmla="*/ 563 w 764"/>
                <a:gd name="T79" fmla="*/ 114 h 544"/>
                <a:gd name="T80" fmla="*/ 592 w 764"/>
                <a:gd name="T81" fmla="*/ 122 h 544"/>
                <a:gd name="T82" fmla="*/ 595 w 764"/>
                <a:gd name="T83" fmla="*/ 134 h 544"/>
                <a:gd name="T84" fmla="*/ 548 w 764"/>
                <a:gd name="T85" fmla="*/ 158 h 544"/>
                <a:gd name="T86" fmla="*/ 520 w 764"/>
                <a:gd name="T87" fmla="*/ 180 h 544"/>
                <a:gd name="T88" fmla="*/ 510 w 764"/>
                <a:gd name="T89" fmla="*/ 212 h 544"/>
                <a:gd name="T90" fmla="*/ 428 w 764"/>
                <a:gd name="T91" fmla="*/ 229 h 544"/>
                <a:gd name="T92" fmla="*/ 336 w 764"/>
                <a:gd name="T93" fmla="*/ 215 h 544"/>
                <a:gd name="T94" fmla="*/ 296 w 764"/>
                <a:gd name="T95" fmla="*/ 183 h 544"/>
                <a:gd name="T96" fmla="*/ 248 w 764"/>
                <a:gd name="T97" fmla="*/ 149 h 544"/>
                <a:gd name="T98" fmla="*/ 241 w 764"/>
                <a:gd name="T99" fmla="*/ 106 h 544"/>
                <a:gd name="T100" fmla="*/ 206 w 764"/>
                <a:gd name="T101" fmla="*/ 73 h 544"/>
                <a:gd name="T102" fmla="*/ 122 w 764"/>
                <a:gd name="T103" fmla="*/ 116 h 544"/>
                <a:gd name="T104" fmla="*/ 17 w 764"/>
                <a:gd name="T105" fmla="*/ 232 h 544"/>
                <a:gd name="T106" fmla="*/ 8 w 764"/>
                <a:gd name="T107" fmla="*/ 28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4" h="544">
                  <a:moveTo>
                    <a:pt x="8" y="282"/>
                  </a:moveTo>
                  <a:lnTo>
                    <a:pt x="12" y="292"/>
                  </a:lnTo>
                  <a:lnTo>
                    <a:pt x="32" y="286"/>
                  </a:lnTo>
                  <a:lnTo>
                    <a:pt x="37" y="271"/>
                  </a:lnTo>
                  <a:lnTo>
                    <a:pt x="56" y="275"/>
                  </a:lnTo>
                  <a:lnTo>
                    <a:pt x="61" y="306"/>
                  </a:lnTo>
                  <a:lnTo>
                    <a:pt x="53" y="306"/>
                  </a:lnTo>
                  <a:lnTo>
                    <a:pt x="53" y="314"/>
                  </a:lnTo>
                  <a:lnTo>
                    <a:pt x="44" y="316"/>
                  </a:lnTo>
                  <a:lnTo>
                    <a:pt x="48" y="328"/>
                  </a:lnTo>
                  <a:lnTo>
                    <a:pt x="47" y="334"/>
                  </a:lnTo>
                  <a:lnTo>
                    <a:pt x="37" y="329"/>
                  </a:lnTo>
                  <a:lnTo>
                    <a:pt x="42" y="346"/>
                  </a:lnTo>
                  <a:lnTo>
                    <a:pt x="57" y="346"/>
                  </a:lnTo>
                  <a:lnTo>
                    <a:pt x="64" y="365"/>
                  </a:lnTo>
                  <a:lnTo>
                    <a:pt x="93" y="365"/>
                  </a:lnTo>
                  <a:lnTo>
                    <a:pt x="95" y="379"/>
                  </a:lnTo>
                  <a:lnTo>
                    <a:pt x="119" y="383"/>
                  </a:lnTo>
                  <a:lnTo>
                    <a:pt x="119" y="394"/>
                  </a:lnTo>
                  <a:lnTo>
                    <a:pt x="124" y="395"/>
                  </a:lnTo>
                  <a:lnTo>
                    <a:pt x="131" y="401"/>
                  </a:lnTo>
                  <a:lnTo>
                    <a:pt x="143" y="395"/>
                  </a:lnTo>
                  <a:lnTo>
                    <a:pt x="161" y="404"/>
                  </a:lnTo>
                  <a:lnTo>
                    <a:pt x="172" y="404"/>
                  </a:lnTo>
                  <a:lnTo>
                    <a:pt x="195" y="394"/>
                  </a:lnTo>
                  <a:lnTo>
                    <a:pt x="221" y="406"/>
                  </a:lnTo>
                  <a:lnTo>
                    <a:pt x="228" y="404"/>
                  </a:lnTo>
                  <a:lnTo>
                    <a:pt x="235" y="414"/>
                  </a:lnTo>
                  <a:lnTo>
                    <a:pt x="241" y="412"/>
                  </a:lnTo>
                  <a:lnTo>
                    <a:pt x="236" y="396"/>
                  </a:lnTo>
                  <a:lnTo>
                    <a:pt x="253" y="383"/>
                  </a:lnTo>
                  <a:lnTo>
                    <a:pt x="279" y="383"/>
                  </a:lnTo>
                  <a:lnTo>
                    <a:pt x="290" y="404"/>
                  </a:lnTo>
                  <a:lnTo>
                    <a:pt x="313" y="400"/>
                  </a:lnTo>
                  <a:lnTo>
                    <a:pt x="323" y="437"/>
                  </a:lnTo>
                  <a:lnTo>
                    <a:pt x="300" y="454"/>
                  </a:lnTo>
                  <a:lnTo>
                    <a:pt x="298" y="476"/>
                  </a:lnTo>
                  <a:lnTo>
                    <a:pt x="316" y="479"/>
                  </a:lnTo>
                  <a:lnTo>
                    <a:pt x="330" y="485"/>
                  </a:lnTo>
                  <a:lnTo>
                    <a:pt x="327" y="502"/>
                  </a:lnTo>
                  <a:lnTo>
                    <a:pt x="324" y="510"/>
                  </a:lnTo>
                  <a:lnTo>
                    <a:pt x="334" y="510"/>
                  </a:lnTo>
                  <a:lnTo>
                    <a:pt x="334" y="517"/>
                  </a:lnTo>
                  <a:lnTo>
                    <a:pt x="341" y="522"/>
                  </a:lnTo>
                  <a:lnTo>
                    <a:pt x="353" y="516"/>
                  </a:lnTo>
                  <a:lnTo>
                    <a:pt x="353" y="505"/>
                  </a:lnTo>
                  <a:lnTo>
                    <a:pt x="383" y="505"/>
                  </a:lnTo>
                  <a:lnTo>
                    <a:pt x="384" y="492"/>
                  </a:lnTo>
                  <a:lnTo>
                    <a:pt x="414" y="492"/>
                  </a:lnTo>
                  <a:lnTo>
                    <a:pt x="423" y="502"/>
                  </a:lnTo>
                  <a:lnTo>
                    <a:pt x="418" y="522"/>
                  </a:lnTo>
                  <a:lnTo>
                    <a:pt x="426" y="522"/>
                  </a:lnTo>
                  <a:lnTo>
                    <a:pt x="432" y="526"/>
                  </a:lnTo>
                  <a:lnTo>
                    <a:pt x="460" y="527"/>
                  </a:lnTo>
                  <a:lnTo>
                    <a:pt x="464" y="543"/>
                  </a:lnTo>
                  <a:lnTo>
                    <a:pt x="477" y="543"/>
                  </a:lnTo>
                  <a:lnTo>
                    <a:pt x="478" y="526"/>
                  </a:lnTo>
                  <a:lnTo>
                    <a:pt x="509" y="524"/>
                  </a:lnTo>
                  <a:lnTo>
                    <a:pt x="535" y="515"/>
                  </a:lnTo>
                  <a:lnTo>
                    <a:pt x="547" y="522"/>
                  </a:lnTo>
                  <a:lnTo>
                    <a:pt x="561" y="506"/>
                  </a:lnTo>
                  <a:lnTo>
                    <a:pt x="580" y="498"/>
                  </a:lnTo>
                  <a:lnTo>
                    <a:pt x="586" y="485"/>
                  </a:lnTo>
                  <a:lnTo>
                    <a:pt x="607" y="463"/>
                  </a:lnTo>
                  <a:lnTo>
                    <a:pt x="605" y="454"/>
                  </a:lnTo>
                  <a:lnTo>
                    <a:pt x="622" y="442"/>
                  </a:lnTo>
                  <a:lnTo>
                    <a:pt x="629" y="423"/>
                  </a:lnTo>
                  <a:lnTo>
                    <a:pt x="638" y="425"/>
                  </a:lnTo>
                  <a:lnTo>
                    <a:pt x="642" y="415"/>
                  </a:lnTo>
                  <a:lnTo>
                    <a:pt x="643" y="401"/>
                  </a:lnTo>
                  <a:lnTo>
                    <a:pt x="639" y="389"/>
                  </a:lnTo>
                  <a:lnTo>
                    <a:pt x="645" y="373"/>
                  </a:lnTo>
                  <a:lnTo>
                    <a:pt x="631" y="339"/>
                  </a:lnTo>
                  <a:lnTo>
                    <a:pt x="627" y="318"/>
                  </a:lnTo>
                  <a:lnTo>
                    <a:pt x="618" y="306"/>
                  </a:lnTo>
                  <a:lnTo>
                    <a:pt x="615" y="299"/>
                  </a:lnTo>
                  <a:lnTo>
                    <a:pt x="622" y="286"/>
                  </a:lnTo>
                  <a:lnTo>
                    <a:pt x="642" y="272"/>
                  </a:lnTo>
                  <a:lnTo>
                    <a:pt x="657" y="272"/>
                  </a:lnTo>
                  <a:lnTo>
                    <a:pt x="657" y="264"/>
                  </a:lnTo>
                  <a:lnTo>
                    <a:pt x="636" y="261"/>
                  </a:lnTo>
                  <a:lnTo>
                    <a:pt x="622" y="256"/>
                  </a:lnTo>
                  <a:lnTo>
                    <a:pt x="618" y="264"/>
                  </a:lnTo>
                  <a:lnTo>
                    <a:pt x="608" y="264"/>
                  </a:lnTo>
                  <a:lnTo>
                    <a:pt x="605" y="254"/>
                  </a:lnTo>
                  <a:lnTo>
                    <a:pt x="597" y="254"/>
                  </a:lnTo>
                  <a:lnTo>
                    <a:pt x="588" y="234"/>
                  </a:lnTo>
                  <a:lnTo>
                    <a:pt x="598" y="227"/>
                  </a:lnTo>
                  <a:lnTo>
                    <a:pt x="610" y="229"/>
                  </a:lnTo>
                  <a:lnTo>
                    <a:pt x="639" y="200"/>
                  </a:lnTo>
                  <a:lnTo>
                    <a:pt x="647" y="200"/>
                  </a:lnTo>
                  <a:lnTo>
                    <a:pt x="653" y="208"/>
                  </a:lnTo>
                  <a:lnTo>
                    <a:pt x="653" y="212"/>
                  </a:lnTo>
                  <a:lnTo>
                    <a:pt x="642" y="220"/>
                  </a:lnTo>
                  <a:lnTo>
                    <a:pt x="645" y="229"/>
                  </a:lnTo>
                  <a:lnTo>
                    <a:pt x="639" y="234"/>
                  </a:lnTo>
                  <a:lnTo>
                    <a:pt x="639" y="238"/>
                  </a:lnTo>
                  <a:lnTo>
                    <a:pt x="650" y="238"/>
                  </a:lnTo>
                  <a:lnTo>
                    <a:pt x="655" y="229"/>
                  </a:lnTo>
                  <a:lnTo>
                    <a:pt x="676" y="225"/>
                  </a:lnTo>
                  <a:lnTo>
                    <a:pt x="679" y="209"/>
                  </a:lnTo>
                  <a:lnTo>
                    <a:pt x="691" y="209"/>
                  </a:lnTo>
                  <a:lnTo>
                    <a:pt x="700" y="194"/>
                  </a:lnTo>
                  <a:lnTo>
                    <a:pt x="724" y="195"/>
                  </a:lnTo>
                  <a:lnTo>
                    <a:pt x="724" y="184"/>
                  </a:lnTo>
                  <a:lnTo>
                    <a:pt x="733" y="176"/>
                  </a:lnTo>
                  <a:lnTo>
                    <a:pt x="745" y="177"/>
                  </a:lnTo>
                  <a:lnTo>
                    <a:pt x="750" y="156"/>
                  </a:lnTo>
                  <a:lnTo>
                    <a:pt x="750" y="146"/>
                  </a:lnTo>
                  <a:lnTo>
                    <a:pt x="763" y="67"/>
                  </a:lnTo>
                  <a:lnTo>
                    <a:pt x="734" y="81"/>
                  </a:lnTo>
                  <a:lnTo>
                    <a:pt x="679" y="52"/>
                  </a:lnTo>
                  <a:lnTo>
                    <a:pt x="654" y="0"/>
                  </a:lnTo>
                  <a:lnTo>
                    <a:pt x="609" y="0"/>
                  </a:lnTo>
                  <a:lnTo>
                    <a:pt x="586" y="22"/>
                  </a:lnTo>
                  <a:lnTo>
                    <a:pt x="579" y="80"/>
                  </a:lnTo>
                  <a:lnTo>
                    <a:pt x="564" y="79"/>
                  </a:lnTo>
                  <a:lnTo>
                    <a:pt x="564" y="97"/>
                  </a:lnTo>
                  <a:lnTo>
                    <a:pt x="560" y="110"/>
                  </a:lnTo>
                  <a:lnTo>
                    <a:pt x="563" y="114"/>
                  </a:lnTo>
                  <a:lnTo>
                    <a:pt x="572" y="116"/>
                  </a:lnTo>
                  <a:lnTo>
                    <a:pt x="590" y="112"/>
                  </a:lnTo>
                  <a:lnTo>
                    <a:pt x="592" y="122"/>
                  </a:lnTo>
                  <a:lnTo>
                    <a:pt x="597" y="122"/>
                  </a:lnTo>
                  <a:lnTo>
                    <a:pt x="605" y="128"/>
                  </a:lnTo>
                  <a:lnTo>
                    <a:pt x="595" y="134"/>
                  </a:lnTo>
                  <a:lnTo>
                    <a:pt x="581" y="134"/>
                  </a:lnTo>
                  <a:lnTo>
                    <a:pt x="564" y="156"/>
                  </a:lnTo>
                  <a:lnTo>
                    <a:pt x="548" y="158"/>
                  </a:lnTo>
                  <a:lnTo>
                    <a:pt x="543" y="178"/>
                  </a:lnTo>
                  <a:lnTo>
                    <a:pt x="527" y="174"/>
                  </a:lnTo>
                  <a:lnTo>
                    <a:pt x="520" y="180"/>
                  </a:lnTo>
                  <a:lnTo>
                    <a:pt x="512" y="182"/>
                  </a:lnTo>
                  <a:lnTo>
                    <a:pt x="510" y="192"/>
                  </a:lnTo>
                  <a:lnTo>
                    <a:pt x="510" y="212"/>
                  </a:lnTo>
                  <a:lnTo>
                    <a:pt x="492" y="218"/>
                  </a:lnTo>
                  <a:lnTo>
                    <a:pt x="450" y="229"/>
                  </a:lnTo>
                  <a:lnTo>
                    <a:pt x="428" y="229"/>
                  </a:lnTo>
                  <a:lnTo>
                    <a:pt x="424" y="212"/>
                  </a:lnTo>
                  <a:lnTo>
                    <a:pt x="396" y="214"/>
                  </a:lnTo>
                  <a:lnTo>
                    <a:pt x="336" y="215"/>
                  </a:lnTo>
                  <a:lnTo>
                    <a:pt x="323" y="199"/>
                  </a:lnTo>
                  <a:lnTo>
                    <a:pt x="313" y="199"/>
                  </a:lnTo>
                  <a:lnTo>
                    <a:pt x="296" y="183"/>
                  </a:lnTo>
                  <a:lnTo>
                    <a:pt x="265" y="147"/>
                  </a:lnTo>
                  <a:lnTo>
                    <a:pt x="259" y="150"/>
                  </a:lnTo>
                  <a:lnTo>
                    <a:pt x="248" y="149"/>
                  </a:lnTo>
                  <a:lnTo>
                    <a:pt x="238" y="140"/>
                  </a:lnTo>
                  <a:lnTo>
                    <a:pt x="244" y="120"/>
                  </a:lnTo>
                  <a:lnTo>
                    <a:pt x="241" y="106"/>
                  </a:lnTo>
                  <a:lnTo>
                    <a:pt x="223" y="97"/>
                  </a:lnTo>
                  <a:lnTo>
                    <a:pt x="219" y="87"/>
                  </a:lnTo>
                  <a:lnTo>
                    <a:pt x="206" y="73"/>
                  </a:lnTo>
                  <a:lnTo>
                    <a:pt x="149" y="98"/>
                  </a:lnTo>
                  <a:lnTo>
                    <a:pt x="144" y="116"/>
                  </a:lnTo>
                  <a:lnTo>
                    <a:pt x="122" y="116"/>
                  </a:lnTo>
                  <a:lnTo>
                    <a:pt x="75" y="163"/>
                  </a:lnTo>
                  <a:lnTo>
                    <a:pt x="27" y="203"/>
                  </a:lnTo>
                  <a:lnTo>
                    <a:pt x="17" y="232"/>
                  </a:lnTo>
                  <a:lnTo>
                    <a:pt x="30" y="250"/>
                  </a:lnTo>
                  <a:lnTo>
                    <a:pt x="0" y="268"/>
                  </a:lnTo>
                  <a:lnTo>
                    <a:pt x="8" y="28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5" name="Freeform 153"/>
            <p:cNvSpPr>
              <a:spLocks/>
            </p:cNvSpPr>
            <p:nvPr/>
          </p:nvSpPr>
          <p:spPr bwMode="auto">
            <a:xfrm>
              <a:off x="4552" y="1848"/>
              <a:ext cx="121" cy="117"/>
            </a:xfrm>
            <a:custGeom>
              <a:avLst/>
              <a:gdLst>
                <a:gd name="T0" fmla="*/ 120 w 121"/>
                <a:gd name="T1" fmla="*/ 21 h 117"/>
                <a:gd name="T2" fmla="*/ 115 w 121"/>
                <a:gd name="T3" fmla="*/ 28 h 117"/>
                <a:gd name="T4" fmla="*/ 105 w 121"/>
                <a:gd name="T5" fmla="*/ 34 h 117"/>
                <a:gd name="T6" fmla="*/ 88 w 121"/>
                <a:gd name="T7" fmla="*/ 48 h 117"/>
                <a:gd name="T8" fmla="*/ 88 w 121"/>
                <a:gd name="T9" fmla="*/ 57 h 117"/>
                <a:gd name="T10" fmla="*/ 69 w 121"/>
                <a:gd name="T11" fmla="*/ 78 h 117"/>
                <a:gd name="T12" fmla="*/ 61 w 121"/>
                <a:gd name="T13" fmla="*/ 78 h 117"/>
                <a:gd name="T14" fmla="*/ 55 w 121"/>
                <a:gd name="T15" fmla="*/ 81 h 117"/>
                <a:gd name="T16" fmla="*/ 55 w 121"/>
                <a:gd name="T17" fmla="*/ 89 h 117"/>
                <a:gd name="T18" fmla="*/ 68 w 121"/>
                <a:gd name="T19" fmla="*/ 105 h 117"/>
                <a:gd name="T20" fmla="*/ 50 w 121"/>
                <a:gd name="T21" fmla="*/ 105 h 117"/>
                <a:gd name="T22" fmla="*/ 32 w 121"/>
                <a:gd name="T23" fmla="*/ 112 h 117"/>
                <a:gd name="T24" fmla="*/ 25 w 121"/>
                <a:gd name="T25" fmla="*/ 116 h 117"/>
                <a:gd name="T26" fmla="*/ 13 w 121"/>
                <a:gd name="T27" fmla="*/ 104 h 117"/>
                <a:gd name="T28" fmla="*/ 25 w 121"/>
                <a:gd name="T29" fmla="*/ 97 h 117"/>
                <a:gd name="T30" fmla="*/ 25 w 121"/>
                <a:gd name="T31" fmla="*/ 88 h 117"/>
                <a:gd name="T32" fmla="*/ 17 w 121"/>
                <a:gd name="T33" fmla="*/ 82 h 117"/>
                <a:gd name="T34" fmla="*/ 0 w 121"/>
                <a:gd name="T35" fmla="*/ 78 h 117"/>
                <a:gd name="T36" fmla="*/ 3 w 121"/>
                <a:gd name="T37" fmla="*/ 63 h 117"/>
                <a:gd name="T38" fmla="*/ 15 w 121"/>
                <a:gd name="T39" fmla="*/ 63 h 117"/>
                <a:gd name="T40" fmla="*/ 24 w 121"/>
                <a:gd name="T41" fmla="*/ 48 h 117"/>
                <a:gd name="T42" fmla="*/ 48 w 121"/>
                <a:gd name="T43" fmla="*/ 49 h 117"/>
                <a:gd name="T44" fmla="*/ 48 w 121"/>
                <a:gd name="T45" fmla="*/ 38 h 117"/>
                <a:gd name="T46" fmla="*/ 57 w 121"/>
                <a:gd name="T47" fmla="*/ 31 h 117"/>
                <a:gd name="T48" fmla="*/ 69 w 121"/>
                <a:gd name="T49" fmla="*/ 32 h 117"/>
                <a:gd name="T50" fmla="*/ 74 w 121"/>
                <a:gd name="T51" fmla="*/ 11 h 117"/>
                <a:gd name="T52" fmla="*/ 74 w 121"/>
                <a:gd name="T53" fmla="*/ 0 h 117"/>
                <a:gd name="T54" fmla="*/ 120 w 121"/>
                <a:gd name="T55" fmla="*/ 2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17">
                  <a:moveTo>
                    <a:pt x="120" y="21"/>
                  </a:moveTo>
                  <a:lnTo>
                    <a:pt x="115" y="28"/>
                  </a:lnTo>
                  <a:lnTo>
                    <a:pt x="105" y="34"/>
                  </a:lnTo>
                  <a:lnTo>
                    <a:pt x="88" y="48"/>
                  </a:lnTo>
                  <a:lnTo>
                    <a:pt x="88" y="57"/>
                  </a:lnTo>
                  <a:lnTo>
                    <a:pt x="69" y="78"/>
                  </a:lnTo>
                  <a:lnTo>
                    <a:pt x="61" y="78"/>
                  </a:lnTo>
                  <a:lnTo>
                    <a:pt x="55" y="81"/>
                  </a:lnTo>
                  <a:lnTo>
                    <a:pt x="55" y="89"/>
                  </a:lnTo>
                  <a:lnTo>
                    <a:pt x="68" y="105"/>
                  </a:lnTo>
                  <a:lnTo>
                    <a:pt x="50" y="105"/>
                  </a:lnTo>
                  <a:lnTo>
                    <a:pt x="32" y="112"/>
                  </a:lnTo>
                  <a:lnTo>
                    <a:pt x="25" y="116"/>
                  </a:lnTo>
                  <a:lnTo>
                    <a:pt x="13" y="104"/>
                  </a:lnTo>
                  <a:lnTo>
                    <a:pt x="25" y="97"/>
                  </a:lnTo>
                  <a:lnTo>
                    <a:pt x="25" y="88"/>
                  </a:lnTo>
                  <a:lnTo>
                    <a:pt x="17" y="82"/>
                  </a:lnTo>
                  <a:lnTo>
                    <a:pt x="0" y="78"/>
                  </a:lnTo>
                  <a:lnTo>
                    <a:pt x="3" y="63"/>
                  </a:lnTo>
                  <a:lnTo>
                    <a:pt x="15" y="63"/>
                  </a:lnTo>
                  <a:lnTo>
                    <a:pt x="24" y="48"/>
                  </a:lnTo>
                  <a:lnTo>
                    <a:pt x="48" y="49"/>
                  </a:lnTo>
                  <a:lnTo>
                    <a:pt x="48" y="38"/>
                  </a:lnTo>
                  <a:lnTo>
                    <a:pt x="57" y="31"/>
                  </a:lnTo>
                  <a:lnTo>
                    <a:pt x="69" y="32"/>
                  </a:lnTo>
                  <a:lnTo>
                    <a:pt x="74" y="11"/>
                  </a:lnTo>
                  <a:lnTo>
                    <a:pt x="74" y="0"/>
                  </a:lnTo>
                  <a:lnTo>
                    <a:pt x="120" y="21"/>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6" name="Freeform 154"/>
            <p:cNvSpPr>
              <a:spLocks/>
            </p:cNvSpPr>
            <p:nvPr/>
          </p:nvSpPr>
          <p:spPr bwMode="auto">
            <a:xfrm>
              <a:off x="4586" y="1954"/>
              <a:ext cx="45" cy="75"/>
            </a:xfrm>
            <a:custGeom>
              <a:avLst/>
              <a:gdLst>
                <a:gd name="T0" fmla="*/ 34 w 45"/>
                <a:gd name="T1" fmla="*/ 0 h 75"/>
                <a:gd name="T2" fmla="*/ 44 w 45"/>
                <a:gd name="T3" fmla="*/ 17 h 75"/>
                <a:gd name="T4" fmla="*/ 44 w 45"/>
                <a:gd name="T5" fmla="*/ 49 h 75"/>
                <a:gd name="T6" fmla="*/ 28 w 45"/>
                <a:gd name="T7" fmla="*/ 62 h 75"/>
                <a:gd name="T8" fmla="*/ 20 w 45"/>
                <a:gd name="T9" fmla="*/ 73 h 75"/>
                <a:gd name="T10" fmla="*/ 15 w 45"/>
                <a:gd name="T11" fmla="*/ 71 h 75"/>
                <a:gd name="T12" fmla="*/ 1 w 45"/>
                <a:gd name="T13" fmla="*/ 74 h 75"/>
                <a:gd name="T14" fmla="*/ 0 w 45"/>
                <a:gd name="T15" fmla="*/ 59 h 75"/>
                <a:gd name="T16" fmla="*/ 3 w 45"/>
                <a:gd name="T17" fmla="*/ 41 h 75"/>
                <a:gd name="T18" fmla="*/ 1 w 45"/>
                <a:gd name="T19" fmla="*/ 32 h 75"/>
                <a:gd name="T20" fmla="*/ 3 w 45"/>
                <a:gd name="T21" fmla="*/ 19 h 75"/>
                <a:gd name="T22" fmla="*/ 11 w 45"/>
                <a:gd name="T23" fmla="*/ 18 h 75"/>
                <a:gd name="T24" fmla="*/ 0 w 45"/>
                <a:gd name="T25" fmla="*/ 6 h 75"/>
                <a:gd name="T26" fmla="*/ 18 w 45"/>
                <a:gd name="T27" fmla="*/ 0 h 75"/>
                <a:gd name="T28" fmla="*/ 34 w 45"/>
                <a:gd name="T2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75">
                  <a:moveTo>
                    <a:pt x="34" y="0"/>
                  </a:moveTo>
                  <a:lnTo>
                    <a:pt x="44" y="17"/>
                  </a:lnTo>
                  <a:lnTo>
                    <a:pt x="44" y="49"/>
                  </a:lnTo>
                  <a:lnTo>
                    <a:pt x="28" y="62"/>
                  </a:lnTo>
                  <a:lnTo>
                    <a:pt x="20" y="73"/>
                  </a:lnTo>
                  <a:lnTo>
                    <a:pt x="15" y="71"/>
                  </a:lnTo>
                  <a:lnTo>
                    <a:pt x="1" y="74"/>
                  </a:lnTo>
                  <a:lnTo>
                    <a:pt x="0" y="59"/>
                  </a:lnTo>
                  <a:lnTo>
                    <a:pt x="3" y="41"/>
                  </a:lnTo>
                  <a:lnTo>
                    <a:pt x="1" y="32"/>
                  </a:lnTo>
                  <a:lnTo>
                    <a:pt x="3" y="19"/>
                  </a:lnTo>
                  <a:lnTo>
                    <a:pt x="11" y="18"/>
                  </a:lnTo>
                  <a:lnTo>
                    <a:pt x="0" y="6"/>
                  </a:lnTo>
                  <a:lnTo>
                    <a:pt x="18" y="0"/>
                  </a:lnTo>
                  <a:lnTo>
                    <a:pt x="34"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7" name="Freeform 155"/>
            <p:cNvSpPr>
              <a:spLocks/>
            </p:cNvSpPr>
            <p:nvPr/>
          </p:nvSpPr>
          <p:spPr bwMode="auto">
            <a:xfrm>
              <a:off x="3929" y="2068"/>
              <a:ext cx="111" cy="58"/>
            </a:xfrm>
            <a:custGeom>
              <a:avLst/>
              <a:gdLst>
                <a:gd name="T0" fmla="*/ 13 w 111"/>
                <a:gd name="T1" fmla="*/ 0 h 58"/>
                <a:gd name="T2" fmla="*/ 42 w 111"/>
                <a:gd name="T3" fmla="*/ 0 h 58"/>
                <a:gd name="T4" fmla="*/ 44 w 111"/>
                <a:gd name="T5" fmla="*/ 14 h 58"/>
                <a:gd name="T6" fmla="*/ 68 w 111"/>
                <a:gd name="T7" fmla="*/ 18 h 58"/>
                <a:gd name="T8" fmla="*/ 68 w 111"/>
                <a:gd name="T9" fmla="*/ 29 h 58"/>
                <a:gd name="T10" fmla="*/ 73 w 111"/>
                <a:gd name="T11" fmla="*/ 29 h 58"/>
                <a:gd name="T12" fmla="*/ 80 w 111"/>
                <a:gd name="T13" fmla="*/ 35 h 58"/>
                <a:gd name="T14" fmla="*/ 92 w 111"/>
                <a:gd name="T15" fmla="*/ 29 h 58"/>
                <a:gd name="T16" fmla="*/ 110 w 111"/>
                <a:gd name="T17" fmla="*/ 38 h 58"/>
                <a:gd name="T18" fmla="*/ 104 w 111"/>
                <a:gd name="T19" fmla="*/ 56 h 58"/>
                <a:gd name="T20" fmla="*/ 91 w 111"/>
                <a:gd name="T21" fmla="*/ 57 h 58"/>
                <a:gd name="T22" fmla="*/ 76 w 111"/>
                <a:gd name="T23" fmla="*/ 55 h 58"/>
                <a:gd name="T24" fmla="*/ 59 w 111"/>
                <a:gd name="T25" fmla="*/ 55 h 58"/>
                <a:gd name="T26" fmla="*/ 54 w 111"/>
                <a:gd name="T27" fmla="*/ 43 h 58"/>
                <a:gd name="T28" fmla="*/ 47 w 111"/>
                <a:gd name="T29" fmla="*/ 38 h 58"/>
                <a:gd name="T30" fmla="*/ 26 w 111"/>
                <a:gd name="T31" fmla="*/ 40 h 58"/>
                <a:gd name="T32" fmla="*/ 6 w 111"/>
                <a:gd name="T33" fmla="*/ 26 h 58"/>
                <a:gd name="T34" fmla="*/ 0 w 111"/>
                <a:gd name="T35" fmla="*/ 16 h 58"/>
                <a:gd name="T36" fmla="*/ 13 w 111"/>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58">
                  <a:moveTo>
                    <a:pt x="13" y="0"/>
                  </a:moveTo>
                  <a:lnTo>
                    <a:pt x="42" y="0"/>
                  </a:lnTo>
                  <a:lnTo>
                    <a:pt x="44" y="14"/>
                  </a:lnTo>
                  <a:lnTo>
                    <a:pt x="68" y="18"/>
                  </a:lnTo>
                  <a:lnTo>
                    <a:pt x="68" y="29"/>
                  </a:lnTo>
                  <a:lnTo>
                    <a:pt x="73" y="29"/>
                  </a:lnTo>
                  <a:lnTo>
                    <a:pt x="80" y="35"/>
                  </a:lnTo>
                  <a:lnTo>
                    <a:pt x="92" y="29"/>
                  </a:lnTo>
                  <a:lnTo>
                    <a:pt x="110" y="38"/>
                  </a:lnTo>
                  <a:lnTo>
                    <a:pt x="104" y="56"/>
                  </a:lnTo>
                  <a:lnTo>
                    <a:pt x="91" y="57"/>
                  </a:lnTo>
                  <a:lnTo>
                    <a:pt x="76" y="55"/>
                  </a:lnTo>
                  <a:lnTo>
                    <a:pt x="59" y="55"/>
                  </a:lnTo>
                  <a:lnTo>
                    <a:pt x="54" y="43"/>
                  </a:lnTo>
                  <a:lnTo>
                    <a:pt x="47" y="38"/>
                  </a:lnTo>
                  <a:lnTo>
                    <a:pt x="26" y="40"/>
                  </a:lnTo>
                  <a:lnTo>
                    <a:pt x="6" y="26"/>
                  </a:lnTo>
                  <a:lnTo>
                    <a:pt x="0" y="16"/>
                  </a:lnTo>
                  <a:lnTo>
                    <a:pt x="13"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8" name="Freeform 156"/>
            <p:cNvSpPr>
              <a:spLocks/>
            </p:cNvSpPr>
            <p:nvPr/>
          </p:nvSpPr>
          <p:spPr bwMode="auto">
            <a:xfrm>
              <a:off x="4049" y="2097"/>
              <a:ext cx="51" cy="35"/>
            </a:xfrm>
            <a:custGeom>
              <a:avLst/>
              <a:gdLst>
                <a:gd name="T0" fmla="*/ 35 w 51"/>
                <a:gd name="T1" fmla="*/ 34 h 35"/>
                <a:gd name="T2" fmla="*/ 22 w 51"/>
                <a:gd name="T3" fmla="*/ 23 h 35"/>
                <a:gd name="T4" fmla="*/ 11 w 51"/>
                <a:gd name="T5" fmla="*/ 28 h 35"/>
                <a:gd name="T6" fmla="*/ 0 w 51"/>
                <a:gd name="T7" fmla="*/ 25 h 35"/>
                <a:gd name="T8" fmla="*/ 0 w 51"/>
                <a:gd name="T9" fmla="*/ 10 h 35"/>
                <a:gd name="T10" fmla="*/ 24 w 51"/>
                <a:gd name="T11" fmla="*/ 0 h 35"/>
                <a:gd name="T12" fmla="*/ 50 w 51"/>
                <a:gd name="T13" fmla="*/ 12 h 35"/>
                <a:gd name="T14" fmla="*/ 50 w 51"/>
                <a:gd name="T15" fmla="*/ 23 h 35"/>
                <a:gd name="T16" fmla="*/ 35 w 51"/>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5">
                  <a:moveTo>
                    <a:pt x="35" y="34"/>
                  </a:moveTo>
                  <a:lnTo>
                    <a:pt x="22" y="23"/>
                  </a:lnTo>
                  <a:lnTo>
                    <a:pt x="11" y="28"/>
                  </a:lnTo>
                  <a:lnTo>
                    <a:pt x="0" y="25"/>
                  </a:lnTo>
                  <a:lnTo>
                    <a:pt x="0" y="10"/>
                  </a:lnTo>
                  <a:lnTo>
                    <a:pt x="24" y="0"/>
                  </a:lnTo>
                  <a:lnTo>
                    <a:pt x="50" y="12"/>
                  </a:lnTo>
                  <a:lnTo>
                    <a:pt x="50" y="23"/>
                  </a:lnTo>
                  <a:lnTo>
                    <a:pt x="35" y="3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29" name="Freeform 157"/>
            <p:cNvSpPr>
              <a:spLocks/>
            </p:cNvSpPr>
            <p:nvPr/>
          </p:nvSpPr>
          <p:spPr bwMode="auto">
            <a:xfrm>
              <a:off x="4109" y="2103"/>
              <a:ext cx="103" cy="271"/>
            </a:xfrm>
            <a:custGeom>
              <a:avLst/>
              <a:gdLst>
                <a:gd name="T0" fmla="*/ 0 w 103"/>
                <a:gd name="T1" fmla="*/ 137 h 271"/>
                <a:gd name="T2" fmla="*/ 0 w 103"/>
                <a:gd name="T3" fmla="*/ 116 h 271"/>
                <a:gd name="T4" fmla="*/ 9 w 103"/>
                <a:gd name="T5" fmla="*/ 107 h 271"/>
                <a:gd name="T6" fmla="*/ 13 w 103"/>
                <a:gd name="T7" fmla="*/ 74 h 271"/>
                <a:gd name="T8" fmla="*/ 4 w 103"/>
                <a:gd name="T9" fmla="*/ 64 h 271"/>
                <a:gd name="T10" fmla="*/ 26 w 103"/>
                <a:gd name="T11" fmla="*/ 55 h 271"/>
                <a:gd name="T12" fmla="*/ 23 w 103"/>
                <a:gd name="T13" fmla="*/ 38 h 271"/>
                <a:gd name="T14" fmla="*/ 39 w 103"/>
                <a:gd name="T15" fmla="*/ 19 h 271"/>
                <a:gd name="T16" fmla="*/ 56 w 103"/>
                <a:gd name="T17" fmla="*/ 19 h 271"/>
                <a:gd name="T18" fmla="*/ 58 w 103"/>
                <a:gd name="T19" fmla="*/ 4 h 271"/>
                <a:gd name="T20" fmla="*/ 81 w 103"/>
                <a:gd name="T21" fmla="*/ 0 h 271"/>
                <a:gd name="T22" fmla="*/ 91 w 103"/>
                <a:gd name="T23" fmla="*/ 37 h 271"/>
                <a:gd name="T24" fmla="*/ 68 w 103"/>
                <a:gd name="T25" fmla="*/ 54 h 271"/>
                <a:gd name="T26" fmla="*/ 66 w 103"/>
                <a:gd name="T27" fmla="*/ 76 h 271"/>
                <a:gd name="T28" fmla="*/ 84 w 103"/>
                <a:gd name="T29" fmla="*/ 79 h 271"/>
                <a:gd name="T30" fmla="*/ 98 w 103"/>
                <a:gd name="T31" fmla="*/ 85 h 271"/>
                <a:gd name="T32" fmla="*/ 95 w 103"/>
                <a:gd name="T33" fmla="*/ 101 h 271"/>
                <a:gd name="T34" fmla="*/ 92 w 103"/>
                <a:gd name="T35" fmla="*/ 110 h 271"/>
                <a:gd name="T36" fmla="*/ 102 w 103"/>
                <a:gd name="T37" fmla="*/ 110 h 271"/>
                <a:gd name="T38" fmla="*/ 102 w 103"/>
                <a:gd name="T39" fmla="*/ 117 h 271"/>
                <a:gd name="T40" fmla="*/ 98 w 103"/>
                <a:gd name="T41" fmla="*/ 136 h 271"/>
                <a:gd name="T42" fmla="*/ 89 w 103"/>
                <a:gd name="T43" fmla="*/ 136 h 271"/>
                <a:gd name="T44" fmla="*/ 89 w 103"/>
                <a:gd name="T45" fmla="*/ 146 h 271"/>
                <a:gd name="T46" fmla="*/ 79 w 103"/>
                <a:gd name="T47" fmla="*/ 144 h 271"/>
                <a:gd name="T48" fmla="*/ 65 w 103"/>
                <a:gd name="T49" fmla="*/ 153 h 271"/>
                <a:gd name="T50" fmla="*/ 60 w 103"/>
                <a:gd name="T51" fmla="*/ 176 h 271"/>
                <a:gd name="T52" fmla="*/ 67 w 103"/>
                <a:gd name="T53" fmla="*/ 183 h 271"/>
                <a:gd name="T54" fmla="*/ 67 w 103"/>
                <a:gd name="T55" fmla="*/ 194 h 271"/>
                <a:gd name="T56" fmla="*/ 74 w 103"/>
                <a:gd name="T57" fmla="*/ 202 h 271"/>
                <a:gd name="T58" fmla="*/ 74 w 103"/>
                <a:gd name="T59" fmla="*/ 240 h 271"/>
                <a:gd name="T60" fmla="*/ 77 w 103"/>
                <a:gd name="T61" fmla="*/ 240 h 271"/>
                <a:gd name="T62" fmla="*/ 86 w 103"/>
                <a:gd name="T63" fmla="*/ 260 h 271"/>
                <a:gd name="T64" fmla="*/ 70 w 103"/>
                <a:gd name="T65" fmla="*/ 270 h 271"/>
                <a:gd name="T66" fmla="*/ 59 w 103"/>
                <a:gd name="T67" fmla="*/ 243 h 271"/>
                <a:gd name="T68" fmla="*/ 59 w 103"/>
                <a:gd name="T69" fmla="*/ 208 h 271"/>
                <a:gd name="T70" fmla="*/ 51 w 103"/>
                <a:gd name="T71" fmla="*/ 194 h 271"/>
                <a:gd name="T72" fmla="*/ 43 w 103"/>
                <a:gd name="T73" fmla="*/ 194 h 271"/>
                <a:gd name="T74" fmla="*/ 36 w 103"/>
                <a:gd name="T75" fmla="*/ 202 h 271"/>
                <a:gd name="T76" fmla="*/ 27 w 103"/>
                <a:gd name="T77" fmla="*/ 194 h 271"/>
                <a:gd name="T78" fmla="*/ 25 w 103"/>
                <a:gd name="T79" fmla="*/ 203 h 271"/>
                <a:gd name="T80" fmla="*/ 13 w 103"/>
                <a:gd name="T81" fmla="*/ 194 h 271"/>
                <a:gd name="T82" fmla="*/ 16 w 103"/>
                <a:gd name="T83" fmla="*/ 157 h 271"/>
                <a:gd name="T84" fmla="*/ 0 w 103"/>
                <a:gd name="T85" fmla="*/ 13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271">
                  <a:moveTo>
                    <a:pt x="0" y="137"/>
                  </a:moveTo>
                  <a:lnTo>
                    <a:pt x="0" y="116"/>
                  </a:lnTo>
                  <a:lnTo>
                    <a:pt x="9" y="107"/>
                  </a:lnTo>
                  <a:lnTo>
                    <a:pt x="13" y="74"/>
                  </a:lnTo>
                  <a:lnTo>
                    <a:pt x="4" y="64"/>
                  </a:lnTo>
                  <a:lnTo>
                    <a:pt x="26" y="55"/>
                  </a:lnTo>
                  <a:lnTo>
                    <a:pt x="23" y="38"/>
                  </a:lnTo>
                  <a:lnTo>
                    <a:pt x="39" y="19"/>
                  </a:lnTo>
                  <a:lnTo>
                    <a:pt x="56" y="19"/>
                  </a:lnTo>
                  <a:lnTo>
                    <a:pt x="58" y="4"/>
                  </a:lnTo>
                  <a:lnTo>
                    <a:pt x="81" y="0"/>
                  </a:lnTo>
                  <a:lnTo>
                    <a:pt x="91" y="37"/>
                  </a:lnTo>
                  <a:lnTo>
                    <a:pt x="68" y="54"/>
                  </a:lnTo>
                  <a:lnTo>
                    <a:pt x="66" y="76"/>
                  </a:lnTo>
                  <a:lnTo>
                    <a:pt x="84" y="79"/>
                  </a:lnTo>
                  <a:lnTo>
                    <a:pt x="98" y="85"/>
                  </a:lnTo>
                  <a:lnTo>
                    <a:pt x="95" y="101"/>
                  </a:lnTo>
                  <a:lnTo>
                    <a:pt x="92" y="110"/>
                  </a:lnTo>
                  <a:lnTo>
                    <a:pt x="102" y="110"/>
                  </a:lnTo>
                  <a:lnTo>
                    <a:pt x="102" y="117"/>
                  </a:lnTo>
                  <a:lnTo>
                    <a:pt x="98" y="136"/>
                  </a:lnTo>
                  <a:lnTo>
                    <a:pt x="89" y="136"/>
                  </a:lnTo>
                  <a:lnTo>
                    <a:pt x="89" y="146"/>
                  </a:lnTo>
                  <a:lnTo>
                    <a:pt x="79" y="144"/>
                  </a:lnTo>
                  <a:lnTo>
                    <a:pt x="65" y="153"/>
                  </a:lnTo>
                  <a:lnTo>
                    <a:pt x="60" y="176"/>
                  </a:lnTo>
                  <a:lnTo>
                    <a:pt x="67" y="183"/>
                  </a:lnTo>
                  <a:lnTo>
                    <a:pt x="67" y="194"/>
                  </a:lnTo>
                  <a:lnTo>
                    <a:pt x="74" y="202"/>
                  </a:lnTo>
                  <a:lnTo>
                    <a:pt x="74" y="240"/>
                  </a:lnTo>
                  <a:lnTo>
                    <a:pt x="77" y="240"/>
                  </a:lnTo>
                  <a:lnTo>
                    <a:pt x="86" y="260"/>
                  </a:lnTo>
                  <a:lnTo>
                    <a:pt x="70" y="270"/>
                  </a:lnTo>
                  <a:lnTo>
                    <a:pt x="59" y="243"/>
                  </a:lnTo>
                  <a:lnTo>
                    <a:pt x="59" y="208"/>
                  </a:lnTo>
                  <a:lnTo>
                    <a:pt x="51" y="194"/>
                  </a:lnTo>
                  <a:lnTo>
                    <a:pt x="43" y="194"/>
                  </a:lnTo>
                  <a:lnTo>
                    <a:pt x="36" y="202"/>
                  </a:lnTo>
                  <a:lnTo>
                    <a:pt x="27" y="194"/>
                  </a:lnTo>
                  <a:lnTo>
                    <a:pt x="25" y="203"/>
                  </a:lnTo>
                  <a:lnTo>
                    <a:pt x="13" y="194"/>
                  </a:lnTo>
                  <a:lnTo>
                    <a:pt x="16" y="157"/>
                  </a:lnTo>
                  <a:lnTo>
                    <a:pt x="0" y="13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0" name="Freeform 158"/>
            <p:cNvSpPr>
              <a:spLocks/>
            </p:cNvSpPr>
            <p:nvPr/>
          </p:nvSpPr>
          <p:spPr bwMode="auto">
            <a:xfrm>
              <a:off x="4169" y="2239"/>
              <a:ext cx="110" cy="229"/>
            </a:xfrm>
            <a:custGeom>
              <a:avLst/>
              <a:gdLst>
                <a:gd name="T0" fmla="*/ 37 w 110"/>
                <a:gd name="T1" fmla="*/ 228 h 229"/>
                <a:gd name="T2" fmla="*/ 37 w 110"/>
                <a:gd name="T3" fmla="*/ 218 h 229"/>
                <a:gd name="T4" fmla="*/ 47 w 110"/>
                <a:gd name="T5" fmla="*/ 218 h 229"/>
                <a:gd name="T6" fmla="*/ 52 w 110"/>
                <a:gd name="T7" fmla="*/ 214 h 229"/>
                <a:gd name="T8" fmla="*/ 62 w 110"/>
                <a:gd name="T9" fmla="*/ 215 h 229"/>
                <a:gd name="T10" fmla="*/ 40 w 110"/>
                <a:gd name="T11" fmla="*/ 189 h 229"/>
                <a:gd name="T12" fmla="*/ 35 w 110"/>
                <a:gd name="T13" fmla="*/ 193 h 229"/>
                <a:gd name="T14" fmla="*/ 35 w 110"/>
                <a:gd name="T15" fmla="*/ 170 h 229"/>
                <a:gd name="T16" fmla="*/ 21 w 110"/>
                <a:gd name="T17" fmla="*/ 165 h 229"/>
                <a:gd name="T18" fmla="*/ 21 w 110"/>
                <a:gd name="T19" fmla="*/ 150 h 229"/>
                <a:gd name="T20" fmla="*/ 29 w 110"/>
                <a:gd name="T21" fmla="*/ 135 h 229"/>
                <a:gd name="T22" fmla="*/ 36 w 110"/>
                <a:gd name="T23" fmla="*/ 124 h 229"/>
                <a:gd name="T24" fmla="*/ 27 w 110"/>
                <a:gd name="T25" fmla="*/ 107 h 229"/>
                <a:gd name="T26" fmla="*/ 37 w 110"/>
                <a:gd name="T27" fmla="*/ 101 h 229"/>
                <a:gd name="T28" fmla="*/ 44 w 110"/>
                <a:gd name="T29" fmla="*/ 117 h 229"/>
                <a:gd name="T30" fmla="*/ 58 w 110"/>
                <a:gd name="T31" fmla="*/ 122 h 229"/>
                <a:gd name="T32" fmla="*/ 49 w 110"/>
                <a:gd name="T33" fmla="*/ 111 h 229"/>
                <a:gd name="T34" fmla="*/ 77 w 110"/>
                <a:gd name="T35" fmla="*/ 91 h 229"/>
                <a:gd name="T36" fmla="*/ 85 w 110"/>
                <a:gd name="T37" fmla="*/ 104 h 229"/>
                <a:gd name="T38" fmla="*/ 109 w 110"/>
                <a:gd name="T39" fmla="*/ 91 h 229"/>
                <a:gd name="T40" fmla="*/ 109 w 110"/>
                <a:gd name="T41" fmla="*/ 75 h 229"/>
                <a:gd name="T42" fmla="*/ 95 w 110"/>
                <a:gd name="T43" fmla="*/ 69 h 229"/>
                <a:gd name="T44" fmla="*/ 95 w 110"/>
                <a:gd name="T45" fmla="*/ 45 h 229"/>
                <a:gd name="T46" fmla="*/ 82 w 110"/>
                <a:gd name="T47" fmla="*/ 31 h 229"/>
                <a:gd name="T48" fmla="*/ 75 w 110"/>
                <a:gd name="T49" fmla="*/ 39 h 229"/>
                <a:gd name="T50" fmla="*/ 52 w 110"/>
                <a:gd name="T51" fmla="*/ 38 h 229"/>
                <a:gd name="T52" fmla="*/ 40 w 110"/>
                <a:gd name="T53" fmla="*/ 33 h 229"/>
                <a:gd name="T54" fmla="*/ 45 w 110"/>
                <a:gd name="T55" fmla="*/ 17 h 229"/>
                <a:gd name="T56" fmla="*/ 38 w 110"/>
                <a:gd name="T57" fmla="*/ 8 h 229"/>
                <a:gd name="T58" fmla="*/ 38 w 110"/>
                <a:gd name="T59" fmla="*/ 0 h 229"/>
                <a:gd name="T60" fmla="*/ 29 w 110"/>
                <a:gd name="T61" fmla="*/ 0 h 229"/>
                <a:gd name="T62" fmla="*/ 29 w 110"/>
                <a:gd name="T63" fmla="*/ 10 h 229"/>
                <a:gd name="T64" fmla="*/ 19 w 110"/>
                <a:gd name="T65" fmla="*/ 8 h 229"/>
                <a:gd name="T66" fmla="*/ 5 w 110"/>
                <a:gd name="T67" fmla="*/ 17 h 229"/>
                <a:gd name="T68" fmla="*/ 0 w 110"/>
                <a:gd name="T69" fmla="*/ 39 h 229"/>
                <a:gd name="T70" fmla="*/ 7 w 110"/>
                <a:gd name="T71" fmla="*/ 47 h 229"/>
                <a:gd name="T72" fmla="*/ 7 w 110"/>
                <a:gd name="T73" fmla="*/ 58 h 229"/>
                <a:gd name="T74" fmla="*/ 14 w 110"/>
                <a:gd name="T75" fmla="*/ 65 h 229"/>
                <a:gd name="T76" fmla="*/ 14 w 110"/>
                <a:gd name="T77" fmla="*/ 104 h 229"/>
                <a:gd name="T78" fmla="*/ 16 w 110"/>
                <a:gd name="T79" fmla="*/ 104 h 229"/>
                <a:gd name="T80" fmla="*/ 26 w 110"/>
                <a:gd name="T81" fmla="*/ 124 h 229"/>
                <a:gd name="T82" fmla="*/ 10 w 110"/>
                <a:gd name="T83" fmla="*/ 134 h 229"/>
                <a:gd name="T84" fmla="*/ 8 w 110"/>
                <a:gd name="T85" fmla="*/ 167 h 229"/>
                <a:gd name="T86" fmla="*/ 2 w 110"/>
                <a:gd name="T87" fmla="*/ 179 h 229"/>
                <a:gd name="T88" fmla="*/ 2 w 110"/>
                <a:gd name="T89" fmla="*/ 191 h 229"/>
                <a:gd name="T90" fmla="*/ 14 w 110"/>
                <a:gd name="T91" fmla="*/ 191 h 229"/>
                <a:gd name="T92" fmla="*/ 14 w 110"/>
                <a:gd name="T93" fmla="*/ 199 h 229"/>
                <a:gd name="T94" fmla="*/ 37 w 110"/>
                <a:gd name="T95" fmla="*/ 2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229">
                  <a:moveTo>
                    <a:pt x="37" y="228"/>
                  </a:moveTo>
                  <a:lnTo>
                    <a:pt x="37" y="218"/>
                  </a:lnTo>
                  <a:lnTo>
                    <a:pt x="47" y="218"/>
                  </a:lnTo>
                  <a:lnTo>
                    <a:pt x="52" y="214"/>
                  </a:lnTo>
                  <a:lnTo>
                    <a:pt x="62" y="215"/>
                  </a:lnTo>
                  <a:lnTo>
                    <a:pt x="40" y="189"/>
                  </a:lnTo>
                  <a:lnTo>
                    <a:pt x="35" y="193"/>
                  </a:lnTo>
                  <a:lnTo>
                    <a:pt x="35" y="170"/>
                  </a:lnTo>
                  <a:lnTo>
                    <a:pt x="21" y="165"/>
                  </a:lnTo>
                  <a:lnTo>
                    <a:pt x="21" y="150"/>
                  </a:lnTo>
                  <a:lnTo>
                    <a:pt x="29" y="135"/>
                  </a:lnTo>
                  <a:lnTo>
                    <a:pt x="36" y="124"/>
                  </a:lnTo>
                  <a:lnTo>
                    <a:pt x="27" y="107"/>
                  </a:lnTo>
                  <a:lnTo>
                    <a:pt x="37" y="101"/>
                  </a:lnTo>
                  <a:lnTo>
                    <a:pt x="44" y="117"/>
                  </a:lnTo>
                  <a:lnTo>
                    <a:pt x="58" y="122"/>
                  </a:lnTo>
                  <a:lnTo>
                    <a:pt x="49" y="111"/>
                  </a:lnTo>
                  <a:lnTo>
                    <a:pt x="77" y="91"/>
                  </a:lnTo>
                  <a:lnTo>
                    <a:pt x="85" y="104"/>
                  </a:lnTo>
                  <a:lnTo>
                    <a:pt x="109" y="91"/>
                  </a:lnTo>
                  <a:lnTo>
                    <a:pt x="109" y="75"/>
                  </a:lnTo>
                  <a:lnTo>
                    <a:pt x="95" y="69"/>
                  </a:lnTo>
                  <a:lnTo>
                    <a:pt x="95" y="45"/>
                  </a:lnTo>
                  <a:lnTo>
                    <a:pt x="82" y="31"/>
                  </a:lnTo>
                  <a:lnTo>
                    <a:pt x="75" y="39"/>
                  </a:lnTo>
                  <a:lnTo>
                    <a:pt x="52" y="38"/>
                  </a:lnTo>
                  <a:lnTo>
                    <a:pt x="40" y="33"/>
                  </a:lnTo>
                  <a:lnTo>
                    <a:pt x="45" y="17"/>
                  </a:lnTo>
                  <a:lnTo>
                    <a:pt x="38" y="8"/>
                  </a:lnTo>
                  <a:lnTo>
                    <a:pt x="38" y="0"/>
                  </a:lnTo>
                  <a:lnTo>
                    <a:pt x="29" y="0"/>
                  </a:lnTo>
                  <a:lnTo>
                    <a:pt x="29" y="10"/>
                  </a:lnTo>
                  <a:lnTo>
                    <a:pt x="19" y="8"/>
                  </a:lnTo>
                  <a:lnTo>
                    <a:pt x="5" y="17"/>
                  </a:lnTo>
                  <a:lnTo>
                    <a:pt x="0" y="39"/>
                  </a:lnTo>
                  <a:lnTo>
                    <a:pt x="7" y="47"/>
                  </a:lnTo>
                  <a:lnTo>
                    <a:pt x="7" y="58"/>
                  </a:lnTo>
                  <a:lnTo>
                    <a:pt x="14" y="65"/>
                  </a:lnTo>
                  <a:lnTo>
                    <a:pt x="14" y="104"/>
                  </a:lnTo>
                  <a:lnTo>
                    <a:pt x="16" y="104"/>
                  </a:lnTo>
                  <a:lnTo>
                    <a:pt x="26" y="124"/>
                  </a:lnTo>
                  <a:lnTo>
                    <a:pt x="10" y="134"/>
                  </a:lnTo>
                  <a:lnTo>
                    <a:pt x="8" y="167"/>
                  </a:lnTo>
                  <a:lnTo>
                    <a:pt x="2" y="179"/>
                  </a:lnTo>
                  <a:lnTo>
                    <a:pt x="2" y="191"/>
                  </a:lnTo>
                  <a:lnTo>
                    <a:pt x="14" y="191"/>
                  </a:lnTo>
                  <a:lnTo>
                    <a:pt x="14" y="199"/>
                  </a:lnTo>
                  <a:lnTo>
                    <a:pt x="37" y="22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1" name="Freeform 159"/>
            <p:cNvSpPr>
              <a:spLocks/>
            </p:cNvSpPr>
            <p:nvPr/>
          </p:nvSpPr>
          <p:spPr bwMode="auto">
            <a:xfrm>
              <a:off x="4205" y="2452"/>
              <a:ext cx="46" cy="72"/>
            </a:xfrm>
            <a:custGeom>
              <a:avLst/>
              <a:gdLst>
                <a:gd name="T0" fmla="*/ 0 w 46"/>
                <a:gd name="T1" fmla="*/ 15 h 72"/>
                <a:gd name="T2" fmla="*/ 0 w 46"/>
                <a:gd name="T3" fmla="*/ 5 h 72"/>
                <a:gd name="T4" fmla="*/ 10 w 46"/>
                <a:gd name="T5" fmla="*/ 5 h 72"/>
                <a:gd name="T6" fmla="*/ 17 w 46"/>
                <a:gd name="T7" fmla="*/ 0 h 72"/>
                <a:gd name="T8" fmla="*/ 26 w 46"/>
                <a:gd name="T9" fmla="*/ 2 h 72"/>
                <a:gd name="T10" fmla="*/ 39 w 46"/>
                <a:gd name="T11" fmla="*/ 15 h 72"/>
                <a:gd name="T12" fmla="*/ 39 w 46"/>
                <a:gd name="T13" fmla="*/ 49 h 72"/>
                <a:gd name="T14" fmla="*/ 43 w 46"/>
                <a:gd name="T15" fmla="*/ 61 h 72"/>
                <a:gd name="T16" fmla="*/ 45 w 46"/>
                <a:gd name="T17" fmla="*/ 71 h 72"/>
                <a:gd name="T18" fmla="*/ 36 w 46"/>
                <a:gd name="T19" fmla="*/ 71 h 72"/>
                <a:gd name="T20" fmla="*/ 14 w 46"/>
                <a:gd name="T21" fmla="*/ 48 h 72"/>
                <a:gd name="T22" fmla="*/ 6 w 46"/>
                <a:gd name="T23" fmla="*/ 27 h 72"/>
                <a:gd name="T24" fmla="*/ 0 w 46"/>
                <a:gd name="T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0" y="15"/>
                  </a:moveTo>
                  <a:lnTo>
                    <a:pt x="0" y="5"/>
                  </a:lnTo>
                  <a:lnTo>
                    <a:pt x="10" y="5"/>
                  </a:lnTo>
                  <a:lnTo>
                    <a:pt x="17" y="0"/>
                  </a:lnTo>
                  <a:lnTo>
                    <a:pt x="26" y="2"/>
                  </a:lnTo>
                  <a:lnTo>
                    <a:pt x="39" y="15"/>
                  </a:lnTo>
                  <a:lnTo>
                    <a:pt x="39" y="49"/>
                  </a:lnTo>
                  <a:lnTo>
                    <a:pt x="43" y="61"/>
                  </a:lnTo>
                  <a:lnTo>
                    <a:pt x="45" y="71"/>
                  </a:lnTo>
                  <a:lnTo>
                    <a:pt x="36" y="71"/>
                  </a:lnTo>
                  <a:lnTo>
                    <a:pt x="14" y="48"/>
                  </a:lnTo>
                  <a:lnTo>
                    <a:pt x="6" y="27"/>
                  </a:lnTo>
                  <a:lnTo>
                    <a:pt x="0" y="1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2" name="Freeform 160"/>
            <p:cNvSpPr>
              <a:spLocks/>
            </p:cNvSpPr>
            <p:nvPr/>
          </p:nvSpPr>
          <p:spPr bwMode="auto">
            <a:xfrm>
              <a:off x="4207" y="2218"/>
              <a:ext cx="103" cy="130"/>
            </a:xfrm>
            <a:custGeom>
              <a:avLst/>
              <a:gdLst>
                <a:gd name="T0" fmla="*/ 0 w 103"/>
                <a:gd name="T1" fmla="*/ 20 h 130"/>
                <a:gd name="T2" fmla="*/ 0 w 103"/>
                <a:gd name="T3" fmla="*/ 28 h 130"/>
                <a:gd name="T4" fmla="*/ 6 w 103"/>
                <a:gd name="T5" fmla="*/ 38 h 130"/>
                <a:gd name="T6" fmla="*/ 2 w 103"/>
                <a:gd name="T7" fmla="*/ 53 h 130"/>
                <a:gd name="T8" fmla="*/ 14 w 103"/>
                <a:gd name="T9" fmla="*/ 58 h 130"/>
                <a:gd name="T10" fmla="*/ 37 w 103"/>
                <a:gd name="T11" fmla="*/ 60 h 130"/>
                <a:gd name="T12" fmla="*/ 43 w 103"/>
                <a:gd name="T13" fmla="*/ 51 h 130"/>
                <a:gd name="T14" fmla="*/ 57 w 103"/>
                <a:gd name="T15" fmla="*/ 65 h 130"/>
                <a:gd name="T16" fmla="*/ 57 w 103"/>
                <a:gd name="T17" fmla="*/ 90 h 130"/>
                <a:gd name="T18" fmla="*/ 71 w 103"/>
                <a:gd name="T19" fmla="*/ 95 h 130"/>
                <a:gd name="T20" fmla="*/ 71 w 103"/>
                <a:gd name="T21" fmla="*/ 112 h 130"/>
                <a:gd name="T22" fmla="*/ 77 w 103"/>
                <a:gd name="T23" fmla="*/ 121 h 130"/>
                <a:gd name="T24" fmla="*/ 77 w 103"/>
                <a:gd name="T25" fmla="*/ 129 h 130"/>
                <a:gd name="T26" fmla="*/ 91 w 103"/>
                <a:gd name="T27" fmla="*/ 123 h 130"/>
                <a:gd name="T28" fmla="*/ 99 w 103"/>
                <a:gd name="T29" fmla="*/ 116 h 130"/>
                <a:gd name="T30" fmla="*/ 102 w 103"/>
                <a:gd name="T31" fmla="*/ 103 h 130"/>
                <a:gd name="T32" fmla="*/ 91 w 103"/>
                <a:gd name="T33" fmla="*/ 95 h 130"/>
                <a:gd name="T34" fmla="*/ 83 w 103"/>
                <a:gd name="T35" fmla="*/ 71 h 130"/>
                <a:gd name="T36" fmla="*/ 60 w 103"/>
                <a:gd name="T37" fmla="*/ 55 h 130"/>
                <a:gd name="T38" fmla="*/ 56 w 103"/>
                <a:gd name="T39" fmla="*/ 43 h 130"/>
                <a:gd name="T40" fmla="*/ 47 w 103"/>
                <a:gd name="T41" fmla="*/ 38 h 130"/>
                <a:gd name="T42" fmla="*/ 47 w 103"/>
                <a:gd name="T43" fmla="*/ 30 h 130"/>
                <a:gd name="T44" fmla="*/ 57 w 103"/>
                <a:gd name="T45" fmla="*/ 20 h 130"/>
                <a:gd name="T46" fmla="*/ 54 w 103"/>
                <a:gd name="T47" fmla="*/ 16 h 130"/>
                <a:gd name="T48" fmla="*/ 37 w 103"/>
                <a:gd name="T49" fmla="*/ 16 h 130"/>
                <a:gd name="T50" fmla="*/ 35 w 103"/>
                <a:gd name="T51" fmla="*/ 5 h 130"/>
                <a:gd name="T52" fmla="*/ 23 w 103"/>
                <a:gd name="T53" fmla="*/ 0 h 130"/>
                <a:gd name="T54" fmla="*/ 11 w 103"/>
                <a:gd name="T55" fmla="*/ 6 h 130"/>
                <a:gd name="T56" fmla="*/ 4 w 103"/>
                <a:gd name="T57" fmla="*/ 1 h 130"/>
                <a:gd name="T58" fmla="*/ 0 w 103"/>
                <a:gd name="T59"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130">
                  <a:moveTo>
                    <a:pt x="0" y="20"/>
                  </a:moveTo>
                  <a:lnTo>
                    <a:pt x="0" y="28"/>
                  </a:lnTo>
                  <a:lnTo>
                    <a:pt x="6" y="38"/>
                  </a:lnTo>
                  <a:lnTo>
                    <a:pt x="2" y="53"/>
                  </a:lnTo>
                  <a:lnTo>
                    <a:pt x="14" y="58"/>
                  </a:lnTo>
                  <a:lnTo>
                    <a:pt x="37" y="60"/>
                  </a:lnTo>
                  <a:lnTo>
                    <a:pt x="43" y="51"/>
                  </a:lnTo>
                  <a:lnTo>
                    <a:pt x="57" y="65"/>
                  </a:lnTo>
                  <a:lnTo>
                    <a:pt x="57" y="90"/>
                  </a:lnTo>
                  <a:lnTo>
                    <a:pt x="71" y="95"/>
                  </a:lnTo>
                  <a:lnTo>
                    <a:pt x="71" y="112"/>
                  </a:lnTo>
                  <a:lnTo>
                    <a:pt x="77" y="121"/>
                  </a:lnTo>
                  <a:lnTo>
                    <a:pt x="77" y="129"/>
                  </a:lnTo>
                  <a:lnTo>
                    <a:pt x="91" y="123"/>
                  </a:lnTo>
                  <a:lnTo>
                    <a:pt x="99" y="116"/>
                  </a:lnTo>
                  <a:lnTo>
                    <a:pt x="102" y="103"/>
                  </a:lnTo>
                  <a:lnTo>
                    <a:pt x="91" y="95"/>
                  </a:lnTo>
                  <a:lnTo>
                    <a:pt x="83" y="71"/>
                  </a:lnTo>
                  <a:lnTo>
                    <a:pt x="60" y="55"/>
                  </a:lnTo>
                  <a:lnTo>
                    <a:pt x="56" y="43"/>
                  </a:lnTo>
                  <a:lnTo>
                    <a:pt x="47" y="38"/>
                  </a:lnTo>
                  <a:lnTo>
                    <a:pt x="47" y="30"/>
                  </a:lnTo>
                  <a:lnTo>
                    <a:pt x="57" y="20"/>
                  </a:lnTo>
                  <a:lnTo>
                    <a:pt x="54" y="16"/>
                  </a:lnTo>
                  <a:lnTo>
                    <a:pt x="37" y="16"/>
                  </a:lnTo>
                  <a:lnTo>
                    <a:pt x="35" y="5"/>
                  </a:lnTo>
                  <a:lnTo>
                    <a:pt x="23" y="0"/>
                  </a:lnTo>
                  <a:lnTo>
                    <a:pt x="11" y="6"/>
                  </a:lnTo>
                  <a:lnTo>
                    <a:pt x="4" y="1"/>
                  </a:lnTo>
                  <a:lnTo>
                    <a:pt x="0" y="20"/>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3" name="Freeform 161"/>
            <p:cNvSpPr>
              <a:spLocks/>
            </p:cNvSpPr>
            <p:nvPr/>
          </p:nvSpPr>
          <p:spPr bwMode="auto">
            <a:xfrm>
              <a:off x="4219" y="2331"/>
              <a:ext cx="81" cy="65"/>
            </a:xfrm>
            <a:custGeom>
              <a:avLst/>
              <a:gdLst>
                <a:gd name="T0" fmla="*/ 59 w 81"/>
                <a:gd name="T1" fmla="*/ 0 h 65"/>
                <a:gd name="T2" fmla="*/ 65 w 81"/>
                <a:gd name="T3" fmla="*/ 10 h 65"/>
                <a:gd name="T4" fmla="*/ 65 w 81"/>
                <a:gd name="T5" fmla="*/ 17 h 65"/>
                <a:gd name="T6" fmla="*/ 79 w 81"/>
                <a:gd name="T7" fmla="*/ 11 h 65"/>
                <a:gd name="T8" fmla="*/ 80 w 81"/>
                <a:gd name="T9" fmla="*/ 25 h 65"/>
                <a:gd name="T10" fmla="*/ 70 w 81"/>
                <a:gd name="T11" fmla="*/ 40 h 65"/>
                <a:gd name="T12" fmla="*/ 60 w 81"/>
                <a:gd name="T13" fmla="*/ 40 h 65"/>
                <a:gd name="T14" fmla="*/ 60 w 81"/>
                <a:gd name="T15" fmla="*/ 52 h 65"/>
                <a:gd name="T16" fmla="*/ 49 w 81"/>
                <a:gd name="T17" fmla="*/ 52 h 65"/>
                <a:gd name="T18" fmla="*/ 46 w 81"/>
                <a:gd name="T19" fmla="*/ 64 h 65"/>
                <a:gd name="T20" fmla="*/ 24 w 81"/>
                <a:gd name="T21" fmla="*/ 53 h 65"/>
                <a:gd name="T22" fmla="*/ 8 w 81"/>
                <a:gd name="T23" fmla="*/ 30 h 65"/>
                <a:gd name="T24" fmla="*/ 0 w 81"/>
                <a:gd name="T25" fmla="*/ 19 h 65"/>
                <a:gd name="T26" fmla="*/ 27 w 81"/>
                <a:gd name="T27" fmla="*/ 0 h 65"/>
                <a:gd name="T28" fmla="*/ 35 w 81"/>
                <a:gd name="T29" fmla="*/ 12 h 65"/>
                <a:gd name="T30" fmla="*/ 59 w 81"/>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65">
                  <a:moveTo>
                    <a:pt x="59" y="0"/>
                  </a:moveTo>
                  <a:lnTo>
                    <a:pt x="65" y="10"/>
                  </a:lnTo>
                  <a:lnTo>
                    <a:pt x="65" y="17"/>
                  </a:lnTo>
                  <a:lnTo>
                    <a:pt x="79" y="11"/>
                  </a:lnTo>
                  <a:lnTo>
                    <a:pt x="80" y="25"/>
                  </a:lnTo>
                  <a:lnTo>
                    <a:pt x="70" y="40"/>
                  </a:lnTo>
                  <a:lnTo>
                    <a:pt x="60" y="40"/>
                  </a:lnTo>
                  <a:lnTo>
                    <a:pt x="60" y="52"/>
                  </a:lnTo>
                  <a:lnTo>
                    <a:pt x="49" y="52"/>
                  </a:lnTo>
                  <a:lnTo>
                    <a:pt x="46" y="64"/>
                  </a:lnTo>
                  <a:lnTo>
                    <a:pt x="24" y="53"/>
                  </a:lnTo>
                  <a:lnTo>
                    <a:pt x="8" y="30"/>
                  </a:lnTo>
                  <a:lnTo>
                    <a:pt x="0" y="19"/>
                  </a:lnTo>
                  <a:lnTo>
                    <a:pt x="27" y="0"/>
                  </a:lnTo>
                  <a:lnTo>
                    <a:pt x="35" y="12"/>
                  </a:lnTo>
                  <a:lnTo>
                    <a:pt x="59"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4" name="Freeform 162"/>
            <p:cNvSpPr>
              <a:spLocks/>
            </p:cNvSpPr>
            <p:nvPr/>
          </p:nvSpPr>
          <p:spPr bwMode="auto">
            <a:xfrm>
              <a:off x="4230" y="2194"/>
              <a:ext cx="103" cy="231"/>
            </a:xfrm>
            <a:custGeom>
              <a:avLst/>
              <a:gdLst>
                <a:gd name="T0" fmla="*/ 35 w 103"/>
                <a:gd name="T1" fmla="*/ 202 h 231"/>
                <a:gd name="T2" fmla="*/ 27 w 103"/>
                <a:gd name="T3" fmla="*/ 225 h 231"/>
                <a:gd name="T4" fmla="*/ 35 w 103"/>
                <a:gd name="T5" fmla="*/ 230 h 231"/>
                <a:gd name="T6" fmla="*/ 71 w 103"/>
                <a:gd name="T7" fmla="*/ 201 h 231"/>
                <a:gd name="T8" fmla="*/ 94 w 103"/>
                <a:gd name="T9" fmla="*/ 191 h 231"/>
                <a:gd name="T10" fmla="*/ 102 w 103"/>
                <a:gd name="T11" fmla="*/ 175 h 231"/>
                <a:gd name="T12" fmla="*/ 102 w 103"/>
                <a:gd name="T13" fmla="*/ 147 h 231"/>
                <a:gd name="T14" fmla="*/ 99 w 103"/>
                <a:gd name="T15" fmla="*/ 139 h 231"/>
                <a:gd name="T16" fmla="*/ 82 w 103"/>
                <a:gd name="T17" fmla="*/ 111 h 231"/>
                <a:gd name="T18" fmla="*/ 67 w 103"/>
                <a:gd name="T19" fmla="*/ 89 h 231"/>
                <a:gd name="T20" fmla="*/ 56 w 103"/>
                <a:gd name="T21" fmla="*/ 79 h 231"/>
                <a:gd name="T22" fmla="*/ 56 w 103"/>
                <a:gd name="T23" fmla="*/ 59 h 231"/>
                <a:gd name="T24" fmla="*/ 79 w 103"/>
                <a:gd name="T25" fmla="*/ 34 h 231"/>
                <a:gd name="T26" fmla="*/ 74 w 103"/>
                <a:gd name="T27" fmla="*/ 30 h 231"/>
                <a:gd name="T28" fmla="*/ 65 w 103"/>
                <a:gd name="T29" fmla="*/ 30 h 231"/>
                <a:gd name="T30" fmla="*/ 70 w 103"/>
                <a:gd name="T31" fmla="*/ 10 h 231"/>
                <a:gd name="T32" fmla="*/ 61 w 103"/>
                <a:gd name="T33" fmla="*/ 0 h 231"/>
                <a:gd name="T34" fmla="*/ 31 w 103"/>
                <a:gd name="T35" fmla="*/ 0 h 231"/>
                <a:gd name="T36" fmla="*/ 30 w 103"/>
                <a:gd name="T37" fmla="*/ 14 h 231"/>
                <a:gd name="T38" fmla="*/ 0 w 103"/>
                <a:gd name="T39" fmla="*/ 14 h 231"/>
                <a:gd name="T40" fmla="*/ 0 w 103"/>
                <a:gd name="T41" fmla="*/ 24 h 231"/>
                <a:gd name="T42" fmla="*/ 12 w 103"/>
                <a:gd name="T43" fmla="*/ 29 h 231"/>
                <a:gd name="T44" fmla="*/ 14 w 103"/>
                <a:gd name="T45" fmla="*/ 41 h 231"/>
                <a:gd name="T46" fmla="*/ 31 w 103"/>
                <a:gd name="T47" fmla="*/ 41 h 231"/>
                <a:gd name="T48" fmla="*/ 34 w 103"/>
                <a:gd name="T49" fmla="*/ 44 h 231"/>
                <a:gd name="T50" fmla="*/ 24 w 103"/>
                <a:gd name="T51" fmla="*/ 54 h 231"/>
                <a:gd name="T52" fmla="*/ 24 w 103"/>
                <a:gd name="T53" fmla="*/ 62 h 231"/>
                <a:gd name="T54" fmla="*/ 33 w 103"/>
                <a:gd name="T55" fmla="*/ 68 h 231"/>
                <a:gd name="T56" fmla="*/ 37 w 103"/>
                <a:gd name="T57" fmla="*/ 79 h 231"/>
                <a:gd name="T58" fmla="*/ 60 w 103"/>
                <a:gd name="T59" fmla="*/ 96 h 231"/>
                <a:gd name="T60" fmla="*/ 68 w 103"/>
                <a:gd name="T61" fmla="*/ 120 h 231"/>
                <a:gd name="T62" fmla="*/ 79 w 103"/>
                <a:gd name="T63" fmla="*/ 128 h 231"/>
                <a:gd name="T64" fmla="*/ 76 w 103"/>
                <a:gd name="T65" fmla="*/ 140 h 231"/>
                <a:gd name="T66" fmla="*/ 68 w 103"/>
                <a:gd name="T67" fmla="*/ 148 h 231"/>
                <a:gd name="T68" fmla="*/ 69 w 103"/>
                <a:gd name="T69" fmla="*/ 161 h 231"/>
                <a:gd name="T70" fmla="*/ 59 w 103"/>
                <a:gd name="T71" fmla="*/ 178 h 231"/>
                <a:gd name="T72" fmla="*/ 49 w 103"/>
                <a:gd name="T73" fmla="*/ 178 h 231"/>
                <a:gd name="T74" fmla="*/ 49 w 103"/>
                <a:gd name="T75" fmla="*/ 189 h 231"/>
                <a:gd name="T76" fmla="*/ 38 w 103"/>
                <a:gd name="T77" fmla="*/ 189 h 231"/>
                <a:gd name="T78" fmla="*/ 35 w 103"/>
                <a:gd name="T79" fmla="*/ 20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231">
                  <a:moveTo>
                    <a:pt x="35" y="202"/>
                  </a:moveTo>
                  <a:lnTo>
                    <a:pt x="27" y="225"/>
                  </a:lnTo>
                  <a:lnTo>
                    <a:pt x="35" y="230"/>
                  </a:lnTo>
                  <a:lnTo>
                    <a:pt x="71" y="201"/>
                  </a:lnTo>
                  <a:lnTo>
                    <a:pt x="94" y="191"/>
                  </a:lnTo>
                  <a:lnTo>
                    <a:pt x="102" y="175"/>
                  </a:lnTo>
                  <a:lnTo>
                    <a:pt x="102" y="147"/>
                  </a:lnTo>
                  <a:lnTo>
                    <a:pt x="99" y="139"/>
                  </a:lnTo>
                  <a:lnTo>
                    <a:pt x="82" y="111"/>
                  </a:lnTo>
                  <a:lnTo>
                    <a:pt x="67" y="89"/>
                  </a:lnTo>
                  <a:lnTo>
                    <a:pt x="56" y="79"/>
                  </a:lnTo>
                  <a:lnTo>
                    <a:pt x="56" y="59"/>
                  </a:lnTo>
                  <a:lnTo>
                    <a:pt x="79" y="34"/>
                  </a:lnTo>
                  <a:lnTo>
                    <a:pt x="74" y="30"/>
                  </a:lnTo>
                  <a:lnTo>
                    <a:pt x="65" y="30"/>
                  </a:lnTo>
                  <a:lnTo>
                    <a:pt x="70" y="10"/>
                  </a:lnTo>
                  <a:lnTo>
                    <a:pt x="61" y="0"/>
                  </a:lnTo>
                  <a:lnTo>
                    <a:pt x="31" y="0"/>
                  </a:lnTo>
                  <a:lnTo>
                    <a:pt x="30" y="14"/>
                  </a:lnTo>
                  <a:lnTo>
                    <a:pt x="0" y="14"/>
                  </a:lnTo>
                  <a:lnTo>
                    <a:pt x="0" y="24"/>
                  </a:lnTo>
                  <a:lnTo>
                    <a:pt x="12" y="29"/>
                  </a:lnTo>
                  <a:lnTo>
                    <a:pt x="14" y="41"/>
                  </a:lnTo>
                  <a:lnTo>
                    <a:pt x="31" y="41"/>
                  </a:lnTo>
                  <a:lnTo>
                    <a:pt x="34" y="44"/>
                  </a:lnTo>
                  <a:lnTo>
                    <a:pt x="24" y="54"/>
                  </a:lnTo>
                  <a:lnTo>
                    <a:pt x="24" y="62"/>
                  </a:lnTo>
                  <a:lnTo>
                    <a:pt x="33" y="68"/>
                  </a:lnTo>
                  <a:lnTo>
                    <a:pt x="37" y="79"/>
                  </a:lnTo>
                  <a:lnTo>
                    <a:pt x="60" y="96"/>
                  </a:lnTo>
                  <a:lnTo>
                    <a:pt x="68" y="120"/>
                  </a:lnTo>
                  <a:lnTo>
                    <a:pt x="79" y="128"/>
                  </a:lnTo>
                  <a:lnTo>
                    <a:pt x="76" y="140"/>
                  </a:lnTo>
                  <a:lnTo>
                    <a:pt x="68" y="148"/>
                  </a:lnTo>
                  <a:lnTo>
                    <a:pt x="69" y="161"/>
                  </a:lnTo>
                  <a:lnTo>
                    <a:pt x="59" y="178"/>
                  </a:lnTo>
                  <a:lnTo>
                    <a:pt x="49" y="178"/>
                  </a:lnTo>
                  <a:lnTo>
                    <a:pt x="49" y="189"/>
                  </a:lnTo>
                  <a:lnTo>
                    <a:pt x="38" y="189"/>
                  </a:lnTo>
                  <a:lnTo>
                    <a:pt x="35" y="20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5" name="Freeform 163"/>
            <p:cNvSpPr>
              <a:spLocks/>
            </p:cNvSpPr>
            <p:nvPr/>
          </p:nvSpPr>
          <p:spPr bwMode="auto">
            <a:xfrm>
              <a:off x="4127" y="2455"/>
              <a:ext cx="159" cy="187"/>
            </a:xfrm>
            <a:custGeom>
              <a:avLst/>
              <a:gdLst>
                <a:gd name="T0" fmla="*/ 112 w 159"/>
                <a:gd name="T1" fmla="*/ 81 h 187"/>
                <a:gd name="T2" fmla="*/ 102 w 159"/>
                <a:gd name="T3" fmla="*/ 75 h 187"/>
                <a:gd name="T4" fmla="*/ 90 w 159"/>
                <a:gd name="T5" fmla="*/ 53 h 187"/>
                <a:gd name="T6" fmla="*/ 76 w 159"/>
                <a:gd name="T7" fmla="*/ 55 h 187"/>
                <a:gd name="T8" fmla="*/ 38 w 159"/>
                <a:gd name="T9" fmla="*/ 7 h 187"/>
                <a:gd name="T10" fmla="*/ 17 w 159"/>
                <a:gd name="T11" fmla="*/ 9 h 187"/>
                <a:gd name="T12" fmla="*/ 10 w 159"/>
                <a:gd name="T13" fmla="*/ 3 h 187"/>
                <a:gd name="T14" fmla="*/ 0 w 159"/>
                <a:gd name="T15" fmla="*/ 0 h 187"/>
                <a:gd name="T16" fmla="*/ 10 w 159"/>
                <a:gd name="T17" fmla="*/ 21 h 187"/>
                <a:gd name="T18" fmla="*/ 26 w 159"/>
                <a:gd name="T19" fmla="*/ 34 h 187"/>
                <a:gd name="T20" fmla="*/ 66 w 159"/>
                <a:gd name="T21" fmla="*/ 100 h 187"/>
                <a:gd name="T22" fmla="*/ 66 w 159"/>
                <a:gd name="T23" fmla="*/ 117 h 187"/>
                <a:gd name="T24" fmla="*/ 74 w 159"/>
                <a:gd name="T25" fmla="*/ 136 h 187"/>
                <a:gd name="T26" fmla="*/ 96 w 159"/>
                <a:gd name="T27" fmla="*/ 154 h 187"/>
                <a:gd name="T28" fmla="*/ 96 w 159"/>
                <a:gd name="T29" fmla="*/ 168 h 187"/>
                <a:gd name="T30" fmla="*/ 108 w 159"/>
                <a:gd name="T31" fmla="*/ 172 h 187"/>
                <a:gd name="T32" fmla="*/ 117 w 159"/>
                <a:gd name="T33" fmla="*/ 186 h 187"/>
                <a:gd name="T34" fmla="*/ 136 w 159"/>
                <a:gd name="T35" fmla="*/ 183 h 187"/>
                <a:gd name="T36" fmla="*/ 143 w 159"/>
                <a:gd name="T37" fmla="*/ 186 h 187"/>
                <a:gd name="T38" fmla="*/ 149 w 159"/>
                <a:gd name="T39" fmla="*/ 186 h 187"/>
                <a:gd name="T40" fmla="*/ 146 w 159"/>
                <a:gd name="T41" fmla="*/ 171 h 187"/>
                <a:gd name="T42" fmla="*/ 149 w 159"/>
                <a:gd name="T43" fmla="*/ 166 h 187"/>
                <a:gd name="T44" fmla="*/ 149 w 159"/>
                <a:gd name="T45" fmla="*/ 150 h 187"/>
                <a:gd name="T46" fmla="*/ 158 w 159"/>
                <a:gd name="T47" fmla="*/ 151 h 187"/>
                <a:gd name="T48" fmla="*/ 158 w 159"/>
                <a:gd name="T49" fmla="*/ 136 h 187"/>
                <a:gd name="T50" fmla="*/ 151 w 159"/>
                <a:gd name="T51" fmla="*/ 126 h 187"/>
                <a:gd name="T52" fmla="*/ 134 w 159"/>
                <a:gd name="T53" fmla="*/ 130 h 187"/>
                <a:gd name="T54" fmla="*/ 126 w 159"/>
                <a:gd name="T55" fmla="*/ 118 h 187"/>
                <a:gd name="T56" fmla="*/ 115 w 159"/>
                <a:gd name="T57" fmla="*/ 111 h 187"/>
                <a:gd name="T58" fmla="*/ 111 w 159"/>
                <a:gd name="T59" fmla="*/ 100 h 187"/>
                <a:gd name="T60" fmla="*/ 112 w 159"/>
                <a:gd name="T61" fmla="*/ 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87">
                  <a:moveTo>
                    <a:pt x="112" y="81"/>
                  </a:moveTo>
                  <a:lnTo>
                    <a:pt x="102" y="75"/>
                  </a:lnTo>
                  <a:lnTo>
                    <a:pt x="90" y="53"/>
                  </a:lnTo>
                  <a:lnTo>
                    <a:pt x="76" y="55"/>
                  </a:lnTo>
                  <a:lnTo>
                    <a:pt x="38" y="7"/>
                  </a:lnTo>
                  <a:lnTo>
                    <a:pt x="17" y="9"/>
                  </a:lnTo>
                  <a:lnTo>
                    <a:pt x="10" y="3"/>
                  </a:lnTo>
                  <a:lnTo>
                    <a:pt x="0" y="0"/>
                  </a:lnTo>
                  <a:lnTo>
                    <a:pt x="10" y="21"/>
                  </a:lnTo>
                  <a:lnTo>
                    <a:pt x="26" y="34"/>
                  </a:lnTo>
                  <a:lnTo>
                    <a:pt x="66" y="100"/>
                  </a:lnTo>
                  <a:lnTo>
                    <a:pt x="66" y="117"/>
                  </a:lnTo>
                  <a:lnTo>
                    <a:pt x="74" y="136"/>
                  </a:lnTo>
                  <a:lnTo>
                    <a:pt x="96" y="154"/>
                  </a:lnTo>
                  <a:lnTo>
                    <a:pt x="96" y="168"/>
                  </a:lnTo>
                  <a:lnTo>
                    <a:pt x="108" y="172"/>
                  </a:lnTo>
                  <a:lnTo>
                    <a:pt x="117" y="186"/>
                  </a:lnTo>
                  <a:lnTo>
                    <a:pt x="136" y="183"/>
                  </a:lnTo>
                  <a:lnTo>
                    <a:pt x="143" y="186"/>
                  </a:lnTo>
                  <a:lnTo>
                    <a:pt x="149" y="186"/>
                  </a:lnTo>
                  <a:lnTo>
                    <a:pt x="146" y="171"/>
                  </a:lnTo>
                  <a:lnTo>
                    <a:pt x="149" y="166"/>
                  </a:lnTo>
                  <a:lnTo>
                    <a:pt x="149" y="150"/>
                  </a:lnTo>
                  <a:lnTo>
                    <a:pt x="158" y="151"/>
                  </a:lnTo>
                  <a:lnTo>
                    <a:pt x="158" y="136"/>
                  </a:lnTo>
                  <a:lnTo>
                    <a:pt x="151" y="126"/>
                  </a:lnTo>
                  <a:lnTo>
                    <a:pt x="134" y="130"/>
                  </a:lnTo>
                  <a:lnTo>
                    <a:pt x="126" y="118"/>
                  </a:lnTo>
                  <a:lnTo>
                    <a:pt x="115" y="111"/>
                  </a:lnTo>
                  <a:lnTo>
                    <a:pt x="111" y="100"/>
                  </a:lnTo>
                  <a:lnTo>
                    <a:pt x="112" y="8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6" name="Freeform 164"/>
            <p:cNvSpPr>
              <a:spLocks/>
            </p:cNvSpPr>
            <p:nvPr/>
          </p:nvSpPr>
          <p:spPr bwMode="auto">
            <a:xfrm>
              <a:off x="4297" y="2592"/>
              <a:ext cx="17" cy="17"/>
            </a:xfrm>
            <a:custGeom>
              <a:avLst/>
              <a:gdLst>
                <a:gd name="T0" fmla="*/ 10 w 17"/>
                <a:gd name="T1" fmla="*/ 0 h 17"/>
                <a:gd name="T2" fmla="*/ 16 w 17"/>
                <a:gd name="T3" fmla="*/ 16 h 17"/>
                <a:gd name="T4" fmla="*/ 0 w 17"/>
                <a:gd name="T5" fmla="*/ 16 h 17"/>
                <a:gd name="T6" fmla="*/ 2 w 17"/>
                <a:gd name="T7" fmla="*/ 6 h 17"/>
                <a:gd name="T8" fmla="*/ 10 w 17"/>
                <a:gd name="T9" fmla="*/ 0 h 17"/>
              </a:gdLst>
              <a:ahLst/>
              <a:cxnLst>
                <a:cxn ang="0">
                  <a:pos x="T0" y="T1"/>
                </a:cxn>
                <a:cxn ang="0">
                  <a:pos x="T2" y="T3"/>
                </a:cxn>
                <a:cxn ang="0">
                  <a:pos x="T4" y="T5"/>
                </a:cxn>
                <a:cxn ang="0">
                  <a:pos x="T6" y="T7"/>
                </a:cxn>
                <a:cxn ang="0">
                  <a:pos x="T8" y="T9"/>
                </a:cxn>
              </a:cxnLst>
              <a:rect l="0" t="0" r="r" b="b"/>
              <a:pathLst>
                <a:path w="17" h="17">
                  <a:moveTo>
                    <a:pt x="10" y="0"/>
                  </a:moveTo>
                  <a:lnTo>
                    <a:pt x="16" y="16"/>
                  </a:lnTo>
                  <a:lnTo>
                    <a:pt x="0" y="16"/>
                  </a:lnTo>
                  <a:lnTo>
                    <a:pt x="2" y="6"/>
                  </a:lnTo>
                  <a:lnTo>
                    <a:pt x="10"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7" name="Freeform 165"/>
            <p:cNvSpPr>
              <a:spLocks/>
            </p:cNvSpPr>
            <p:nvPr/>
          </p:nvSpPr>
          <p:spPr bwMode="auto">
            <a:xfrm>
              <a:off x="4265" y="2645"/>
              <a:ext cx="139" cy="44"/>
            </a:xfrm>
            <a:custGeom>
              <a:avLst/>
              <a:gdLst>
                <a:gd name="T0" fmla="*/ 138 w 139"/>
                <a:gd name="T1" fmla="*/ 43 h 44"/>
                <a:gd name="T2" fmla="*/ 138 w 139"/>
                <a:gd name="T3" fmla="*/ 34 h 44"/>
                <a:gd name="T4" fmla="*/ 132 w 139"/>
                <a:gd name="T5" fmla="*/ 27 h 44"/>
                <a:gd name="T6" fmla="*/ 120 w 139"/>
                <a:gd name="T7" fmla="*/ 30 h 44"/>
                <a:gd name="T8" fmla="*/ 118 w 139"/>
                <a:gd name="T9" fmla="*/ 13 h 44"/>
                <a:gd name="T10" fmla="*/ 114 w 139"/>
                <a:gd name="T11" fmla="*/ 13 h 44"/>
                <a:gd name="T12" fmla="*/ 111 w 139"/>
                <a:gd name="T13" fmla="*/ 17 h 44"/>
                <a:gd name="T14" fmla="*/ 104 w 139"/>
                <a:gd name="T15" fmla="*/ 17 h 44"/>
                <a:gd name="T16" fmla="*/ 99 w 139"/>
                <a:gd name="T17" fmla="*/ 21 h 44"/>
                <a:gd name="T18" fmla="*/ 74 w 139"/>
                <a:gd name="T19" fmla="*/ 7 h 44"/>
                <a:gd name="T20" fmla="*/ 69 w 139"/>
                <a:gd name="T21" fmla="*/ 13 h 44"/>
                <a:gd name="T22" fmla="*/ 54 w 139"/>
                <a:gd name="T23" fmla="*/ 14 h 44"/>
                <a:gd name="T24" fmla="*/ 29 w 139"/>
                <a:gd name="T25" fmla="*/ 3 h 44"/>
                <a:gd name="T26" fmla="*/ 10 w 139"/>
                <a:gd name="T27" fmla="*/ 0 h 44"/>
                <a:gd name="T28" fmla="*/ 7 w 139"/>
                <a:gd name="T29" fmla="*/ 1 h 44"/>
                <a:gd name="T30" fmla="*/ 0 w 139"/>
                <a:gd name="T31" fmla="*/ 11 h 44"/>
                <a:gd name="T32" fmla="*/ 29 w 139"/>
                <a:gd name="T33" fmla="*/ 30 h 44"/>
                <a:gd name="T34" fmla="*/ 52 w 139"/>
                <a:gd name="T35" fmla="*/ 24 h 44"/>
                <a:gd name="T36" fmla="*/ 61 w 139"/>
                <a:gd name="T37" fmla="*/ 34 h 44"/>
                <a:gd name="T38" fmla="*/ 99 w 139"/>
                <a:gd name="T39" fmla="*/ 34 h 44"/>
                <a:gd name="T40" fmla="*/ 124 w 139"/>
                <a:gd name="T41" fmla="*/ 42 h 44"/>
                <a:gd name="T42" fmla="*/ 124 w 139"/>
                <a:gd name="T43" fmla="*/ 39 h 44"/>
                <a:gd name="T44" fmla="*/ 138 w 139"/>
                <a:gd name="T45"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44">
                  <a:moveTo>
                    <a:pt x="138" y="43"/>
                  </a:moveTo>
                  <a:lnTo>
                    <a:pt x="138" y="34"/>
                  </a:lnTo>
                  <a:lnTo>
                    <a:pt x="132" y="27"/>
                  </a:lnTo>
                  <a:lnTo>
                    <a:pt x="120" y="30"/>
                  </a:lnTo>
                  <a:lnTo>
                    <a:pt x="118" y="13"/>
                  </a:lnTo>
                  <a:lnTo>
                    <a:pt x="114" y="13"/>
                  </a:lnTo>
                  <a:lnTo>
                    <a:pt x="111" y="17"/>
                  </a:lnTo>
                  <a:lnTo>
                    <a:pt x="104" y="17"/>
                  </a:lnTo>
                  <a:lnTo>
                    <a:pt x="99" y="21"/>
                  </a:lnTo>
                  <a:lnTo>
                    <a:pt x="74" y="7"/>
                  </a:lnTo>
                  <a:lnTo>
                    <a:pt x="69" y="13"/>
                  </a:lnTo>
                  <a:lnTo>
                    <a:pt x="54" y="14"/>
                  </a:lnTo>
                  <a:lnTo>
                    <a:pt x="29" y="3"/>
                  </a:lnTo>
                  <a:lnTo>
                    <a:pt x="10" y="0"/>
                  </a:lnTo>
                  <a:lnTo>
                    <a:pt x="7" y="1"/>
                  </a:lnTo>
                  <a:lnTo>
                    <a:pt x="0" y="11"/>
                  </a:lnTo>
                  <a:lnTo>
                    <a:pt x="29" y="30"/>
                  </a:lnTo>
                  <a:lnTo>
                    <a:pt x="52" y="24"/>
                  </a:lnTo>
                  <a:lnTo>
                    <a:pt x="61" y="34"/>
                  </a:lnTo>
                  <a:lnTo>
                    <a:pt x="99" y="34"/>
                  </a:lnTo>
                  <a:lnTo>
                    <a:pt x="124" y="42"/>
                  </a:lnTo>
                  <a:lnTo>
                    <a:pt x="124" y="39"/>
                  </a:lnTo>
                  <a:lnTo>
                    <a:pt x="138" y="4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8" name="Freeform 166"/>
            <p:cNvSpPr>
              <a:spLocks/>
            </p:cNvSpPr>
            <p:nvPr/>
          </p:nvSpPr>
          <p:spPr bwMode="auto">
            <a:xfrm>
              <a:off x="4403" y="2679"/>
              <a:ext cx="159" cy="21"/>
            </a:xfrm>
            <a:custGeom>
              <a:avLst/>
              <a:gdLst>
                <a:gd name="T0" fmla="*/ 27 w 159"/>
                <a:gd name="T1" fmla="*/ 5 h 21"/>
                <a:gd name="T2" fmla="*/ 37 w 159"/>
                <a:gd name="T3" fmla="*/ 6 h 21"/>
                <a:gd name="T4" fmla="*/ 54 w 159"/>
                <a:gd name="T5" fmla="*/ 1 h 21"/>
                <a:gd name="T6" fmla="*/ 77 w 159"/>
                <a:gd name="T7" fmla="*/ 6 h 21"/>
                <a:gd name="T8" fmla="*/ 95 w 159"/>
                <a:gd name="T9" fmla="*/ 9 h 21"/>
                <a:gd name="T10" fmla="*/ 117 w 159"/>
                <a:gd name="T11" fmla="*/ 6 h 21"/>
                <a:gd name="T12" fmla="*/ 134 w 159"/>
                <a:gd name="T13" fmla="*/ 9 h 21"/>
                <a:gd name="T14" fmla="*/ 137 w 159"/>
                <a:gd name="T15" fmla="*/ 0 h 21"/>
                <a:gd name="T16" fmla="*/ 158 w 159"/>
                <a:gd name="T17" fmla="*/ 0 h 21"/>
                <a:gd name="T18" fmla="*/ 147 w 159"/>
                <a:gd name="T19" fmla="*/ 9 h 21"/>
                <a:gd name="T20" fmla="*/ 123 w 159"/>
                <a:gd name="T21" fmla="*/ 16 h 21"/>
                <a:gd name="T22" fmla="*/ 100 w 159"/>
                <a:gd name="T23" fmla="*/ 20 h 21"/>
                <a:gd name="T24" fmla="*/ 70 w 159"/>
                <a:gd name="T25" fmla="*/ 17 h 21"/>
                <a:gd name="T26" fmla="*/ 34 w 159"/>
                <a:gd name="T27" fmla="*/ 16 h 21"/>
                <a:gd name="T28" fmla="*/ 13 w 159"/>
                <a:gd name="T29" fmla="*/ 19 h 21"/>
                <a:gd name="T30" fmla="*/ 0 w 159"/>
                <a:gd name="T31" fmla="*/ 9 h 21"/>
                <a:gd name="T32" fmla="*/ 0 w 159"/>
                <a:gd name="T33" fmla="*/ 0 h 21"/>
                <a:gd name="T34" fmla="*/ 27 w 159"/>
                <a:gd name="T3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1">
                  <a:moveTo>
                    <a:pt x="27" y="5"/>
                  </a:moveTo>
                  <a:lnTo>
                    <a:pt x="37" y="6"/>
                  </a:lnTo>
                  <a:lnTo>
                    <a:pt x="54" y="1"/>
                  </a:lnTo>
                  <a:lnTo>
                    <a:pt x="77" y="6"/>
                  </a:lnTo>
                  <a:lnTo>
                    <a:pt x="95" y="9"/>
                  </a:lnTo>
                  <a:lnTo>
                    <a:pt x="117" y="6"/>
                  </a:lnTo>
                  <a:lnTo>
                    <a:pt x="134" y="9"/>
                  </a:lnTo>
                  <a:lnTo>
                    <a:pt x="137" y="0"/>
                  </a:lnTo>
                  <a:lnTo>
                    <a:pt x="158" y="0"/>
                  </a:lnTo>
                  <a:lnTo>
                    <a:pt x="147" y="9"/>
                  </a:lnTo>
                  <a:lnTo>
                    <a:pt x="123" y="16"/>
                  </a:lnTo>
                  <a:lnTo>
                    <a:pt x="100" y="20"/>
                  </a:lnTo>
                  <a:lnTo>
                    <a:pt x="70" y="17"/>
                  </a:lnTo>
                  <a:lnTo>
                    <a:pt x="34" y="16"/>
                  </a:lnTo>
                  <a:lnTo>
                    <a:pt x="13" y="19"/>
                  </a:lnTo>
                  <a:lnTo>
                    <a:pt x="0" y="9"/>
                  </a:lnTo>
                  <a:lnTo>
                    <a:pt x="0" y="0"/>
                  </a:lnTo>
                  <a:lnTo>
                    <a:pt x="27" y="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39" name="Freeform 167"/>
            <p:cNvSpPr>
              <a:spLocks/>
            </p:cNvSpPr>
            <p:nvPr/>
          </p:nvSpPr>
          <p:spPr bwMode="auto">
            <a:xfrm>
              <a:off x="4459" y="2700"/>
              <a:ext cx="24" cy="18"/>
            </a:xfrm>
            <a:custGeom>
              <a:avLst/>
              <a:gdLst>
                <a:gd name="T0" fmla="*/ 0 w 24"/>
                <a:gd name="T1" fmla="*/ 1 h 18"/>
                <a:gd name="T2" fmla="*/ 5 w 24"/>
                <a:gd name="T3" fmla="*/ 0 h 18"/>
                <a:gd name="T4" fmla="*/ 19 w 24"/>
                <a:gd name="T5" fmla="*/ 7 h 18"/>
                <a:gd name="T6" fmla="*/ 23 w 24"/>
                <a:gd name="T7" fmla="*/ 14 h 18"/>
                <a:gd name="T8" fmla="*/ 19 w 24"/>
                <a:gd name="T9" fmla="*/ 17 h 18"/>
                <a:gd name="T10" fmla="*/ 12 w 24"/>
                <a:gd name="T11" fmla="*/ 17 h 18"/>
                <a:gd name="T12" fmla="*/ 2 w 24"/>
                <a:gd name="T13" fmla="*/ 9 h 18"/>
                <a:gd name="T14" fmla="*/ 0 w 24"/>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8">
                  <a:moveTo>
                    <a:pt x="0" y="1"/>
                  </a:moveTo>
                  <a:lnTo>
                    <a:pt x="5" y="0"/>
                  </a:lnTo>
                  <a:lnTo>
                    <a:pt x="19" y="7"/>
                  </a:lnTo>
                  <a:lnTo>
                    <a:pt x="23" y="14"/>
                  </a:lnTo>
                  <a:lnTo>
                    <a:pt x="19" y="17"/>
                  </a:lnTo>
                  <a:lnTo>
                    <a:pt x="12" y="17"/>
                  </a:lnTo>
                  <a:lnTo>
                    <a:pt x="2" y="9"/>
                  </a:lnTo>
                  <a:lnTo>
                    <a:pt x="0" y="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0" name="Freeform 168"/>
            <p:cNvSpPr>
              <a:spLocks/>
            </p:cNvSpPr>
            <p:nvPr/>
          </p:nvSpPr>
          <p:spPr bwMode="auto">
            <a:xfrm>
              <a:off x="4516" y="2693"/>
              <a:ext cx="51" cy="26"/>
            </a:xfrm>
            <a:custGeom>
              <a:avLst/>
              <a:gdLst>
                <a:gd name="T0" fmla="*/ 29 w 51"/>
                <a:gd name="T1" fmla="*/ 1 h 26"/>
                <a:gd name="T2" fmla="*/ 27 w 51"/>
                <a:gd name="T3" fmla="*/ 7 h 26"/>
                <a:gd name="T4" fmla="*/ 13 w 51"/>
                <a:gd name="T5" fmla="*/ 7 h 26"/>
                <a:gd name="T6" fmla="*/ 0 w 51"/>
                <a:gd name="T7" fmla="*/ 20 h 26"/>
                <a:gd name="T8" fmla="*/ 10 w 51"/>
                <a:gd name="T9" fmla="*/ 25 h 26"/>
                <a:gd name="T10" fmla="*/ 42 w 51"/>
                <a:gd name="T11" fmla="*/ 10 h 26"/>
                <a:gd name="T12" fmla="*/ 50 w 51"/>
                <a:gd name="T13" fmla="*/ 0 h 26"/>
                <a:gd name="T14" fmla="*/ 29 w 51"/>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6">
                  <a:moveTo>
                    <a:pt x="29" y="1"/>
                  </a:moveTo>
                  <a:lnTo>
                    <a:pt x="27" y="7"/>
                  </a:lnTo>
                  <a:lnTo>
                    <a:pt x="13" y="7"/>
                  </a:lnTo>
                  <a:lnTo>
                    <a:pt x="0" y="20"/>
                  </a:lnTo>
                  <a:lnTo>
                    <a:pt x="10" y="25"/>
                  </a:lnTo>
                  <a:lnTo>
                    <a:pt x="42" y="10"/>
                  </a:lnTo>
                  <a:lnTo>
                    <a:pt x="50" y="0"/>
                  </a:lnTo>
                  <a:lnTo>
                    <a:pt x="29" y="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1" name="Freeform 169"/>
            <p:cNvSpPr>
              <a:spLocks/>
            </p:cNvSpPr>
            <p:nvPr/>
          </p:nvSpPr>
          <p:spPr bwMode="auto">
            <a:xfrm>
              <a:off x="4382" y="2475"/>
              <a:ext cx="29" cy="28"/>
            </a:xfrm>
            <a:custGeom>
              <a:avLst/>
              <a:gdLst>
                <a:gd name="T0" fmla="*/ 0 w 29"/>
                <a:gd name="T1" fmla="*/ 23 h 28"/>
                <a:gd name="T2" fmla="*/ 12 w 29"/>
                <a:gd name="T3" fmla="*/ 27 h 28"/>
                <a:gd name="T4" fmla="*/ 17 w 29"/>
                <a:gd name="T5" fmla="*/ 21 h 28"/>
                <a:gd name="T6" fmla="*/ 28 w 29"/>
                <a:gd name="T7" fmla="*/ 23 h 28"/>
                <a:gd name="T8" fmla="*/ 28 w 29"/>
                <a:gd name="T9" fmla="*/ 0 h 28"/>
                <a:gd name="T10" fmla="*/ 15 w 29"/>
                <a:gd name="T11" fmla="*/ 4 h 28"/>
                <a:gd name="T12" fmla="*/ 0 w 29"/>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3"/>
                  </a:moveTo>
                  <a:lnTo>
                    <a:pt x="12" y="27"/>
                  </a:lnTo>
                  <a:lnTo>
                    <a:pt x="17" y="21"/>
                  </a:lnTo>
                  <a:lnTo>
                    <a:pt x="28" y="23"/>
                  </a:lnTo>
                  <a:lnTo>
                    <a:pt x="28" y="0"/>
                  </a:lnTo>
                  <a:lnTo>
                    <a:pt x="15" y="4"/>
                  </a:lnTo>
                  <a:lnTo>
                    <a:pt x="0" y="2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2" name="Freeform 170"/>
            <p:cNvSpPr>
              <a:spLocks/>
            </p:cNvSpPr>
            <p:nvPr/>
          </p:nvSpPr>
          <p:spPr bwMode="auto">
            <a:xfrm>
              <a:off x="4312" y="2458"/>
              <a:ext cx="151" cy="89"/>
            </a:xfrm>
            <a:custGeom>
              <a:avLst/>
              <a:gdLst>
                <a:gd name="T0" fmla="*/ 98 w 151"/>
                <a:gd name="T1" fmla="*/ 18 h 89"/>
                <a:gd name="T2" fmla="*/ 115 w 151"/>
                <a:gd name="T3" fmla="*/ 0 h 89"/>
                <a:gd name="T4" fmla="*/ 123 w 151"/>
                <a:gd name="T5" fmla="*/ 0 h 89"/>
                <a:gd name="T6" fmla="*/ 132 w 151"/>
                <a:gd name="T7" fmla="*/ 11 h 89"/>
                <a:gd name="T8" fmla="*/ 147 w 151"/>
                <a:gd name="T9" fmla="*/ 11 h 89"/>
                <a:gd name="T10" fmla="*/ 150 w 151"/>
                <a:gd name="T11" fmla="*/ 15 h 89"/>
                <a:gd name="T12" fmla="*/ 148 w 151"/>
                <a:gd name="T13" fmla="*/ 25 h 89"/>
                <a:gd name="T14" fmla="*/ 130 w 151"/>
                <a:gd name="T15" fmla="*/ 40 h 89"/>
                <a:gd name="T16" fmla="*/ 112 w 151"/>
                <a:gd name="T17" fmla="*/ 38 h 89"/>
                <a:gd name="T18" fmla="*/ 109 w 151"/>
                <a:gd name="T19" fmla="*/ 47 h 89"/>
                <a:gd name="T20" fmla="*/ 98 w 151"/>
                <a:gd name="T21" fmla="*/ 49 h 89"/>
                <a:gd name="T22" fmla="*/ 98 w 151"/>
                <a:gd name="T23" fmla="*/ 62 h 89"/>
                <a:gd name="T24" fmla="*/ 82 w 151"/>
                <a:gd name="T25" fmla="*/ 65 h 89"/>
                <a:gd name="T26" fmla="*/ 78 w 151"/>
                <a:gd name="T27" fmla="*/ 76 h 89"/>
                <a:gd name="T28" fmla="*/ 70 w 151"/>
                <a:gd name="T29" fmla="*/ 76 h 89"/>
                <a:gd name="T30" fmla="*/ 60 w 151"/>
                <a:gd name="T31" fmla="*/ 84 h 89"/>
                <a:gd name="T32" fmla="*/ 52 w 151"/>
                <a:gd name="T33" fmla="*/ 77 h 89"/>
                <a:gd name="T34" fmla="*/ 38 w 151"/>
                <a:gd name="T35" fmla="*/ 88 h 89"/>
                <a:gd name="T36" fmla="*/ 14 w 151"/>
                <a:gd name="T37" fmla="*/ 88 h 89"/>
                <a:gd name="T38" fmla="*/ 0 w 151"/>
                <a:gd name="T39" fmla="*/ 73 h 89"/>
                <a:gd name="T40" fmla="*/ 5 w 151"/>
                <a:gd name="T41" fmla="*/ 69 h 89"/>
                <a:gd name="T42" fmla="*/ 23 w 151"/>
                <a:gd name="T43" fmla="*/ 75 h 89"/>
                <a:gd name="T44" fmla="*/ 29 w 151"/>
                <a:gd name="T45" fmla="*/ 70 h 89"/>
                <a:gd name="T46" fmla="*/ 38 w 151"/>
                <a:gd name="T47" fmla="*/ 48 h 89"/>
                <a:gd name="T48" fmla="*/ 60 w 151"/>
                <a:gd name="T49" fmla="*/ 48 h 89"/>
                <a:gd name="T50" fmla="*/ 70 w 151"/>
                <a:gd name="T51" fmla="*/ 40 h 89"/>
                <a:gd name="T52" fmla="*/ 82 w 151"/>
                <a:gd name="T53" fmla="*/ 44 h 89"/>
                <a:gd name="T54" fmla="*/ 87 w 151"/>
                <a:gd name="T55" fmla="*/ 37 h 89"/>
                <a:gd name="T56" fmla="*/ 98 w 151"/>
                <a:gd name="T57" fmla="*/ 40 h 89"/>
                <a:gd name="T58" fmla="*/ 98 w 151"/>
                <a:gd name="T59" fmla="*/ 1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89">
                  <a:moveTo>
                    <a:pt x="98" y="18"/>
                  </a:moveTo>
                  <a:lnTo>
                    <a:pt x="115" y="0"/>
                  </a:lnTo>
                  <a:lnTo>
                    <a:pt x="123" y="0"/>
                  </a:lnTo>
                  <a:lnTo>
                    <a:pt x="132" y="11"/>
                  </a:lnTo>
                  <a:lnTo>
                    <a:pt x="147" y="11"/>
                  </a:lnTo>
                  <a:lnTo>
                    <a:pt x="150" y="15"/>
                  </a:lnTo>
                  <a:lnTo>
                    <a:pt x="148" y="25"/>
                  </a:lnTo>
                  <a:lnTo>
                    <a:pt x="130" y="40"/>
                  </a:lnTo>
                  <a:lnTo>
                    <a:pt x="112" y="38"/>
                  </a:lnTo>
                  <a:lnTo>
                    <a:pt x="109" y="47"/>
                  </a:lnTo>
                  <a:lnTo>
                    <a:pt x="98" y="49"/>
                  </a:lnTo>
                  <a:lnTo>
                    <a:pt x="98" y="62"/>
                  </a:lnTo>
                  <a:lnTo>
                    <a:pt x="82" y="65"/>
                  </a:lnTo>
                  <a:lnTo>
                    <a:pt x="78" y="76"/>
                  </a:lnTo>
                  <a:lnTo>
                    <a:pt x="70" y="76"/>
                  </a:lnTo>
                  <a:lnTo>
                    <a:pt x="60" y="84"/>
                  </a:lnTo>
                  <a:lnTo>
                    <a:pt x="52" y="77"/>
                  </a:lnTo>
                  <a:lnTo>
                    <a:pt x="38" y="88"/>
                  </a:lnTo>
                  <a:lnTo>
                    <a:pt x="14" y="88"/>
                  </a:lnTo>
                  <a:lnTo>
                    <a:pt x="0" y="73"/>
                  </a:lnTo>
                  <a:lnTo>
                    <a:pt x="5" y="69"/>
                  </a:lnTo>
                  <a:lnTo>
                    <a:pt x="23" y="75"/>
                  </a:lnTo>
                  <a:lnTo>
                    <a:pt x="29" y="70"/>
                  </a:lnTo>
                  <a:lnTo>
                    <a:pt x="38" y="48"/>
                  </a:lnTo>
                  <a:lnTo>
                    <a:pt x="60" y="48"/>
                  </a:lnTo>
                  <a:lnTo>
                    <a:pt x="70" y="40"/>
                  </a:lnTo>
                  <a:lnTo>
                    <a:pt x="82" y="44"/>
                  </a:lnTo>
                  <a:lnTo>
                    <a:pt x="87" y="37"/>
                  </a:lnTo>
                  <a:lnTo>
                    <a:pt x="98" y="40"/>
                  </a:lnTo>
                  <a:lnTo>
                    <a:pt x="98" y="1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3" name="Freeform 171"/>
            <p:cNvSpPr>
              <a:spLocks/>
            </p:cNvSpPr>
            <p:nvPr/>
          </p:nvSpPr>
          <p:spPr bwMode="auto">
            <a:xfrm>
              <a:off x="4312" y="2495"/>
              <a:ext cx="143" cy="125"/>
            </a:xfrm>
            <a:custGeom>
              <a:avLst/>
              <a:gdLst>
                <a:gd name="T0" fmla="*/ 0 w 143"/>
                <a:gd name="T1" fmla="*/ 36 h 125"/>
                <a:gd name="T2" fmla="*/ 5 w 143"/>
                <a:gd name="T3" fmla="*/ 78 h 125"/>
                <a:gd name="T4" fmla="*/ 11 w 143"/>
                <a:gd name="T5" fmla="*/ 78 h 125"/>
                <a:gd name="T6" fmla="*/ 25 w 143"/>
                <a:gd name="T7" fmla="*/ 106 h 125"/>
                <a:gd name="T8" fmla="*/ 49 w 143"/>
                <a:gd name="T9" fmla="*/ 105 h 125"/>
                <a:gd name="T10" fmla="*/ 81 w 143"/>
                <a:gd name="T11" fmla="*/ 109 h 125"/>
                <a:gd name="T12" fmla="*/ 84 w 143"/>
                <a:gd name="T13" fmla="*/ 124 h 125"/>
                <a:gd name="T14" fmla="*/ 105 w 143"/>
                <a:gd name="T15" fmla="*/ 118 h 125"/>
                <a:gd name="T16" fmla="*/ 111 w 143"/>
                <a:gd name="T17" fmla="*/ 101 h 125"/>
                <a:gd name="T18" fmla="*/ 109 w 143"/>
                <a:gd name="T19" fmla="*/ 89 h 125"/>
                <a:gd name="T20" fmla="*/ 126 w 143"/>
                <a:gd name="T21" fmla="*/ 76 h 125"/>
                <a:gd name="T22" fmla="*/ 126 w 143"/>
                <a:gd name="T23" fmla="*/ 61 h 125"/>
                <a:gd name="T24" fmla="*/ 130 w 143"/>
                <a:gd name="T25" fmla="*/ 55 h 125"/>
                <a:gd name="T26" fmla="*/ 142 w 143"/>
                <a:gd name="T27" fmla="*/ 55 h 125"/>
                <a:gd name="T28" fmla="*/ 142 w 143"/>
                <a:gd name="T29" fmla="*/ 44 h 125"/>
                <a:gd name="T30" fmla="*/ 134 w 143"/>
                <a:gd name="T31" fmla="*/ 39 h 125"/>
                <a:gd name="T32" fmla="*/ 134 w 143"/>
                <a:gd name="T33" fmla="*/ 35 h 125"/>
                <a:gd name="T34" fmla="*/ 130 w 143"/>
                <a:gd name="T35" fmla="*/ 30 h 125"/>
                <a:gd name="T36" fmla="*/ 130 w 143"/>
                <a:gd name="T37" fmla="*/ 2 h 125"/>
                <a:gd name="T38" fmla="*/ 112 w 143"/>
                <a:gd name="T39" fmla="*/ 0 h 125"/>
                <a:gd name="T40" fmla="*/ 109 w 143"/>
                <a:gd name="T41" fmla="*/ 10 h 125"/>
                <a:gd name="T42" fmla="*/ 98 w 143"/>
                <a:gd name="T43" fmla="*/ 12 h 125"/>
                <a:gd name="T44" fmla="*/ 98 w 143"/>
                <a:gd name="T45" fmla="*/ 24 h 125"/>
                <a:gd name="T46" fmla="*/ 82 w 143"/>
                <a:gd name="T47" fmla="*/ 27 h 125"/>
                <a:gd name="T48" fmla="*/ 78 w 143"/>
                <a:gd name="T49" fmla="*/ 39 h 125"/>
                <a:gd name="T50" fmla="*/ 71 w 143"/>
                <a:gd name="T51" fmla="*/ 39 h 125"/>
                <a:gd name="T52" fmla="*/ 60 w 143"/>
                <a:gd name="T53" fmla="*/ 47 h 125"/>
                <a:gd name="T54" fmla="*/ 51 w 143"/>
                <a:gd name="T55" fmla="*/ 40 h 125"/>
                <a:gd name="T56" fmla="*/ 38 w 143"/>
                <a:gd name="T57" fmla="*/ 50 h 125"/>
                <a:gd name="T58" fmla="*/ 14 w 143"/>
                <a:gd name="T59" fmla="*/ 50 h 125"/>
                <a:gd name="T60" fmla="*/ 0 w 143"/>
                <a:gd name="T61" fmla="*/ 3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25">
                  <a:moveTo>
                    <a:pt x="0" y="36"/>
                  </a:moveTo>
                  <a:lnTo>
                    <a:pt x="5" y="78"/>
                  </a:lnTo>
                  <a:lnTo>
                    <a:pt x="11" y="78"/>
                  </a:lnTo>
                  <a:lnTo>
                    <a:pt x="25" y="106"/>
                  </a:lnTo>
                  <a:lnTo>
                    <a:pt x="49" y="105"/>
                  </a:lnTo>
                  <a:lnTo>
                    <a:pt x="81" y="109"/>
                  </a:lnTo>
                  <a:lnTo>
                    <a:pt x="84" y="124"/>
                  </a:lnTo>
                  <a:lnTo>
                    <a:pt x="105" y="118"/>
                  </a:lnTo>
                  <a:lnTo>
                    <a:pt x="111" y="101"/>
                  </a:lnTo>
                  <a:lnTo>
                    <a:pt x="109" y="89"/>
                  </a:lnTo>
                  <a:lnTo>
                    <a:pt x="126" y="76"/>
                  </a:lnTo>
                  <a:lnTo>
                    <a:pt x="126" y="61"/>
                  </a:lnTo>
                  <a:lnTo>
                    <a:pt x="130" y="55"/>
                  </a:lnTo>
                  <a:lnTo>
                    <a:pt x="142" y="55"/>
                  </a:lnTo>
                  <a:lnTo>
                    <a:pt x="142" y="44"/>
                  </a:lnTo>
                  <a:lnTo>
                    <a:pt x="134" y="39"/>
                  </a:lnTo>
                  <a:lnTo>
                    <a:pt x="134" y="35"/>
                  </a:lnTo>
                  <a:lnTo>
                    <a:pt x="130" y="30"/>
                  </a:lnTo>
                  <a:lnTo>
                    <a:pt x="130" y="2"/>
                  </a:lnTo>
                  <a:lnTo>
                    <a:pt x="112" y="0"/>
                  </a:lnTo>
                  <a:lnTo>
                    <a:pt x="109" y="10"/>
                  </a:lnTo>
                  <a:lnTo>
                    <a:pt x="98" y="12"/>
                  </a:lnTo>
                  <a:lnTo>
                    <a:pt x="98" y="24"/>
                  </a:lnTo>
                  <a:lnTo>
                    <a:pt x="82" y="27"/>
                  </a:lnTo>
                  <a:lnTo>
                    <a:pt x="78" y="39"/>
                  </a:lnTo>
                  <a:lnTo>
                    <a:pt x="71" y="39"/>
                  </a:lnTo>
                  <a:lnTo>
                    <a:pt x="60" y="47"/>
                  </a:lnTo>
                  <a:lnTo>
                    <a:pt x="51" y="40"/>
                  </a:lnTo>
                  <a:lnTo>
                    <a:pt x="38" y="50"/>
                  </a:lnTo>
                  <a:lnTo>
                    <a:pt x="14" y="50"/>
                  </a:lnTo>
                  <a:lnTo>
                    <a:pt x="0" y="3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4" name="Freeform 172"/>
            <p:cNvSpPr>
              <a:spLocks/>
            </p:cNvSpPr>
            <p:nvPr/>
          </p:nvSpPr>
          <p:spPr bwMode="auto">
            <a:xfrm>
              <a:off x="4323" y="2254"/>
              <a:ext cx="38" cy="29"/>
            </a:xfrm>
            <a:custGeom>
              <a:avLst/>
              <a:gdLst>
                <a:gd name="T0" fmla="*/ 13 w 38"/>
                <a:gd name="T1" fmla="*/ 0 h 29"/>
                <a:gd name="T2" fmla="*/ 0 w 38"/>
                <a:gd name="T3" fmla="*/ 8 h 29"/>
                <a:gd name="T4" fmla="*/ 5 w 38"/>
                <a:gd name="T5" fmla="*/ 28 h 29"/>
                <a:gd name="T6" fmla="*/ 19 w 38"/>
                <a:gd name="T7" fmla="*/ 28 h 29"/>
                <a:gd name="T8" fmla="*/ 19 w 38"/>
                <a:gd name="T9" fmla="*/ 18 h 29"/>
                <a:gd name="T10" fmla="*/ 37 w 38"/>
                <a:gd name="T11" fmla="*/ 10 h 29"/>
                <a:gd name="T12" fmla="*/ 34 w 38"/>
                <a:gd name="T13" fmla="*/ 5 h 29"/>
                <a:gd name="T14" fmla="*/ 13 w 3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9">
                  <a:moveTo>
                    <a:pt x="13" y="0"/>
                  </a:moveTo>
                  <a:lnTo>
                    <a:pt x="0" y="8"/>
                  </a:lnTo>
                  <a:lnTo>
                    <a:pt x="5" y="28"/>
                  </a:lnTo>
                  <a:lnTo>
                    <a:pt x="19" y="28"/>
                  </a:lnTo>
                  <a:lnTo>
                    <a:pt x="19" y="18"/>
                  </a:lnTo>
                  <a:lnTo>
                    <a:pt x="37" y="10"/>
                  </a:lnTo>
                  <a:lnTo>
                    <a:pt x="34" y="5"/>
                  </a:lnTo>
                  <a:lnTo>
                    <a:pt x="13" y="0"/>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5" name="Freeform 173"/>
            <p:cNvSpPr>
              <a:spLocks/>
            </p:cNvSpPr>
            <p:nvPr/>
          </p:nvSpPr>
          <p:spPr bwMode="auto">
            <a:xfrm>
              <a:off x="4487" y="2178"/>
              <a:ext cx="28" cy="62"/>
            </a:xfrm>
            <a:custGeom>
              <a:avLst/>
              <a:gdLst>
                <a:gd name="T0" fmla="*/ 16 w 28"/>
                <a:gd name="T1" fmla="*/ 2 h 62"/>
                <a:gd name="T2" fmla="*/ 7 w 28"/>
                <a:gd name="T3" fmla="*/ 15 h 62"/>
                <a:gd name="T4" fmla="*/ 0 w 28"/>
                <a:gd name="T5" fmla="*/ 39 h 62"/>
                <a:gd name="T6" fmla="*/ 5 w 28"/>
                <a:gd name="T7" fmla="*/ 46 h 62"/>
                <a:gd name="T8" fmla="*/ 5 w 28"/>
                <a:gd name="T9" fmla="*/ 61 h 62"/>
                <a:gd name="T10" fmla="*/ 14 w 28"/>
                <a:gd name="T11" fmla="*/ 36 h 62"/>
                <a:gd name="T12" fmla="*/ 27 w 28"/>
                <a:gd name="T13" fmla="*/ 30 h 62"/>
                <a:gd name="T14" fmla="*/ 22 w 28"/>
                <a:gd name="T15" fmla="*/ 10 h 62"/>
                <a:gd name="T16" fmla="*/ 27 w 28"/>
                <a:gd name="T17" fmla="*/ 0 h 62"/>
                <a:gd name="T18" fmla="*/ 16 w 28"/>
                <a:gd name="T19"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2">
                  <a:moveTo>
                    <a:pt x="16" y="2"/>
                  </a:moveTo>
                  <a:lnTo>
                    <a:pt x="7" y="15"/>
                  </a:lnTo>
                  <a:lnTo>
                    <a:pt x="0" y="39"/>
                  </a:lnTo>
                  <a:lnTo>
                    <a:pt x="5" y="46"/>
                  </a:lnTo>
                  <a:lnTo>
                    <a:pt x="5" y="61"/>
                  </a:lnTo>
                  <a:lnTo>
                    <a:pt x="14" y="36"/>
                  </a:lnTo>
                  <a:lnTo>
                    <a:pt x="27" y="30"/>
                  </a:lnTo>
                  <a:lnTo>
                    <a:pt x="22" y="10"/>
                  </a:lnTo>
                  <a:lnTo>
                    <a:pt x="27" y="0"/>
                  </a:lnTo>
                  <a:lnTo>
                    <a:pt x="16" y="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6" name="Freeform 174"/>
            <p:cNvSpPr>
              <a:spLocks/>
            </p:cNvSpPr>
            <p:nvPr/>
          </p:nvSpPr>
          <p:spPr bwMode="auto">
            <a:xfrm>
              <a:off x="4478" y="2284"/>
              <a:ext cx="88" cy="197"/>
            </a:xfrm>
            <a:custGeom>
              <a:avLst/>
              <a:gdLst>
                <a:gd name="T0" fmla="*/ 37 w 88"/>
                <a:gd name="T1" fmla="*/ 0 h 197"/>
                <a:gd name="T2" fmla="*/ 15 w 88"/>
                <a:gd name="T3" fmla="*/ 0 h 197"/>
                <a:gd name="T4" fmla="*/ 8 w 88"/>
                <a:gd name="T5" fmla="*/ 11 h 197"/>
                <a:gd name="T6" fmla="*/ 6 w 88"/>
                <a:gd name="T7" fmla="*/ 21 h 197"/>
                <a:gd name="T8" fmla="*/ 0 w 88"/>
                <a:gd name="T9" fmla="*/ 20 h 197"/>
                <a:gd name="T10" fmla="*/ 6 w 88"/>
                <a:gd name="T11" fmla="*/ 32 h 197"/>
                <a:gd name="T12" fmla="*/ 3 w 88"/>
                <a:gd name="T13" fmla="*/ 52 h 197"/>
                <a:gd name="T14" fmla="*/ 5 w 88"/>
                <a:gd name="T15" fmla="*/ 58 h 197"/>
                <a:gd name="T16" fmla="*/ 10 w 88"/>
                <a:gd name="T17" fmla="*/ 86 h 197"/>
                <a:gd name="T18" fmla="*/ 18 w 88"/>
                <a:gd name="T19" fmla="*/ 94 h 197"/>
                <a:gd name="T20" fmla="*/ 24 w 88"/>
                <a:gd name="T21" fmla="*/ 87 h 197"/>
                <a:gd name="T22" fmla="*/ 32 w 88"/>
                <a:gd name="T23" fmla="*/ 95 h 197"/>
                <a:gd name="T24" fmla="*/ 37 w 88"/>
                <a:gd name="T25" fmla="*/ 86 h 197"/>
                <a:gd name="T26" fmla="*/ 49 w 88"/>
                <a:gd name="T27" fmla="*/ 93 h 197"/>
                <a:gd name="T28" fmla="*/ 47 w 88"/>
                <a:gd name="T29" fmla="*/ 103 h 197"/>
                <a:gd name="T30" fmla="*/ 50 w 88"/>
                <a:gd name="T31" fmla="*/ 112 h 197"/>
                <a:gd name="T32" fmla="*/ 46 w 88"/>
                <a:gd name="T33" fmla="*/ 112 h 197"/>
                <a:gd name="T34" fmla="*/ 34 w 88"/>
                <a:gd name="T35" fmla="*/ 103 h 197"/>
                <a:gd name="T36" fmla="*/ 29 w 88"/>
                <a:gd name="T37" fmla="*/ 116 h 197"/>
                <a:gd name="T38" fmla="*/ 35 w 88"/>
                <a:gd name="T39" fmla="*/ 119 h 197"/>
                <a:gd name="T40" fmla="*/ 32 w 88"/>
                <a:gd name="T41" fmla="*/ 122 h 197"/>
                <a:gd name="T42" fmla="*/ 40 w 88"/>
                <a:gd name="T43" fmla="*/ 128 h 197"/>
                <a:gd name="T44" fmla="*/ 37 w 88"/>
                <a:gd name="T45" fmla="*/ 135 h 197"/>
                <a:gd name="T46" fmla="*/ 41 w 88"/>
                <a:gd name="T47" fmla="*/ 146 h 197"/>
                <a:gd name="T48" fmla="*/ 51 w 88"/>
                <a:gd name="T49" fmla="*/ 133 h 197"/>
                <a:gd name="T50" fmla="*/ 54 w 88"/>
                <a:gd name="T51" fmla="*/ 136 h 197"/>
                <a:gd name="T52" fmla="*/ 61 w 88"/>
                <a:gd name="T53" fmla="*/ 134 h 197"/>
                <a:gd name="T54" fmla="*/ 69 w 88"/>
                <a:gd name="T55" fmla="*/ 138 h 197"/>
                <a:gd name="T56" fmla="*/ 69 w 88"/>
                <a:gd name="T57" fmla="*/ 147 h 197"/>
                <a:gd name="T58" fmla="*/ 63 w 88"/>
                <a:gd name="T59" fmla="*/ 143 h 197"/>
                <a:gd name="T60" fmla="*/ 61 w 88"/>
                <a:gd name="T61" fmla="*/ 151 h 197"/>
                <a:gd name="T62" fmla="*/ 61 w 88"/>
                <a:gd name="T63" fmla="*/ 155 h 197"/>
                <a:gd name="T64" fmla="*/ 56 w 88"/>
                <a:gd name="T65" fmla="*/ 159 h 197"/>
                <a:gd name="T66" fmla="*/ 55 w 88"/>
                <a:gd name="T67" fmla="*/ 180 h 197"/>
                <a:gd name="T68" fmla="*/ 77 w 88"/>
                <a:gd name="T69" fmla="*/ 196 h 197"/>
                <a:gd name="T70" fmla="*/ 80 w 88"/>
                <a:gd name="T71" fmla="*/ 185 h 197"/>
                <a:gd name="T72" fmla="*/ 87 w 88"/>
                <a:gd name="T73" fmla="*/ 189 h 197"/>
                <a:gd name="T74" fmla="*/ 87 w 88"/>
                <a:gd name="T75" fmla="*/ 147 h 197"/>
                <a:gd name="T76" fmla="*/ 79 w 88"/>
                <a:gd name="T77" fmla="*/ 143 h 197"/>
                <a:gd name="T78" fmla="*/ 79 w 88"/>
                <a:gd name="T79" fmla="*/ 132 h 197"/>
                <a:gd name="T80" fmla="*/ 72 w 88"/>
                <a:gd name="T81" fmla="*/ 127 h 197"/>
                <a:gd name="T82" fmla="*/ 76 w 88"/>
                <a:gd name="T83" fmla="*/ 119 h 197"/>
                <a:gd name="T84" fmla="*/ 83 w 88"/>
                <a:gd name="T85" fmla="*/ 119 h 197"/>
                <a:gd name="T86" fmla="*/ 82 w 88"/>
                <a:gd name="T87" fmla="*/ 102 h 197"/>
                <a:gd name="T88" fmla="*/ 74 w 88"/>
                <a:gd name="T89" fmla="*/ 92 h 197"/>
                <a:gd name="T90" fmla="*/ 61 w 88"/>
                <a:gd name="T91" fmla="*/ 89 h 197"/>
                <a:gd name="T92" fmla="*/ 58 w 88"/>
                <a:gd name="T93" fmla="*/ 72 h 197"/>
                <a:gd name="T94" fmla="*/ 52 w 88"/>
                <a:gd name="T95" fmla="*/ 64 h 197"/>
                <a:gd name="T96" fmla="*/ 44 w 88"/>
                <a:gd name="T97" fmla="*/ 61 h 197"/>
                <a:gd name="T98" fmla="*/ 34 w 88"/>
                <a:gd name="T99" fmla="*/ 68 h 197"/>
                <a:gd name="T100" fmla="*/ 24 w 88"/>
                <a:gd name="T101" fmla="*/ 43 h 197"/>
                <a:gd name="T102" fmla="*/ 27 w 88"/>
                <a:gd name="T103" fmla="*/ 38 h 197"/>
                <a:gd name="T104" fmla="*/ 37 w 88"/>
                <a:gd name="T105" fmla="*/ 37 h 197"/>
                <a:gd name="T106" fmla="*/ 41 w 88"/>
                <a:gd name="T107" fmla="*/ 23 h 197"/>
                <a:gd name="T108" fmla="*/ 37 w 88"/>
                <a:gd name="T109" fmla="*/ 13 h 197"/>
                <a:gd name="T110" fmla="*/ 37 w 88"/>
                <a:gd name="T11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97">
                  <a:moveTo>
                    <a:pt x="37" y="0"/>
                  </a:moveTo>
                  <a:lnTo>
                    <a:pt x="15" y="0"/>
                  </a:lnTo>
                  <a:lnTo>
                    <a:pt x="8" y="11"/>
                  </a:lnTo>
                  <a:lnTo>
                    <a:pt x="6" y="21"/>
                  </a:lnTo>
                  <a:lnTo>
                    <a:pt x="0" y="20"/>
                  </a:lnTo>
                  <a:lnTo>
                    <a:pt x="6" y="32"/>
                  </a:lnTo>
                  <a:lnTo>
                    <a:pt x="3" y="52"/>
                  </a:lnTo>
                  <a:lnTo>
                    <a:pt x="5" y="58"/>
                  </a:lnTo>
                  <a:lnTo>
                    <a:pt x="10" y="86"/>
                  </a:lnTo>
                  <a:lnTo>
                    <a:pt x="18" y="94"/>
                  </a:lnTo>
                  <a:lnTo>
                    <a:pt x="24" y="87"/>
                  </a:lnTo>
                  <a:lnTo>
                    <a:pt x="32" y="95"/>
                  </a:lnTo>
                  <a:lnTo>
                    <a:pt x="37" y="86"/>
                  </a:lnTo>
                  <a:lnTo>
                    <a:pt x="49" y="93"/>
                  </a:lnTo>
                  <a:lnTo>
                    <a:pt x="47" y="103"/>
                  </a:lnTo>
                  <a:lnTo>
                    <a:pt x="50" y="112"/>
                  </a:lnTo>
                  <a:lnTo>
                    <a:pt x="46" y="112"/>
                  </a:lnTo>
                  <a:lnTo>
                    <a:pt x="34" y="103"/>
                  </a:lnTo>
                  <a:lnTo>
                    <a:pt x="29" y="116"/>
                  </a:lnTo>
                  <a:lnTo>
                    <a:pt x="35" y="119"/>
                  </a:lnTo>
                  <a:lnTo>
                    <a:pt x="32" y="122"/>
                  </a:lnTo>
                  <a:lnTo>
                    <a:pt x="40" y="128"/>
                  </a:lnTo>
                  <a:lnTo>
                    <a:pt x="37" y="135"/>
                  </a:lnTo>
                  <a:lnTo>
                    <a:pt x="41" y="146"/>
                  </a:lnTo>
                  <a:lnTo>
                    <a:pt x="51" y="133"/>
                  </a:lnTo>
                  <a:lnTo>
                    <a:pt x="54" y="136"/>
                  </a:lnTo>
                  <a:lnTo>
                    <a:pt x="61" y="134"/>
                  </a:lnTo>
                  <a:lnTo>
                    <a:pt x="69" y="138"/>
                  </a:lnTo>
                  <a:lnTo>
                    <a:pt x="69" y="147"/>
                  </a:lnTo>
                  <a:lnTo>
                    <a:pt x="63" y="143"/>
                  </a:lnTo>
                  <a:lnTo>
                    <a:pt x="61" y="151"/>
                  </a:lnTo>
                  <a:lnTo>
                    <a:pt x="61" y="155"/>
                  </a:lnTo>
                  <a:lnTo>
                    <a:pt x="56" y="159"/>
                  </a:lnTo>
                  <a:lnTo>
                    <a:pt x="55" y="180"/>
                  </a:lnTo>
                  <a:lnTo>
                    <a:pt x="77" y="196"/>
                  </a:lnTo>
                  <a:lnTo>
                    <a:pt x="80" y="185"/>
                  </a:lnTo>
                  <a:lnTo>
                    <a:pt x="87" y="189"/>
                  </a:lnTo>
                  <a:lnTo>
                    <a:pt x="87" y="147"/>
                  </a:lnTo>
                  <a:lnTo>
                    <a:pt x="79" y="143"/>
                  </a:lnTo>
                  <a:lnTo>
                    <a:pt x="79" y="132"/>
                  </a:lnTo>
                  <a:lnTo>
                    <a:pt x="72" y="127"/>
                  </a:lnTo>
                  <a:lnTo>
                    <a:pt x="76" y="119"/>
                  </a:lnTo>
                  <a:lnTo>
                    <a:pt x="83" y="119"/>
                  </a:lnTo>
                  <a:lnTo>
                    <a:pt x="82" y="102"/>
                  </a:lnTo>
                  <a:lnTo>
                    <a:pt x="74" y="92"/>
                  </a:lnTo>
                  <a:lnTo>
                    <a:pt x="61" y="89"/>
                  </a:lnTo>
                  <a:lnTo>
                    <a:pt x="58" y="72"/>
                  </a:lnTo>
                  <a:lnTo>
                    <a:pt x="52" y="64"/>
                  </a:lnTo>
                  <a:lnTo>
                    <a:pt x="44" y="61"/>
                  </a:lnTo>
                  <a:lnTo>
                    <a:pt x="34" y="68"/>
                  </a:lnTo>
                  <a:lnTo>
                    <a:pt x="24" y="43"/>
                  </a:lnTo>
                  <a:lnTo>
                    <a:pt x="27" y="38"/>
                  </a:lnTo>
                  <a:lnTo>
                    <a:pt x="37" y="37"/>
                  </a:lnTo>
                  <a:lnTo>
                    <a:pt x="41" y="23"/>
                  </a:lnTo>
                  <a:lnTo>
                    <a:pt x="37" y="13"/>
                  </a:lnTo>
                  <a:lnTo>
                    <a:pt x="37"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7" name="Freeform 175"/>
            <p:cNvSpPr>
              <a:spLocks/>
            </p:cNvSpPr>
            <p:nvPr/>
          </p:nvSpPr>
          <p:spPr bwMode="auto">
            <a:xfrm>
              <a:off x="4436" y="2390"/>
              <a:ext cx="38" cy="46"/>
            </a:xfrm>
            <a:custGeom>
              <a:avLst/>
              <a:gdLst>
                <a:gd name="T0" fmla="*/ 37 w 38"/>
                <a:gd name="T1" fmla="*/ 0 h 46"/>
                <a:gd name="T2" fmla="*/ 32 w 38"/>
                <a:gd name="T3" fmla="*/ 0 h 46"/>
                <a:gd name="T4" fmla="*/ 17 w 38"/>
                <a:gd name="T5" fmla="*/ 18 h 46"/>
                <a:gd name="T6" fmla="*/ 0 w 38"/>
                <a:gd name="T7" fmla="*/ 41 h 46"/>
                <a:gd name="T8" fmla="*/ 6 w 38"/>
                <a:gd name="T9" fmla="*/ 45 h 46"/>
                <a:gd name="T10" fmla="*/ 17 w 38"/>
                <a:gd name="T11" fmla="*/ 39 h 46"/>
                <a:gd name="T12" fmla="*/ 19 w 38"/>
                <a:gd name="T13" fmla="*/ 28 h 46"/>
                <a:gd name="T14" fmla="*/ 30 w 38"/>
                <a:gd name="T15" fmla="*/ 23 h 46"/>
                <a:gd name="T16" fmla="*/ 37 w 38"/>
                <a:gd name="T17" fmla="*/ 11 h 46"/>
                <a:gd name="T18" fmla="*/ 37 w 38"/>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6">
                  <a:moveTo>
                    <a:pt x="37" y="0"/>
                  </a:moveTo>
                  <a:lnTo>
                    <a:pt x="32" y="0"/>
                  </a:lnTo>
                  <a:lnTo>
                    <a:pt x="17" y="18"/>
                  </a:lnTo>
                  <a:lnTo>
                    <a:pt x="0" y="41"/>
                  </a:lnTo>
                  <a:lnTo>
                    <a:pt x="6" y="45"/>
                  </a:lnTo>
                  <a:lnTo>
                    <a:pt x="17" y="39"/>
                  </a:lnTo>
                  <a:lnTo>
                    <a:pt x="19" y="28"/>
                  </a:lnTo>
                  <a:lnTo>
                    <a:pt x="30" y="23"/>
                  </a:lnTo>
                  <a:lnTo>
                    <a:pt x="37" y="11"/>
                  </a:lnTo>
                  <a:lnTo>
                    <a:pt x="37"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8" name="Freeform 176"/>
            <p:cNvSpPr>
              <a:spLocks/>
            </p:cNvSpPr>
            <p:nvPr/>
          </p:nvSpPr>
          <p:spPr bwMode="auto">
            <a:xfrm>
              <a:off x="4474" y="2373"/>
              <a:ext cx="17" cy="17"/>
            </a:xfrm>
            <a:custGeom>
              <a:avLst/>
              <a:gdLst>
                <a:gd name="T0" fmla="*/ 16 w 17"/>
                <a:gd name="T1" fmla="*/ 0 h 17"/>
                <a:gd name="T2" fmla="*/ 0 w 17"/>
                <a:gd name="T3" fmla="*/ 0 h 17"/>
                <a:gd name="T4" fmla="*/ 9 w 17"/>
                <a:gd name="T5" fmla="*/ 16 h 17"/>
                <a:gd name="T6" fmla="*/ 16 w 17"/>
                <a:gd name="T7" fmla="*/ 16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0" y="0"/>
                  </a:lnTo>
                  <a:lnTo>
                    <a:pt x="9" y="16"/>
                  </a:lnTo>
                  <a:lnTo>
                    <a:pt x="16" y="16"/>
                  </a:lnTo>
                  <a:lnTo>
                    <a:pt x="16"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49" name="Freeform 177"/>
            <p:cNvSpPr>
              <a:spLocks/>
            </p:cNvSpPr>
            <p:nvPr/>
          </p:nvSpPr>
          <p:spPr bwMode="auto">
            <a:xfrm>
              <a:off x="4455" y="2538"/>
              <a:ext cx="89" cy="107"/>
            </a:xfrm>
            <a:custGeom>
              <a:avLst/>
              <a:gdLst>
                <a:gd name="T0" fmla="*/ 76 w 89"/>
                <a:gd name="T1" fmla="*/ 13 h 107"/>
                <a:gd name="T2" fmla="*/ 87 w 89"/>
                <a:gd name="T3" fmla="*/ 0 h 107"/>
                <a:gd name="T4" fmla="*/ 88 w 89"/>
                <a:gd name="T5" fmla="*/ 11 h 107"/>
                <a:gd name="T6" fmla="*/ 83 w 89"/>
                <a:gd name="T7" fmla="*/ 20 h 107"/>
                <a:gd name="T8" fmla="*/ 70 w 89"/>
                <a:gd name="T9" fmla="*/ 22 h 107"/>
                <a:gd name="T10" fmla="*/ 58 w 89"/>
                <a:gd name="T11" fmla="*/ 22 h 107"/>
                <a:gd name="T12" fmla="*/ 27 w 89"/>
                <a:gd name="T13" fmla="*/ 13 h 107"/>
                <a:gd name="T14" fmla="*/ 20 w 89"/>
                <a:gd name="T15" fmla="*/ 24 h 107"/>
                <a:gd name="T16" fmla="*/ 20 w 89"/>
                <a:gd name="T17" fmla="*/ 39 h 107"/>
                <a:gd name="T18" fmla="*/ 50 w 89"/>
                <a:gd name="T19" fmla="*/ 33 h 107"/>
                <a:gd name="T20" fmla="*/ 58 w 89"/>
                <a:gd name="T21" fmla="*/ 35 h 107"/>
                <a:gd name="T22" fmla="*/ 60 w 89"/>
                <a:gd name="T23" fmla="*/ 48 h 107"/>
                <a:gd name="T24" fmla="*/ 53 w 89"/>
                <a:gd name="T25" fmla="*/ 53 h 107"/>
                <a:gd name="T26" fmla="*/ 51 w 89"/>
                <a:gd name="T27" fmla="*/ 47 h 107"/>
                <a:gd name="T28" fmla="*/ 44 w 89"/>
                <a:gd name="T29" fmla="*/ 50 h 107"/>
                <a:gd name="T30" fmla="*/ 48 w 89"/>
                <a:gd name="T31" fmla="*/ 62 h 107"/>
                <a:gd name="T32" fmla="*/ 48 w 89"/>
                <a:gd name="T33" fmla="*/ 71 h 107"/>
                <a:gd name="T34" fmla="*/ 61 w 89"/>
                <a:gd name="T35" fmla="*/ 83 h 107"/>
                <a:gd name="T36" fmla="*/ 61 w 89"/>
                <a:gd name="T37" fmla="*/ 106 h 107"/>
                <a:gd name="T38" fmla="*/ 37 w 89"/>
                <a:gd name="T39" fmla="*/ 103 h 107"/>
                <a:gd name="T40" fmla="*/ 37 w 89"/>
                <a:gd name="T41" fmla="*/ 98 h 107"/>
                <a:gd name="T42" fmla="*/ 32 w 89"/>
                <a:gd name="T43" fmla="*/ 93 h 107"/>
                <a:gd name="T44" fmla="*/ 34 w 89"/>
                <a:gd name="T45" fmla="*/ 87 h 107"/>
                <a:gd name="T46" fmla="*/ 27 w 89"/>
                <a:gd name="T47" fmla="*/ 70 h 107"/>
                <a:gd name="T48" fmla="*/ 19 w 89"/>
                <a:gd name="T49" fmla="*/ 71 h 107"/>
                <a:gd name="T50" fmla="*/ 19 w 89"/>
                <a:gd name="T51" fmla="*/ 106 h 107"/>
                <a:gd name="T52" fmla="*/ 6 w 89"/>
                <a:gd name="T53" fmla="*/ 106 h 107"/>
                <a:gd name="T54" fmla="*/ 10 w 89"/>
                <a:gd name="T55" fmla="*/ 77 h 107"/>
                <a:gd name="T56" fmla="*/ 0 w 89"/>
                <a:gd name="T57" fmla="*/ 70 h 107"/>
                <a:gd name="T58" fmla="*/ 10 w 89"/>
                <a:gd name="T59" fmla="*/ 45 h 107"/>
                <a:gd name="T60" fmla="*/ 10 w 89"/>
                <a:gd name="T61" fmla="*/ 21 h 107"/>
                <a:gd name="T62" fmla="*/ 24 w 89"/>
                <a:gd name="T63" fmla="*/ 6 h 107"/>
                <a:gd name="T64" fmla="*/ 76 w 89"/>
                <a:gd name="T65"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07">
                  <a:moveTo>
                    <a:pt x="76" y="13"/>
                  </a:moveTo>
                  <a:lnTo>
                    <a:pt x="87" y="0"/>
                  </a:lnTo>
                  <a:lnTo>
                    <a:pt x="88" y="11"/>
                  </a:lnTo>
                  <a:lnTo>
                    <a:pt x="83" y="20"/>
                  </a:lnTo>
                  <a:lnTo>
                    <a:pt x="70" y="22"/>
                  </a:lnTo>
                  <a:lnTo>
                    <a:pt x="58" y="22"/>
                  </a:lnTo>
                  <a:lnTo>
                    <a:pt x="27" y="13"/>
                  </a:lnTo>
                  <a:lnTo>
                    <a:pt x="20" y="24"/>
                  </a:lnTo>
                  <a:lnTo>
                    <a:pt x="20" y="39"/>
                  </a:lnTo>
                  <a:lnTo>
                    <a:pt x="50" y="33"/>
                  </a:lnTo>
                  <a:lnTo>
                    <a:pt x="58" y="35"/>
                  </a:lnTo>
                  <a:lnTo>
                    <a:pt x="60" y="48"/>
                  </a:lnTo>
                  <a:lnTo>
                    <a:pt x="53" y="53"/>
                  </a:lnTo>
                  <a:lnTo>
                    <a:pt x="51" y="47"/>
                  </a:lnTo>
                  <a:lnTo>
                    <a:pt x="44" y="50"/>
                  </a:lnTo>
                  <a:lnTo>
                    <a:pt x="48" y="62"/>
                  </a:lnTo>
                  <a:lnTo>
                    <a:pt x="48" y="71"/>
                  </a:lnTo>
                  <a:lnTo>
                    <a:pt x="61" y="83"/>
                  </a:lnTo>
                  <a:lnTo>
                    <a:pt x="61" y="106"/>
                  </a:lnTo>
                  <a:lnTo>
                    <a:pt x="37" y="103"/>
                  </a:lnTo>
                  <a:lnTo>
                    <a:pt x="37" y="98"/>
                  </a:lnTo>
                  <a:lnTo>
                    <a:pt x="32" y="93"/>
                  </a:lnTo>
                  <a:lnTo>
                    <a:pt x="34" y="87"/>
                  </a:lnTo>
                  <a:lnTo>
                    <a:pt x="27" y="70"/>
                  </a:lnTo>
                  <a:lnTo>
                    <a:pt x="19" y="71"/>
                  </a:lnTo>
                  <a:lnTo>
                    <a:pt x="19" y="106"/>
                  </a:lnTo>
                  <a:lnTo>
                    <a:pt x="6" y="106"/>
                  </a:lnTo>
                  <a:lnTo>
                    <a:pt x="10" y="77"/>
                  </a:lnTo>
                  <a:lnTo>
                    <a:pt x="0" y="70"/>
                  </a:lnTo>
                  <a:lnTo>
                    <a:pt x="10" y="45"/>
                  </a:lnTo>
                  <a:lnTo>
                    <a:pt x="10" y="21"/>
                  </a:lnTo>
                  <a:lnTo>
                    <a:pt x="24" y="6"/>
                  </a:lnTo>
                  <a:lnTo>
                    <a:pt x="76" y="13"/>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0" name="Freeform 178"/>
            <p:cNvSpPr>
              <a:spLocks/>
            </p:cNvSpPr>
            <p:nvPr/>
          </p:nvSpPr>
          <p:spPr bwMode="auto">
            <a:xfrm>
              <a:off x="4552" y="2605"/>
              <a:ext cx="17" cy="17"/>
            </a:xfrm>
            <a:custGeom>
              <a:avLst/>
              <a:gdLst>
                <a:gd name="T0" fmla="*/ 6 w 17"/>
                <a:gd name="T1" fmla="*/ 0 h 17"/>
                <a:gd name="T2" fmla="*/ 0 w 17"/>
                <a:gd name="T3" fmla="*/ 10 h 17"/>
                <a:gd name="T4" fmla="*/ 0 w 17"/>
                <a:gd name="T5" fmla="*/ 16 h 17"/>
                <a:gd name="T6" fmla="*/ 16 w 17"/>
                <a:gd name="T7" fmla="*/ 16 h 17"/>
                <a:gd name="T8" fmla="*/ 16 w 17"/>
                <a:gd name="T9" fmla="*/ 10 h 17"/>
                <a:gd name="T10" fmla="*/ 6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6" y="0"/>
                  </a:moveTo>
                  <a:lnTo>
                    <a:pt x="0" y="10"/>
                  </a:lnTo>
                  <a:lnTo>
                    <a:pt x="0" y="16"/>
                  </a:lnTo>
                  <a:lnTo>
                    <a:pt x="16" y="16"/>
                  </a:lnTo>
                  <a:lnTo>
                    <a:pt x="16" y="10"/>
                  </a:lnTo>
                  <a:lnTo>
                    <a:pt x="6"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1" name="Freeform 179"/>
            <p:cNvSpPr>
              <a:spLocks/>
            </p:cNvSpPr>
            <p:nvPr/>
          </p:nvSpPr>
          <p:spPr bwMode="auto">
            <a:xfrm>
              <a:off x="4576" y="2537"/>
              <a:ext cx="18" cy="34"/>
            </a:xfrm>
            <a:custGeom>
              <a:avLst/>
              <a:gdLst>
                <a:gd name="T0" fmla="*/ 9 w 18"/>
                <a:gd name="T1" fmla="*/ 0 h 34"/>
                <a:gd name="T2" fmla="*/ 0 w 18"/>
                <a:gd name="T3" fmla="*/ 12 h 34"/>
                <a:gd name="T4" fmla="*/ 1 w 18"/>
                <a:gd name="T5" fmla="*/ 28 h 34"/>
                <a:gd name="T6" fmla="*/ 4 w 18"/>
                <a:gd name="T7" fmla="*/ 33 h 34"/>
                <a:gd name="T8" fmla="*/ 12 w 18"/>
                <a:gd name="T9" fmla="*/ 33 h 34"/>
                <a:gd name="T10" fmla="*/ 17 w 18"/>
                <a:gd name="T11" fmla="*/ 25 h 34"/>
                <a:gd name="T12" fmla="*/ 14 w 18"/>
                <a:gd name="T13" fmla="*/ 19 h 34"/>
                <a:gd name="T14" fmla="*/ 17 w 18"/>
                <a:gd name="T15" fmla="*/ 16 h 34"/>
                <a:gd name="T16" fmla="*/ 17 w 18"/>
                <a:gd name="T17" fmla="*/ 7 h 34"/>
                <a:gd name="T18" fmla="*/ 12 w 18"/>
                <a:gd name="T19" fmla="*/ 7 h 34"/>
                <a:gd name="T20" fmla="*/ 9 w 18"/>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9" y="0"/>
                  </a:moveTo>
                  <a:lnTo>
                    <a:pt x="0" y="12"/>
                  </a:lnTo>
                  <a:lnTo>
                    <a:pt x="1" y="28"/>
                  </a:lnTo>
                  <a:lnTo>
                    <a:pt x="4" y="33"/>
                  </a:lnTo>
                  <a:lnTo>
                    <a:pt x="12" y="33"/>
                  </a:lnTo>
                  <a:lnTo>
                    <a:pt x="17" y="25"/>
                  </a:lnTo>
                  <a:lnTo>
                    <a:pt x="14" y="19"/>
                  </a:lnTo>
                  <a:lnTo>
                    <a:pt x="17" y="16"/>
                  </a:lnTo>
                  <a:lnTo>
                    <a:pt x="17" y="7"/>
                  </a:lnTo>
                  <a:lnTo>
                    <a:pt x="12" y="7"/>
                  </a:lnTo>
                  <a:lnTo>
                    <a:pt x="9"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2" name="Freeform 180"/>
            <p:cNvSpPr>
              <a:spLocks/>
            </p:cNvSpPr>
            <p:nvPr/>
          </p:nvSpPr>
          <p:spPr bwMode="auto">
            <a:xfrm>
              <a:off x="4583" y="2608"/>
              <a:ext cx="36" cy="17"/>
            </a:xfrm>
            <a:custGeom>
              <a:avLst/>
              <a:gdLst>
                <a:gd name="T0" fmla="*/ 0 w 36"/>
                <a:gd name="T1" fmla="*/ 5 h 17"/>
                <a:gd name="T2" fmla="*/ 21 w 36"/>
                <a:gd name="T3" fmla="*/ 10 h 17"/>
                <a:gd name="T4" fmla="*/ 31 w 36"/>
                <a:gd name="T5" fmla="*/ 16 h 17"/>
                <a:gd name="T6" fmla="*/ 35 w 36"/>
                <a:gd name="T7" fmla="*/ 5 h 17"/>
                <a:gd name="T8" fmla="*/ 27 w 36"/>
                <a:gd name="T9" fmla="*/ 0 h 17"/>
                <a:gd name="T10" fmla="*/ 0 w 36"/>
                <a:gd name="T11" fmla="*/ 1 h 17"/>
                <a:gd name="T12" fmla="*/ 0 w 36"/>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36" h="17">
                  <a:moveTo>
                    <a:pt x="0" y="5"/>
                  </a:moveTo>
                  <a:lnTo>
                    <a:pt x="21" y="10"/>
                  </a:lnTo>
                  <a:lnTo>
                    <a:pt x="31" y="16"/>
                  </a:lnTo>
                  <a:lnTo>
                    <a:pt x="35" y="5"/>
                  </a:lnTo>
                  <a:lnTo>
                    <a:pt x="27" y="0"/>
                  </a:lnTo>
                  <a:lnTo>
                    <a:pt x="0" y="1"/>
                  </a:lnTo>
                  <a:lnTo>
                    <a:pt x="0" y="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3" name="Freeform 181"/>
            <p:cNvSpPr>
              <a:spLocks/>
            </p:cNvSpPr>
            <p:nvPr/>
          </p:nvSpPr>
          <p:spPr bwMode="auto">
            <a:xfrm>
              <a:off x="4626" y="2573"/>
              <a:ext cx="47" cy="26"/>
            </a:xfrm>
            <a:custGeom>
              <a:avLst/>
              <a:gdLst>
                <a:gd name="T0" fmla="*/ 24 w 47"/>
                <a:gd name="T1" fmla="*/ 25 h 26"/>
                <a:gd name="T2" fmla="*/ 46 w 47"/>
                <a:gd name="T3" fmla="*/ 17 h 26"/>
                <a:gd name="T4" fmla="*/ 22 w 47"/>
                <a:gd name="T5" fmla="*/ 0 h 26"/>
                <a:gd name="T6" fmla="*/ 0 w 47"/>
                <a:gd name="T7" fmla="*/ 6 h 26"/>
                <a:gd name="T8" fmla="*/ 0 w 47"/>
                <a:gd name="T9" fmla="*/ 13 h 26"/>
                <a:gd name="T10" fmla="*/ 24 w 47"/>
                <a:gd name="T11" fmla="*/ 25 h 26"/>
              </a:gdLst>
              <a:ahLst/>
              <a:cxnLst>
                <a:cxn ang="0">
                  <a:pos x="T0" y="T1"/>
                </a:cxn>
                <a:cxn ang="0">
                  <a:pos x="T2" y="T3"/>
                </a:cxn>
                <a:cxn ang="0">
                  <a:pos x="T4" y="T5"/>
                </a:cxn>
                <a:cxn ang="0">
                  <a:pos x="T6" y="T7"/>
                </a:cxn>
                <a:cxn ang="0">
                  <a:pos x="T8" y="T9"/>
                </a:cxn>
                <a:cxn ang="0">
                  <a:pos x="T10" y="T11"/>
                </a:cxn>
              </a:cxnLst>
              <a:rect l="0" t="0" r="r" b="b"/>
              <a:pathLst>
                <a:path w="47" h="26">
                  <a:moveTo>
                    <a:pt x="24" y="25"/>
                  </a:moveTo>
                  <a:lnTo>
                    <a:pt x="46" y="17"/>
                  </a:lnTo>
                  <a:lnTo>
                    <a:pt x="22" y="0"/>
                  </a:lnTo>
                  <a:lnTo>
                    <a:pt x="0" y="6"/>
                  </a:lnTo>
                  <a:lnTo>
                    <a:pt x="0" y="13"/>
                  </a:lnTo>
                  <a:lnTo>
                    <a:pt x="24" y="2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4" name="Freeform 182"/>
            <p:cNvSpPr>
              <a:spLocks/>
            </p:cNvSpPr>
            <p:nvPr/>
          </p:nvSpPr>
          <p:spPr bwMode="auto">
            <a:xfrm>
              <a:off x="4651" y="2592"/>
              <a:ext cx="124" cy="115"/>
            </a:xfrm>
            <a:custGeom>
              <a:avLst/>
              <a:gdLst>
                <a:gd name="T0" fmla="*/ 0 w 124"/>
                <a:gd name="T1" fmla="*/ 29 h 115"/>
                <a:gd name="T2" fmla="*/ 4 w 124"/>
                <a:gd name="T3" fmla="*/ 32 h 115"/>
                <a:gd name="T4" fmla="*/ 8 w 124"/>
                <a:gd name="T5" fmla="*/ 32 h 115"/>
                <a:gd name="T6" fmla="*/ 21 w 124"/>
                <a:gd name="T7" fmla="*/ 29 h 115"/>
                <a:gd name="T8" fmla="*/ 35 w 124"/>
                <a:gd name="T9" fmla="*/ 44 h 115"/>
                <a:gd name="T10" fmla="*/ 60 w 124"/>
                <a:gd name="T11" fmla="*/ 49 h 115"/>
                <a:gd name="T12" fmla="*/ 78 w 124"/>
                <a:gd name="T13" fmla="*/ 59 h 115"/>
                <a:gd name="T14" fmla="*/ 83 w 124"/>
                <a:gd name="T15" fmla="*/ 80 h 115"/>
                <a:gd name="T16" fmla="*/ 75 w 124"/>
                <a:gd name="T17" fmla="*/ 91 h 115"/>
                <a:gd name="T18" fmla="*/ 75 w 124"/>
                <a:gd name="T19" fmla="*/ 105 h 115"/>
                <a:gd name="T20" fmla="*/ 102 w 124"/>
                <a:gd name="T21" fmla="*/ 100 h 115"/>
                <a:gd name="T22" fmla="*/ 109 w 124"/>
                <a:gd name="T23" fmla="*/ 113 h 115"/>
                <a:gd name="T24" fmla="*/ 123 w 124"/>
                <a:gd name="T25" fmla="*/ 114 h 115"/>
                <a:gd name="T26" fmla="*/ 123 w 124"/>
                <a:gd name="T27" fmla="*/ 17 h 115"/>
                <a:gd name="T28" fmla="*/ 104 w 124"/>
                <a:gd name="T29" fmla="*/ 17 h 115"/>
                <a:gd name="T30" fmla="*/ 93 w 124"/>
                <a:gd name="T31" fmla="*/ 4 h 115"/>
                <a:gd name="T32" fmla="*/ 85 w 124"/>
                <a:gd name="T33" fmla="*/ 0 h 115"/>
                <a:gd name="T34" fmla="*/ 67 w 124"/>
                <a:gd name="T35" fmla="*/ 1 h 115"/>
                <a:gd name="T36" fmla="*/ 59 w 124"/>
                <a:gd name="T37" fmla="*/ 10 h 115"/>
                <a:gd name="T38" fmla="*/ 54 w 124"/>
                <a:gd name="T39" fmla="*/ 10 h 115"/>
                <a:gd name="T40" fmla="*/ 45 w 124"/>
                <a:gd name="T41" fmla="*/ 23 h 115"/>
                <a:gd name="T42" fmla="*/ 30 w 124"/>
                <a:gd name="T43" fmla="*/ 23 h 115"/>
                <a:gd name="T44" fmla="*/ 23 w 124"/>
                <a:gd name="T45" fmla="*/ 8 h 115"/>
                <a:gd name="T46" fmla="*/ 0 w 124"/>
                <a:gd name="T47" fmla="*/ 11 h 115"/>
                <a:gd name="T48" fmla="*/ 0 w 124"/>
                <a:gd name="T49" fmla="*/ 2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15">
                  <a:moveTo>
                    <a:pt x="0" y="29"/>
                  </a:moveTo>
                  <a:lnTo>
                    <a:pt x="4" y="32"/>
                  </a:lnTo>
                  <a:lnTo>
                    <a:pt x="8" y="32"/>
                  </a:lnTo>
                  <a:lnTo>
                    <a:pt x="21" y="29"/>
                  </a:lnTo>
                  <a:lnTo>
                    <a:pt x="35" y="44"/>
                  </a:lnTo>
                  <a:lnTo>
                    <a:pt x="60" y="49"/>
                  </a:lnTo>
                  <a:lnTo>
                    <a:pt x="78" y="59"/>
                  </a:lnTo>
                  <a:lnTo>
                    <a:pt x="83" y="80"/>
                  </a:lnTo>
                  <a:lnTo>
                    <a:pt x="75" y="91"/>
                  </a:lnTo>
                  <a:lnTo>
                    <a:pt x="75" y="105"/>
                  </a:lnTo>
                  <a:lnTo>
                    <a:pt x="102" y="100"/>
                  </a:lnTo>
                  <a:lnTo>
                    <a:pt x="109" y="113"/>
                  </a:lnTo>
                  <a:lnTo>
                    <a:pt x="123" y="114"/>
                  </a:lnTo>
                  <a:lnTo>
                    <a:pt x="123" y="17"/>
                  </a:lnTo>
                  <a:lnTo>
                    <a:pt x="104" y="17"/>
                  </a:lnTo>
                  <a:lnTo>
                    <a:pt x="93" y="4"/>
                  </a:lnTo>
                  <a:lnTo>
                    <a:pt x="85" y="0"/>
                  </a:lnTo>
                  <a:lnTo>
                    <a:pt x="67" y="1"/>
                  </a:lnTo>
                  <a:lnTo>
                    <a:pt x="59" y="10"/>
                  </a:lnTo>
                  <a:lnTo>
                    <a:pt x="54" y="10"/>
                  </a:lnTo>
                  <a:lnTo>
                    <a:pt x="45" y="23"/>
                  </a:lnTo>
                  <a:lnTo>
                    <a:pt x="30" y="23"/>
                  </a:lnTo>
                  <a:lnTo>
                    <a:pt x="23" y="8"/>
                  </a:lnTo>
                  <a:lnTo>
                    <a:pt x="0" y="11"/>
                  </a:lnTo>
                  <a:lnTo>
                    <a:pt x="0" y="29"/>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5" name="Freeform 183"/>
            <p:cNvSpPr>
              <a:spLocks/>
            </p:cNvSpPr>
            <p:nvPr/>
          </p:nvSpPr>
          <p:spPr bwMode="auto">
            <a:xfrm>
              <a:off x="4774" y="2610"/>
              <a:ext cx="122" cy="127"/>
            </a:xfrm>
            <a:custGeom>
              <a:avLst/>
              <a:gdLst>
                <a:gd name="T0" fmla="*/ 0 w 122"/>
                <a:gd name="T1" fmla="*/ 98 h 127"/>
                <a:gd name="T2" fmla="*/ 0 w 122"/>
                <a:gd name="T3" fmla="*/ 0 h 127"/>
                <a:gd name="T4" fmla="*/ 21 w 122"/>
                <a:gd name="T5" fmla="*/ 0 h 127"/>
                <a:gd name="T6" fmla="*/ 58 w 122"/>
                <a:gd name="T7" fmla="*/ 37 h 127"/>
                <a:gd name="T8" fmla="*/ 58 w 122"/>
                <a:gd name="T9" fmla="*/ 47 h 127"/>
                <a:gd name="T10" fmla="*/ 72 w 122"/>
                <a:gd name="T11" fmla="*/ 43 h 127"/>
                <a:gd name="T12" fmla="*/ 83 w 122"/>
                <a:gd name="T13" fmla="*/ 60 h 127"/>
                <a:gd name="T14" fmla="*/ 83 w 122"/>
                <a:gd name="T15" fmla="*/ 75 h 127"/>
                <a:gd name="T16" fmla="*/ 93 w 122"/>
                <a:gd name="T17" fmla="*/ 94 h 127"/>
                <a:gd name="T18" fmla="*/ 121 w 122"/>
                <a:gd name="T19" fmla="*/ 119 h 127"/>
                <a:gd name="T20" fmla="*/ 121 w 122"/>
                <a:gd name="T21" fmla="*/ 124 h 127"/>
                <a:gd name="T22" fmla="*/ 114 w 122"/>
                <a:gd name="T23" fmla="*/ 126 h 127"/>
                <a:gd name="T24" fmla="*/ 86 w 122"/>
                <a:gd name="T25" fmla="*/ 117 h 127"/>
                <a:gd name="T26" fmla="*/ 75 w 122"/>
                <a:gd name="T27" fmla="*/ 119 h 127"/>
                <a:gd name="T28" fmla="*/ 65 w 122"/>
                <a:gd name="T29" fmla="*/ 100 h 127"/>
                <a:gd name="T30" fmla="*/ 65 w 122"/>
                <a:gd name="T31" fmla="*/ 88 h 127"/>
                <a:gd name="T32" fmla="*/ 61 w 122"/>
                <a:gd name="T33" fmla="*/ 84 h 127"/>
                <a:gd name="T34" fmla="*/ 53 w 122"/>
                <a:gd name="T35" fmla="*/ 80 h 127"/>
                <a:gd name="T36" fmla="*/ 26 w 122"/>
                <a:gd name="T37" fmla="*/ 78 h 127"/>
                <a:gd name="T38" fmla="*/ 26 w 122"/>
                <a:gd name="T39" fmla="*/ 87 h 127"/>
                <a:gd name="T40" fmla="*/ 17 w 122"/>
                <a:gd name="T41" fmla="*/ 98 h 127"/>
                <a:gd name="T42" fmla="*/ 0 w 122"/>
                <a:gd name="T43"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7">
                  <a:moveTo>
                    <a:pt x="0" y="98"/>
                  </a:moveTo>
                  <a:lnTo>
                    <a:pt x="0" y="0"/>
                  </a:lnTo>
                  <a:lnTo>
                    <a:pt x="21" y="0"/>
                  </a:lnTo>
                  <a:lnTo>
                    <a:pt x="58" y="37"/>
                  </a:lnTo>
                  <a:lnTo>
                    <a:pt x="58" y="47"/>
                  </a:lnTo>
                  <a:lnTo>
                    <a:pt x="72" y="43"/>
                  </a:lnTo>
                  <a:lnTo>
                    <a:pt x="83" y="60"/>
                  </a:lnTo>
                  <a:lnTo>
                    <a:pt x="83" y="75"/>
                  </a:lnTo>
                  <a:lnTo>
                    <a:pt x="93" y="94"/>
                  </a:lnTo>
                  <a:lnTo>
                    <a:pt x="121" y="119"/>
                  </a:lnTo>
                  <a:lnTo>
                    <a:pt x="121" y="124"/>
                  </a:lnTo>
                  <a:lnTo>
                    <a:pt x="114" y="126"/>
                  </a:lnTo>
                  <a:lnTo>
                    <a:pt x="86" y="117"/>
                  </a:lnTo>
                  <a:lnTo>
                    <a:pt x="75" y="119"/>
                  </a:lnTo>
                  <a:lnTo>
                    <a:pt x="65" y="100"/>
                  </a:lnTo>
                  <a:lnTo>
                    <a:pt x="65" y="88"/>
                  </a:lnTo>
                  <a:lnTo>
                    <a:pt x="61" y="84"/>
                  </a:lnTo>
                  <a:lnTo>
                    <a:pt x="53" y="80"/>
                  </a:lnTo>
                  <a:lnTo>
                    <a:pt x="26" y="78"/>
                  </a:lnTo>
                  <a:lnTo>
                    <a:pt x="26" y="87"/>
                  </a:lnTo>
                  <a:lnTo>
                    <a:pt x="17" y="98"/>
                  </a:lnTo>
                  <a:lnTo>
                    <a:pt x="0" y="98"/>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6" name="Freeform 184"/>
            <p:cNvSpPr>
              <a:spLocks/>
            </p:cNvSpPr>
            <p:nvPr/>
          </p:nvSpPr>
          <p:spPr bwMode="auto">
            <a:xfrm>
              <a:off x="4868" y="2639"/>
              <a:ext cx="54" cy="30"/>
            </a:xfrm>
            <a:custGeom>
              <a:avLst/>
              <a:gdLst>
                <a:gd name="T0" fmla="*/ 0 w 54"/>
                <a:gd name="T1" fmla="*/ 15 h 30"/>
                <a:gd name="T2" fmla="*/ 36 w 54"/>
                <a:gd name="T3" fmla="*/ 15 h 30"/>
                <a:gd name="T4" fmla="*/ 49 w 54"/>
                <a:gd name="T5" fmla="*/ 0 h 30"/>
                <a:gd name="T6" fmla="*/ 53 w 54"/>
                <a:gd name="T7" fmla="*/ 6 h 30"/>
                <a:gd name="T8" fmla="*/ 45 w 54"/>
                <a:gd name="T9" fmla="*/ 23 h 30"/>
                <a:gd name="T10" fmla="*/ 23 w 54"/>
                <a:gd name="T11" fmla="*/ 23 h 30"/>
                <a:gd name="T12" fmla="*/ 14 w 54"/>
                <a:gd name="T13" fmla="*/ 29 h 30"/>
                <a:gd name="T14" fmla="*/ 0 w 54"/>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0">
                  <a:moveTo>
                    <a:pt x="0" y="15"/>
                  </a:moveTo>
                  <a:lnTo>
                    <a:pt x="36" y="15"/>
                  </a:lnTo>
                  <a:lnTo>
                    <a:pt x="49" y="0"/>
                  </a:lnTo>
                  <a:lnTo>
                    <a:pt x="53" y="6"/>
                  </a:lnTo>
                  <a:lnTo>
                    <a:pt x="45" y="23"/>
                  </a:lnTo>
                  <a:lnTo>
                    <a:pt x="23" y="23"/>
                  </a:lnTo>
                  <a:lnTo>
                    <a:pt x="14" y="29"/>
                  </a:lnTo>
                  <a:lnTo>
                    <a:pt x="0" y="1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7" name="Freeform 185"/>
            <p:cNvSpPr>
              <a:spLocks/>
            </p:cNvSpPr>
            <p:nvPr/>
          </p:nvSpPr>
          <p:spPr bwMode="auto">
            <a:xfrm>
              <a:off x="4927" y="2629"/>
              <a:ext cx="17" cy="17"/>
            </a:xfrm>
            <a:custGeom>
              <a:avLst/>
              <a:gdLst>
                <a:gd name="T0" fmla="*/ 0 w 17"/>
                <a:gd name="T1" fmla="*/ 12 h 17"/>
                <a:gd name="T2" fmla="*/ 4 w 17"/>
                <a:gd name="T3" fmla="*/ 16 h 17"/>
                <a:gd name="T4" fmla="*/ 16 w 17"/>
                <a:gd name="T5" fmla="*/ 16 h 17"/>
                <a:gd name="T6" fmla="*/ 16 w 17"/>
                <a:gd name="T7" fmla="*/ 6 h 17"/>
                <a:gd name="T8" fmla="*/ 8 w 17"/>
                <a:gd name="T9" fmla="*/ 0 h 17"/>
                <a:gd name="T10" fmla="*/ 0 w 17"/>
                <a:gd name="T11" fmla="*/ 12 h 17"/>
              </a:gdLst>
              <a:ahLst/>
              <a:cxnLst>
                <a:cxn ang="0">
                  <a:pos x="T0" y="T1"/>
                </a:cxn>
                <a:cxn ang="0">
                  <a:pos x="T2" y="T3"/>
                </a:cxn>
                <a:cxn ang="0">
                  <a:pos x="T4" y="T5"/>
                </a:cxn>
                <a:cxn ang="0">
                  <a:pos x="T6" y="T7"/>
                </a:cxn>
                <a:cxn ang="0">
                  <a:pos x="T8" y="T9"/>
                </a:cxn>
                <a:cxn ang="0">
                  <a:pos x="T10" y="T11"/>
                </a:cxn>
              </a:cxnLst>
              <a:rect l="0" t="0" r="r" b="b"/>
              <a:pathLst>
                <a:path w="17" h="17">
                  <a:moveTo>
                    <a:pt x="0" y="12"/>
                  </a:moveTo>
                  <a:lnTo>
                    <a:pt x="4" y="16"/>
                  </a:lnTo>
                  <a:lnTo>
                    <a:pt x="16" y="16"/>
                  </a:lnTo>
                  <a:lnTo>
                    <a:pt x="16" y="6"/>
                  </a:lnTo>
                  <a:lnTo>
                    <a:pt x="8" y="0"/>
                  </a:lnTo>
                  <a:lnTo>
                    <a:pt x="0" y="1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8" name="Freeform 186"/>
            <p:cNvSpPr>
              <a:spLocks/>
            </p:cNvSpPr>
            <p:nvPr/>
          </p:nvSpPr>
          <p:spPr bwMode="auto">
            <a:xfrm>
              <a:off x="4960" y="2658"/>
              <a:ext cx="17" cy="22"/>
            </a:xfrm>
            <a:custGeom>
              <a:avLst/>
              <a:gdLst>
                <a:gd name="T0" fmla="*/ 0 w 17"/>
                <a:gd name="T1" fmla="*/ 10 h 22"/>
                <a:gd name="T2" fmla="*/ 8 w 17"/>
                <a:gd name="T3" fmla="*/ 21 h 22"/>
                <a:gd name="T4" fmla="*/ 16 w 17"/>
                <a:gd name="T5" fmla="*/ 21 h 22"/>
                <a:gd name="T6" fmla="*/ 16 w 17"/>
                <a:gd name="T7" fmla="*/ 4 h 22"/>
                <a:gd name="T8" fmla="*/ 10 w 17"/>
                <a:gd name="T9" fmla="*/ 0 h 22"/>
                <a:gd name="T10" fmla="*/ 0 w 17"/>
                <a:gd name="T11" fmla="*/ 1 h 22"/>
                <a:gd name="T12" fmla="*/ 0 w 17"/>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0" y="10"/>
                  </a:moveTo>
                  <a:lnTo>
                    <a:pt x="8" y="21"/>
                  </a:lnTo>
                  <a:lnTo>
                    <a:pt x="16" y="21"/>
                  </a:lnTo>
                  <a:lnTo>
                    <a:pt x="16" y="4"/>
                  </a:lnTo>
                  <a:lnTo>
                    <a:pt x="10" y="0"/>
                  </a:lnTo>
                  <a:lnTo>
                    <a:pt x="0" y="1"/>
                  </a:lnTo>
                  <a:lnTo>
                    <a:pt x="0" y="1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59" name="Freeform 187"/>
            <p:cNvSpPr>
              <a:spLocks/>
            </p:cNvSpPr>
            <p:nvPr/>
          </p:nvSpPr>
          <p:spPr bwMode="auto">
            <a:xfrm>
              <a:off x="5005" y="2688"/>
              <a:ext cx="17" cy="18"/>
            </a:xfrm>
            <a:custGeom>
              <a:avLst/>
              <a:gdLst>
                <a:gd name="T0" fmla="*/ 0 w 17"/>
                <a:gd name="T1" fmla="*/ 3 h 18"/>
                <a:gd name="T2" fmla="*/ 16 w 17"/>
                <a:gd name="T3" fmla="*/ 17 h 18"/>
                <a:gd name="T4" fmla="*/ 16 w 17"/>
                <a:gd name="T5" fmla="*/ 6 h 18"/>
                <a:gd name="T6" fmla="*/ 8 w 17"/>
                <a:gd name="T7" fmla="*/ 0 h 18"/>
                <a:gd name="T8" fmla="*/ 0 w 17"/>
                <a:gd name="T9" fmla="*/ 3 h 18"/>
              </a:gdLst>
              <a:ahLst/>
              <a:cxnLst>
                <a:cxn ang="0">
                  <a:pos x="T0" y="T1"/>
                </a:cxn>
                <a:cxn ang="0">
                  <a:pos x="T2" y="T3"/>
                </a:cxn>
                <a:cxn ang="0">
                  <a:pos x="T4" y="T5"/>
                </a:cxn>
                <a:cxn ang="0">
                  <a:pos x="T6" y="T7"/>
                </a:cxn>
                <a:cxn ang="0">
                  <a:pos x="T8" y="T9"/>
                </a:cxn>
              </a:cxnLst>
              <a:rect l="0" t="0" r="r" b="b"/>
              <a:pathLst>
                <a:path w="17" h="18">
                  <a:moveTo>
                    <a:pt x="0" y="3"/>
                  </a:moveTo>
                  <a:lnTo>
                    <a:pt x="16" y="17"/>
                  </a:lnTo>
                  <a:lnTo>
                    <a:pt x="16" y="6"/>
                  </a:lnTo>
                  <a:lnTo>
                    <a:pt x="8" y="0"/>
                  </a:lnTo>
                  <a:lnTo>
                    <a:pt x="0" y="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0" name="Freeform 188"/>
            <p:cNvSpPr>
              <a:spLocks/>
            </p:cNvSpPr>
            <p:nvPr/>
          </p:nvSpPr>
          <p:spPr bwMode="auto">
            <a:xfrm>
              <a:off x="5038" y="2706"/>
              <a:ext cx="17" cy="17"/>
            </a:xfrm>
            <a:custGeom>
              <a:avLst/>
              <a:gdLst>
                <a:gd name="T0" fmla="*/ 0 w 17"/>
                <a:gd name="T1" fmla="*/ 0 h 17"/>
                <a:gd name="T2" fmla="*/ 0 w 17"/>
                <a:gd name="T3" fmla="*/ 12 h 17"/>
                <a:gd name="T4" fmla="*/ 14 w 17"/>
                <a:gd name="T5" fmla="*/ 16 h 17"/>
                <a:gd name="T6" fmla="*/ 16 w 17"/>
                <a:gd name="T7" fmla="*/ 12 h 17"/>
                <a:gd name="T8" fmla="*/ 16 w 17"/>
                <a:gd name="T9" fmla="*/ 4 h 17"/>
                <a:gd name="T10" fmla="*/ 0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0" y="0"/>
                  </a:moveTo>
                  <a:lnTo>
                    <a:pt x="0" y="12"/>
                  </a:lnTo>
                  <a:lnTo>
                    <a:pt x="14" y="16"/>
                  </a:lnTo>
                  <a:lnTo>
                    <a:pt x="16" y="12"/>
                  </a:lnTo>
                  <a:lnTo>
                    <a:pt x="16" y="4"/>
                  </a:lnTo>
                  <a:lnTo>
                    <a:pt x="0"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1" name="Freeform 189"/>
            <p:cNvSpPr>
              <a:spLocks/>
            </p:cNvSpPr>
            <p:nvPr/>
          </p:nvSpPr>
          <p:spPr bwMode="auto">
            <a:xfrm>
              <a:off x="5027" y="2724"/>
              <a:ext cx="17" cy="17"/>
            </a:xfrm>
            <a:custGeom>
              <a:avLst/>
              <a:gdLst>
                <a:gd name="T0" fmla="*/ 2 w 17"/>
                <a:gd name="T1" fmla="*/ 16 h 17"/>
                <a:gd name="T2" fmla="*/ 0 w 17"/>
                <a:gd name="T3" fmla="*/ 0 h 17"/>
                <a:gd name="T4" fmla="*/ 16 w 17"/>
                <a:gd name="T5" fmla="*/ 16 h 17"/>
                <a:gd name="T6" fmla="*/ 2 w 17"/>
                <a:gd name="T7" fmla="*/ 16 h 17"/>
              </a:gdLst>
              <a:ahLst/>
              <a:cxnLst>
                <a:cxn ang="0">
                  <a:pos x="T0" y="T1"/>
                </a:cxn>
                <a:cxn ang="0">
                  <a:pos x="T2" y="T3"/>
                </a:cxn>
                <a:cxn ang="0">
                  <a:pos x="T4" y="T5"/>
                </a:cxn>
                <a:cxn ang="0">
                  <a:pos x="T6" y="T7"/>
                </a:cxn>
              </a:cxnLst>
              <a:rect l="0" t="0" r="r" b="b"/>
              <a:pathLst>
                <a:path w="17" h="17">
                  <a:moveTo>
                    <a:pt x="2" y="16"/>
                  </a:moveTo>
                  <a:lnTo>
                    <a:pt x="0" y="0"/>
                  </a:lnTo>
                  <a:lnTo>
                    <a:pt x="16" y="16"/>
                  </a:lnTo>
                  <a:lnTo>
                    <a:pt x="2" y="1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2" name="Freeform 190"/>
            <p:cNvSpPr>
              <a:spLocks/>
            </p:cNvSpPr>
            <p:nvPr/>
          </p:nvSpPr>
          <p:spPr bwMode="auto">
            <a:xfrm>
              <a:off x="5052" y="2736"/>
              <a:ext cx="17" cy="17"/>
            </a:xfrm>
            <a:custGeom>
              <a:avLst/>
              <a:gdLst>
                <a:gd name="T0" fmla="*/ 12 w 17"/>
                <a:gd name="T1" fmla="*/ 0 h 17"/>
                <a:gd name="T2" fmla="*/ 16 w 17"/>
                <a:gd name="T3" fmla="*/ 12 h 17"/>
                <a:gd name="T4" fmla="*/ 16 w 17"/>
                <a:gd name="T5" fmla="*/ 16 h 17"/>
                <a:gd name="T6" fmla="*/ 6 w 17"/>
                <a:gd name="T7" fmla="*/ 16 h 17"/>
                <a:gd name="T8" fmla="*/ 0 w 17"/>
                <a:gd name="T9" fmla="*/ 0 h 17"/>
                <a:gd name="T10" fmla="*/ 12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12" y="0"/>
                  </a:moveTo>
                  <a:lnTo>
                    <a:pt x="16" y="12"/>
                  </a:lnTo>
                  <a:lnTo>
                    <a:pt x="16" y="16"/>
                  </a:lnTo>
                  <a:lnTo>
                    <a:pt x="6" y="16"/>
                  </a:lnTo>
                  <a:lnTo>
                    <a:pt x="0" y="0"/>
                  </a:lnTo>
                  <a:lnTo>
                    <a:pt x="12"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3" name="Freeform 191"/>
            <p:cNvSpPr>
              <a:spLocks/>
            </p:cNvSpPr>
            <p:nvPr/>
          </p:nvSpPr>
          <p:spPr bwMode="auto">
            <a:xfrm>
              <a:off x="3674" y="1043"/>
              <a:ext cx="21" cy="22"/>
            </a:xfrm>
            <a:custGeom>
              <a:avLst/>
              <a:gdLst>
                <a:gd name="T0" fmla="*/ 20 w 21"/>
                <a:gd name="T1" fmla="*/ 19 h 22"/>
                <a:gd name="T2" fmla="*/ 15 w 21"/>
                <a:gd name="T3" fmla="*/ 21 h 22"/>
                <a:gd name="T4" fmla="*/ 7 w 21"/>
                <a:gd name="T5" fmla="*/ 16 h 22"/>
                <a:gd name="T6" fmla="*/ 0 w 21"/>
                <a:gd name="T7" fmla="*/ 11 h 22"/>
                <a:gd name="T8" fmla="*/ 2 w 21"/>
                <a:gd name="T9" fmla="*/ 0 h 22"/>
                <a:gd name="T10" fmla="*/ 15 w 21"/>
                <a:gd name="T11" fmla="*/ 8 h 22"/>
                <a:gd name="T12" fmla="*/ 20 w 21"/>
                <a:gd name="T13" fmla="*/ 19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20" y="19"/>
                  </a:moveTo>
                  <a:lnTo>
                    <a:pt x="15" y="21"/>
                  </a:lnTo>
                  <a:lnTo>
                    <a:pt x="7" y="16"/>
                  </a:lnTo>
                  <a:lnTo>
                    <a:pt x="0" y="11"/>
                  </a:lnTo>
                  <a:lnTo>
                    <a:pt x="2" y="0"/>
                  </a:lnTo>
                  <a:lnTo>
                    <a:pt x="15" y="8"/>
                  </a:lnTo>
                  <a:lnTo>
                    <a:pt x="20" y="19"/>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4" name="Freeform 192"/>
            <p:cNvSpPr>
              <a:spLocks/>
            </p:cNvSpPr>
            <p:nvPr/>
          </p:nvSpPr>
          <p:spPr bwMode="auto">
            <a:xfrm>
              <a:off x="3420" y="1808"/>
              <a:ext cx="114" cy="124"/>
            </a:xfrm>
            <a:custGeom>
              <a:avLst/>
              <a:gdLst>
                <a:gd name="T0" fmla="*/ 89 w 114"/>
                <a:gd name="T1" fmla="*/ 2 h 124"/>
                <a:gd name="T2" fmla="*/ 82 w 114"/>
                <a:gd name="T3" fmla="*/ 6 h 124"/>
                <a:gd name="T4" fmla="*/ 77 w 114"/>
                <a:gd name="T5" fmla="*/ 9 h 124"/>
                <a:gd name="T6" fmla="*/ 71 w 114"/>
                <a:gd name="T7" fmla="*/ 9 h 124"/>
                <a:gd name="T8" fmla="*/ 58 w 114"/>
                <a:gd name="T9" fmla="*/ 14 h 124"/>
                <a:gd name="T10" fmla="*/ 48 w 114"/>
                <a:gd name="T11" fmla="*/ 7 h 124"/>
                <a:gd name="T12" fmla="*/ 29 w 114"/>
                <a:gd name="T13" fmla="*/ 0 h 124"/>
                <a:gd name="T14" fmla="*/ 24 w 114"/>
                <a:gd name="T15" fmla="*/ 4 h 124"/>
                <a:gd name="T16" fmla="*/ 40 w 114"/>
                <a:gd name="T17" fmla="*/ 14 h 124"/>
                <a:gd name="T18" fmla="*/ 38 w 114"/>
                <a:gd name="T19" fmla="*/ 17 h 124"/>
                <a:gd name="T20" fmla="*/ 25 w 114"/>
                <a:gd name="T21" fmla="*/ 15 h 124"/>
                <a:gd name="T22" fmla="*/ 6 w 114"/>
                <a:gd name="T23" fmla="*/ 21 h 124"/>
                <a:gd name="T24" fmla="*/ 0 w 114"/>
                <a:gd name="T25" fmla="*/ 28 h 124"/>
                <a:gd name="T26" fmla="*/ 9 w 114"/>
                <a:gd name="T27" fmla="*/ 33 h 124"/>
                <a:gd name="T28" fmla="*/ 16 w 114"/>
                <a:gd name="T29" fmla="*/ 58 h 124"/>
                <a:gd name="T30" fmla="*/ 26 w 114"/>
                <a:gd name="T31" fmla="*/ 58 h 124"/>
                <a:gd name="T32" fmla="*/ 26 w 114"/>
                <a:gd name="T33" fmla="*/ 67 h 124"/>
                <a:gd name="T34" fmla="*/ 31 w 114"/>
                <a:gd name="T35" fmla="*/ 72 h 124"/>
                <a:gd name="T36" fmla="*/ 45 w 114"/>
                <a:gd name="T37" fmla="*/ 64 h 124"/>
                <a:gd name="T38" fmla="*/ 57 w 114"/>
                <a:gd name="T39" fmla="*/ 77 h 124"/>
                <a:gd name="T40" fmla="*/ 73 w 114"/>
                <a:gd name="T41" fmla="*/ 81 h 124"/>
                <a:gd name="T42" fmla="*/ 63 w 114"/>
                <a:gd name="T43" fmla="*/ 102 h 124"/>
                <a:gd name="T44" fmla="*/ 104 w 114"/>
                <a:gd name="T45" fmla="*/ 123 h 124"/>
                <a:gd name="T46" fmla="*/ 92 w 114"/>
                <a:gd name="T47" fmla="*/ 91 h 124"/>
                <a:gd name="T48" fmla="*/ 94 w 114"/>
                <a:gd name="T49" fmla="*/ 71 h 124"/>
                <a:gd name="T50" fmla="*/ 102 w 114"/>
                <a:gd name="T51" fmla="*/ 52 h 124"/>
                <a:gd name="T52" fmla="*/ 113 w 114"/>
                <a:gd name="T53" fmla="*/ 47 h 124"/>
                <a:gd name="T54" fmla="*/ 107 w 114"/>
                <a:gd name="T55" fmla="*/ 41 h 124"/>
                <a:gd name="T56" fmla="*/ 93 w 114"/>
                <a:gd name="T57" fmla="*/ 6 h 124"/>
                <a:gd name="T58" fmla="*/ 89 w 114"/>
                <a:gd name="T5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24">
                  <a:moveTo>
                    <a:pt x="89" y="2"/>
                  </a:moveTo>
                  <a:lnTo>
                    <a:pt x="82" y="6"/>
                  </a:lnTo>
                  <a:lnTo>
                    <a:pt x="77" y="9"/>
                  </a:lnTo>
                  <a:lnTo>
                    <a:pt x="71" y="9"/>
                  </a:lnTo>
                  <a:lnTo>
                    <a:pt x="58" y="14"/>
                  </a:lnTo>
                  <a:lnTo>
                    <a:pt x="48" y="7"/>
                  </a:lnTo>
                  <a:lnTo>
                    <a:pt x="29" y="0"/>
                  </a:lnTo>
                  <a:lnTo>
                    <a:pt x="24" y="4"/>
                  </a:lnTo>
                  <a:lnTo>
                    <a:pt x="40" y="14"/>
                  </a:lnTo>
                  <a:lnTo>
                    <a:pt x="38" y="17"/>
                  </a:lnTo>
                  <a:lnTo>
                    <a:pt x="25" y="15"/>
                  </a:lnTo>
                  <a:lnTo>
                    <a:pt x="6" y="21"/>
                  </a:lnTo>
                  <a:lnTo>
                    <a:pt x="0" y="28"/>
                  </a:lnTo>
                  <a:lnTo>
                    <a:pt x="9" y="33"/>
                  </a:lnTo>
                  <a:lnTo>
                    <a:pt x="16" y="58"/>
                  </a:lnTo>
                  <a:lnTo>
                    <a:pt x="26" y="58"/>
                  </a:lnTo>
                  <a:lnTo>
                    <a:pt x="26" y="67"/>
                  </a:lnTo>
                  <a:lnTo>
                    <a:pt x="31" y="72"/>
                  </a:lnTo>
                  <a:lnTo>
                    <a:pt x="45" y="64"/>
                  </a:lnTo>
                  <a:lnTo>
                    <a:pt x="57" y="77"/>
                  </a:lnTo>
                  <a:lnTo>
                    <a:pt x="73" y="81"/>
                  </a:lnTo>
                  <a:lnTo>
                    <a:pt x="63" y="102"/>
                  </a:lnTo>
                  <a:lnTo>
                    <a:pt x="104" y="123"/>
                  </a:lnTo>
                  <a:lnTo>
                    <a:pt x="92" y="91"/>
                  </a:lnTo>
                  <a:lnTo>
                    <a:pt x="94" y="71"/>
                  </a:lnTo>
                  <a:lnTo>
                    <a:pt x="102" y="52"/>
                  </a:lnTo>
                  <a:lnTo>
                    <a:pt x="113" y="47"/>
                  </a:lnTo>
                  <a:lnTo>
                    <a:pt x="107" y="41"/>
                  </a:lnTo>
                  <a:lnTo>
                    <a:pt x="93" y="6"/>
                  </a:lnTo>
                  <a:lnTo>
                    <a:pt x="89" y="2"/>
                  </a:lnTo>
                </a:path>
              </a:pathLst>
            </a:custGeom>
            <a:solidFill>
              <a:srgbClr val="3399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5" name="Freeform 193"/>
            <p:cNvSpPr>
              <a:spLocks/>
            </p:cNvSpPr>
            <p:nvPr/>
          </p:nvSpPr>
          <p:spPr bwMode="auto">
            <a:xfrm>
              <a:off x="3440" y="1872"/>
              <a:ext cx="31" cy="25"/>
            </a:xfrm>
            <a:custGeom>
              <a:avLst/>
              <a:gdLst>
                <a:gd name="T0" fmla="*/ 30 w 31"/>
                <a:gd name="T1" fmla="*/ 18 h 25"/>
                <a:gd name="T2" fmla="*/ 25 w 31"/>
                <a:gd name="T3" fmla="*/ 13 h 25"/>
                <a:gd name="T4" fmla="*/ 24 w 31"/>
                <a:gd name="T5" fmla="*/ 11 h 25"/>
                <a:gd name="T6" fmla="*/ 16 w 31"/>
                <a:gd name="T7" fmla="*/ 3 h 25"/>
                <a:gd name="T8" fmla="*/ 13 w 31"/>
                <a:gd name="T9" fmla="*/ 0 h 25"/>
                <a:gd name="T10" fmla="*/ 0 w 31"/>
                <a:gd name="T11" fmla="*/ 1 h 25"/>
                <a:gd name="T12" fmla="*/ 29 w 31"/>
                <a:gd name="T13" fmla="*/ 24 h 25"/>
                <a:gd name="T14" fmla="*/ 30 w 31"/>
                <a:gd name="T15" fmla="*/ 1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5">
                  <a:moveTo>
                    <a:pt x="30" y="18"/>
                  </a:moveTo>
                  <a:lnTo>
                    <a:pt x="25" y="13"/>
                  </a:lnTo>
                  <a:lnTo>
                    <a:pt x="24" y="11"/>
                  </a:lnTo>
                  <a:lnTo>
                    <a:pt x="16" y="3"/>
                  </a:lnTo>
                  <a:lnTo>
                    <a:pt x="13" y="0"/>
                  </a:lnTo>
                  <a:lnTo>
                    <a:pt x="0" y="1"/>
                  </a:lnTo>
                  <a:lnTo>
                    <a:pt x="29" y="24"/>
                  </a:lnTo>
                  <a:lnTo>
                    <a:pt x="30" y="18"/>
                  </a:lnTo>
                </a:path>
              </a:pathLst>
            </a:custGeom>
            <a:gradFill rotWithShape="0">
              <a:gsLst>
                <a:gs pos="0">
                  <a:srgbClr val="00CCFF">
                    <a:gamma/>
                    <a:shade val="46275"/>
                    <a:invGamma/>
                  </a:srgbClr>
                </a:gs>
                <a:gs pos="100000">
                  <a:srgbClr val="00CCFF"/>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6" name="Freeform 194"/>
            <p:cNvSpPr>
              <a:spLocks/>
            </p:cNvSpPr>
            <p:nvPr/>
          </p:nvSpPr>
          <p:spPr bwMode="auto">
            <a:xfrm>
              <a:off x="3828" y="1849"/>
              <a:ext cx="81" cy="122"/>
            </a:xfrm>
            <a:custGeom>
              <a:avLst/>
              <a:gdLst>
                <a:gd name="T0" fmla="*/ 76 w 81"/>
                <a:gd name="T1" fmla="*/ 56 h 122"/>
                <a:gd name="T2" fmla="*/ 67 w 81"/>
                <a:gd name="T3" fmla="*/ 85 h 122"/>
                <a:gd name="T4" fmla="*/ 80 w 81"/>
                <a:gd name="T5" fmla="*/ 103 h 122"/>
                <a:gd name="T6" fmla="*/ 50 w 81"/>
                <a:gd name="T7" fmla="*/ 121 h 122"/>
                <a:gd name="T8" fmla="*/ 22 w 81"/>
                <a:gd name="T9" fmla="*/ 104 h 122"/>
                <a:gd name="T10" fmla="*/ 21 w 81"/>
                <a:gd name="T11" fmla="*/ 95 h 122"/>
                <a:gd name="T12" fmla="*/ 0 w 81"/>
                <a:gd name="T13" fmla="*/ 101 h 122"/>
                <a:gd name="T14" fmla="*/ 15 w 81"/>
                <a:gd name="T15" fmla="*/ 82 h 122"/>
                <a:gd name="T16" fmla="*/ 17 w 81"/>
                <a:gd name="T17" fmla="*/ 51 h 122"/>
                <a:gd name="T18" fmla="*/ 17 w 81"/>
                <a:gd name="T19" fmla="*/ 32 h 122"/>
                <a:gd name="T20" fmla="*/ 13 w 81"/>
                <a:gd name="T21" fmla="*/ 17 h 122"/>
                <a:gd name="T22" fmla="*/ 21 w 81"/>
                <a:gd name="T23" fmla="*/ 5 h 122"/>
                <a:gd name="T24" fmla="*/ 29 w 81"/>
                <a:gd name="T25" fmla="*/ 8 h 122"/>
                <a:gd name="T26" fmla="*/ 40 w 81"/>
                <a:gd name="T27" fmla="*/ 0 h 122"/>
                <a:gd name="T28" fmla="*/ 50 w 81"/>
                <a:gd name="T29" fmla="*/ 7 h 122"/>
                <a:gd name="T30" fmla="*/ 50 w 81"/>
                <a:gd name="T31" fmla="*/ 13 h 122"/>
                <a:gd name="T32" fmla="*/ 43 w 81"/>
                <a:gd name="T33" fmla="*/ 15 h 122"/>
                <a:gd name="T34" fmla="*/ 32 w 81"/>
                <a:gd name="T35" fmla="*/ 24 h 122"/>
                <a:gd name="T36" fmla="*/ 31 w 81"/>
                <a:gd name="T37" fmla="*/ 36 h 122"/>
                <a:gd name="T38" fmla="*/ 29 w 81"/>
                <a:gd name="T39" fmla="*/ 59 h 122"/>
                <a:gd name="T40" fmla="*/ 50 w 81"/>
                <a:gd name="T41" fmla="*/ 64 h 122"/>
                <a:gd name="T42" fmla="*/ 76 w 81"/>
                <a:gd name="T43"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122">
                  <a:moveTo>
                    <a:pt x="76" y="56"/>
                  </a:moveTo>
                  <a:lnTo>
                    <a:pt x="67" y="85"/>
                  </a:lnTo>
                  <a:lnTo>
                    <a:pt x="80" y="103"/>
                  </a:lnTo>
                  <a:lnTo>
                    <a:pt x="50" y="121"/>
                  </a:lnTo>
                  <a:lnTo>
                    <a:pt x="22" y="104"/>
                  </a:lnTo>
                  <a:lnTo>
                    <a:pt x="21" y="95"/>
                  </a:lnTo>
                  <a:lnTo>
                    <a:pt x="0" y="101"/>
                  </a:lnTo>
                  <a:lnTo>
                    <a:pt x="15" y="82"/>
                  </a:lnTo>
                  <a:lnTo>
                    <a:pt x="17" y="51"/>
                  </a:lnTo>
                  <a:lnTo>
                    <a:pt x="17" y="32"/>
                  </a:lnTo>
                  <a:lnTo>
                    <a:pt x="13" y="17"/>
                  </a:lnTo>
                  <a:lnTo>
                    <a:pt x="21" y="5"/>
                  </a:lnTo>
                  <a:lnTo>
                    <a:pt x="29" y="8"/>
                  </a:lnTo>
                  <a:lnTo>
                    <a:pt x="40" y="0"/>
                  </a:lnTo>
                  <a:lnTo>
                    <a:pt x="50" y="7"/>
                  </a:lnTo>
                  <a:lnTo>
                    <a:pt x="50" y="13"/>
                  </a:lnTo>
                  <a:lnTo>
                    <a:pt x="43" y="15"/>
                  </a:lnTo>
                  <a:lnTo>
                    <a:pt x="32" y="24"/>
                  </a:lnTo>
                  <a:lnTo>
                    <a:pt x="31" y="36"/>
                  </a:lnTo>
                  <a:lnTo>
                    <a:pt x="29" y="59"/>
                  </a:lnTo>
                  <a:lnTo>
                    <a:pt x="50" y="64"/>
                  </a:lnTo>
                  <a:lnTo>
                    <a:pt x="76" y="5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7" name="Freeform 195"/>
            <p:cNvSpPr>
              <a:spLocks/>
            </p:cNvSpPr>
            <p:nvPr/>
          </p:nvSpPr>
          <p:spPr bwMode="auto">
            <a:xfrm>
              <a:off x="3673" y="1610"/>
              <a:ext cx="81" cy="112"/>
            </a:xfrm>
            <a:custGeom>
              <a:avLst/>
              <a:gdLst>
                <a:gd name="T0" fmla="*/ 42 w 81"/>
                <a:gd name="T1" fmla="*/ 15 h 112"/>
                <a:gd name="T2" fmla="*/ 41 w 81"/>
                <a:gd name="T3" fmla="*/ 12 h 112"/>
                <a:gd name="T4" fmla="*/ 36 w 81"/>
                <a:gd name="T5" fmla="*/ 10 h 112"/>
                <a:gd name="T6" fmla="*/ 31 w 81"/>
                <a:gd name="T7" fmla="*/ 14 h 112"/>
                <a:gd name="T8" fmla="*/ 20 w 81"/>
                <a:gd name="T9" fmla="*/ 23 h 112"/>
                <a:gd name="T10" fmla="*/ 14 w 81"/>
                <a:gd name="T11" fmla="*/ 33 h 112"/>
                <a:gd name="T12" fmla="*/ 15 w 81"/>
                <a:gd name="T13" fmla="*/ 35 h 112"/>
                <a:gd name="T14" fmla="*/ 15 w 81"/>
                <a:gd name="T15" fmla="*/ 39 h 112"/>
                <a:gd name="T16" fmla="*/ 11 w 81"/>
                <a:gd name="T17" fmla="*/ 43 h 112"/>
                <a:gd name="T18" fmla="*/ 5 w 81"/>
                <a:gd name="T19" fmla="*/ 47 h 112"/>
                <a:gd name="T20" fmla="*/ 5 w 81"/>
                <a:gd name="T21" fmla="*/ 61 h 112"/>
                <a:gd name="T22" fmla="*/ 5 w 81"/>
                <a:gd name="T23" fmla="*/ 71 h 112"/>
                <a:gd name="T24" fmla="*/ 0 w 81"/>
                <a:gd name="T25" fmla="*/ 85 h 112"/>
                <a:gd name="T26" fmla="*/ 6 w 81"/>
                <a:gd name="T27" fmla="*/ 103 h 112"/>
                <a:gd name="T28" fmla="*/ 10 w 81"/>
                <a:gd name="T29" fmla="*/ 105 h 112"/>
                <a:gd name="T30" fmla="*/ 14 w 81"/>
                <a:gd name="T31" fmla="*/ 103 h 112"/>
                <a:gd name="T32" fmla="*/ 25 w 81"/>
                <a:gd name="T33" fmla="*/ 109 h 112"/>
                <a:gd name="T34" fmla="*/ 31 w 81"/>
                <a:gd name="T35" fmla="*/ 111 h 112"/>
                <a:gd name="T36" fmla="*/ 45 w 81"/>
                <a:gd name="T37" fmla="*/ 108 h 112"/>
                <a:gd name="T38" fmla="*/ 50 w 81"/>
                <a:gd name="T39" fmla="*/ 100 h 112"/>
                <a:gd name="T40" fmla="*/ 54 w 81"/>
                <a:gd name="T41" fmla="*/ 85 h 112"/>
                <a:gd name="T42" fmla="*/ 56 w 81"/>
                <a:gd name="T43" fmla="*/ 74 h 112"/>
                <a:gd name="T44" fmla="*/ 63 w 81"/>
                <a:gd name="T45" fmla="*/ 69 h 112"/>
                <a:gd name="T46" fmla="*/ 73 w 81"/>
                <a:gd name="T47" fmla="*/ 67 h 112"/>
                <a:gd name="T48" fmla="*/ 76 w 81"/>
                <a:gd name="T49" fmla="*/ 57 h 112"/>
                <a:gd name="T50" fmla="*/ 69 w 81"/>
                <a:gd name="T51" fmla="*/ 46 h 112"/>
                <a:gd name="T52" fmla="*/ 68 w 81"/>
                <a:gd name="T53" fmla="*/ 32 h 112"/>
                <a:gd name="T54" fmla="*/ 72 w 81"/>
                <a:gd name="T55" fmla="*/ 29 h 112"/>
                <a:gd name="T56" fmla="*/ 75 w 81"/>
                <a:gd name="T57" fmla="*/ 14 h 112"/>
                <a:gd name="T58" fmla="*/ 80 w 81"/>
                <a:gd name="T59" fmla="*/ 4 h 112"/>
                <a:gd name="T60" fmla="*/ 78 w 81"/>
                <a:gd name="T61" fmla="*/ 3 h 112"/>
                <a:gd name="T62" fmla="*/ 69 w 81"/>
                <a:gd name="T63" fmla="*/ 0 h 112"/>
                <a:gd name="T64" fmla="*/ 61 w 81"/>
                <a:gd name="T65" fmla="*/ 3 h 112"/>
                <a:gd name="T66" fmla="*/ 59 w 81"/>
                <a:gd name="T67" fmla="*/ 7 h 112"/>
                <a:gd name="T68" fmla="*/ 58 w 81"/>
                <a:gd name="T69" fmla="*/ 10 h 112"/>
                <a:gd name="T70" fmla="*/ 55 w 81"/>
                <a:gd name="T71" fmla="*/ 11 h 112"/>
                <a:gd name="T72" fmla="*/ 52 w 81"/>
                <a:gd name="T73" fmla="*/ 14 h 112"/>
                <a:gd name="T74" fmla="*/ 47 w 81"/>
                <a:gd name="T75" fmla="*/ 11 h 112"/>
                <a:gd name="T76" fmla="*/ 42 w 81"/>
                <a:gd name="T77"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12">
                  <a:moveTo>
                    <a:pt x="42" y="15"/>
                  </a:moveTo>
                  <a:lnTo>
                    <a:pt x="41" y="12"/>
                  </a:lnTo>
                  <a:lnTo>
                    <a:pt x="36" y="10"/>
                  </a:lnTo>
                  <a:lnTo>
                    <a:pt x="31" y="14"/>
                  </a:lnTo>
                  <a:lnTo>
                    <a:pt x="20" y="23"/>
                  </a:lnTo>
                  <a:lnTo>
                    <a:pt x="14" y="33"/>
                  </a:lnTo>
                  <a:lnTo>
                    <a:pt x="15" y="35"/>
                  </a:lnTo>
                  <a:lnTo>
                    <a:pt x="15" y="39"/>
                  </a:lnTo>
                  <a:lnTo>
                    <a:pt x="11" y="43"/>
                  </a:lnTo>
                  <a:lnTo>
                    <a:pt x="5" y="47"/>
                  </a:lnTo>
                  <a:lnTo>
                    <a:pt x="5" y="61"/>
                  </a:lnTo>
                  <a:lnTo>
                    <a:pt x="5" y="71"/>
                  </a:lnTo>
                  <a:lnTo>
                    <a:pt x="0" y="85"/>
                  </a:lnTo>
                  <a:lnTo>
                    <a:pt x="6" y="103"/>
                  </a:lnTo>
                  <a:lnTo>
                    <a:pt x="10" y="105"/>
                  </a:lnTo>
                  <a:lnTo>
                    <a:pt x="14" y="103"/>
                  </a:lnTo>
                  <a:lnTo>
                    <a:pt x="25" y="109"/>
                  </a:lnTo>
                  <a:lnTo>
                    <a:pt x="31" y="111"/>
                  </a:lnTo>
                  <a:lnTo>
                    <a:pt x="45" y="108"/>
                  </a:lnTo>
                  <a:lnTo>
                    <a:pt x="50" y="100"/>
                  </a:lnTo>
                  <a:lnTo>
                    <a:pt x="54" y="85"/>
                  </a:lnTo>
                  <a:lnTo>
                    <a:pt x="56" y="74"/>
                  </a:lnTo>
                  <a:lnTo>
                    <a:pt x="63" y="69"/>
                  </a:lnTo>
                  <a:lnTo>
                    <a:pt x="73" y="67"/>
                  </a:lnTo>
                  <a:lnTo>
                    <a:pt x="76" y="57"/>
                  </a:lnTo>
                  <a:lnTo>
                    <a:pt x="69" y="46"/>
                  </a:lnTo>
                  <a:lnTo>
                    <a:pt x="68" y="32"/>
                  </a:lnTo>
                  <a:lnTo>
                    <a:pt x="72" y="29"/>
                  </a:lnTo>
                  <a:lnTo>
                    <a:pt x="75" y="14"/>
                  </a:lnTo>
                  <a:lnTo>
                    <a:pt x="80" y="4"/>
                  </a:lnTo>
                  <a:lnTo>
                    <a:pt x="78" y="3"/>
                  </a:lnTo>
                  <a:lnTo>
                    <a:pt x="69" y="0"/>
                  </a:lnTo>
                  <a:lnTo>
                    <a:pt x="61" y="3"/>
                  </a:lnTo>
                  <a:lnTo>
                    <a:pt x="59" y="7"/>
                  </a:lnTo>
                  <a:lnTo>
                    <a:pt x="58" y="10"/>
                  </a:lnTo>
                  <a:lnTo>
                    <a:pt x="55" y="11"/>
                  </a:lnTo>
                  <a:lnTo>
                    <a:pt x="52" y="14"/>
                  </a:lnTo>
                  <a:lnTo>
                    <a:pt x="47" y="11"/>
                  </a:lnTo>
                  <a:lnTo>
                    <a:pt x="42" y="1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8" name="Freeform 196"/>
            <p:cNvSpPr>
              <a:spLocks/>
            </p:cNvSpPr>
            <p:nvPr/>
          </p:nvSpPr>
          <p:spPr bwMode="auto">
            <a:xfrm>
              <a:off x="4039" y="2129"/>
              <a:ext cx="73" cy="112"/>
            </a:xfrm>
            <a:custGeom>
              <a:avLst/>
              <a:gdLst>
                <a:gd name="T0" fmla="*/ 2 w 73"/>
                <a:gd name="T1" fmla="*/ 68 h 112"/>
                <a:gd name="T2" fmla="*/ 0 w 73"/>
                <a:gd name="T3" fmla="*/ 35 h 112"/>
                <a:gd name="T4" fmla="*/ 8 w 73"/>
                <a:gd name="T5" fmla="*/ 19 h 112"/>
                <a:gd name="T6" fmla="*/ 0 w 73"/>
                <a:gd name="T7" fmla="*/ 13 h 112"/>
                <a:gd name="T8" fmla="*/ 0 w 73"/>
                <a:gd name="T9" fmla="*/ 2 h 112"/>
                <a:gd name="T10" fmla="*/ 8 w 73"/>
                <a:gd name="T11" fmla="*/ 0 h 112"/>
                <a:gd name="T12" fmla="*/ 16 w 73"/>
                <a:gd name="T13" fmla="*/ 11 h 112"/>
                <a:gd name="T14" fmla="*/ 29 w 73"/>
                <a:gd name="T15" fmla="*/ 8 h 112"/>
                <a:gd name="T16" fmla="*/ 30 w 73"/>
                <a:gd name="T17" fmla="*/ 10 h 112"/>
                <a:gd name="T18" fmla="*/ 24 w 73"/>
                <a:gd name="T19" fmla="*/ 21 h 112"/>
                <a:gd name="T20" fmla="*/ 30 w 73"/>
                <a:gd name="T21" fmla="*/ 26 h 112"/>
                <a:gd name="T22" fmla="*/ 39 w 73"/>
                <a:gd name="T23" fmla="*/ 26 h 112"/>
                <a:gd name="T24" fmla="*/ 58 w 73"/>
                <a:gd name="T25" fmla="*/ 22 h 112"/>
                <a:gd name="T26" fmla="*/ 65 w 73"/>
                <a:gd name="T27" fmla="*/ 28 h 112"/>
                <a:gd name="T28" fmla="*/ 65 w 73"/>
                <a:gd name="T29" fmla="*/ 32 h 112"/>
                <a:gd name="T30" fmla="*/ 51 w 73"/>
                <a:gd name="T31" fmla="*/ 35 h 112"/>
                <a:gd name="T32" fmla="*/ 48 w 73"/>
                <a:gd name="T33" fmla="*/ 49 h 112"/>
                <a:gd name="T34" fmla="*/ 52 w 73"/>
                <a:gd name="T35" fmla="*/ 57 h 112"/>
                <a:gd name="T36" fmla="*/ 62 w 73"/>
                <a:gd name="T37" fmla="*/ 51 h 112"/>
                <a:gd name="T38" fmla="*/ 72 w 73"/>
                <a:gd name="T39" fmla="*/ 58 h 112"/>
                <a:gd name="T40" fmla="*/ 70 w 73"/>
                <a:gd name="T41" fmla="*/ 111 h 112"/>
                <a:gd name="T42" fmla="*/ 52 w 73"/>
                <a:gd name="T43" fmla="*/ 96 h 112"/>
                <a:gd name="T44" fmla="*/ 55 w 73"/>
                <a:gd name="T45" fmla="*/ 89 h 112"/>
                <a:gd name="T46" fmla="*/ 45 w 73"/>
                <a:gd name="T47" fmla="*/ 74 h 112"/>
                <a:gd name="T48" fmla="*/ 39 w 73"/>
                <a:gd name="T49" fmla="*/ 74 h 112"/>
                <a:gd name="T50" fmla="*/ 33 w 73"/>
                <a:gd name="T51" fmla="*/ 83 h 112"/>
                <a:gd name="T52" fmla="*/ 6 w 73"/>
                <a:gd name="T53" fmla="*/ 81 h 112"/>
                <a:gd name="T54" fmla="*/ 2 w 73"/>
                <a:gd name="T55"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12">
                  <a:moveTo>
                    <a:pt x="2" y="68"/>
                  </a:moveTo>
                  <a:lnTo>
                    <a:pt x="0" y="35"/>
                  </a:lnTo>
                  <a:lnTo>
                    <a:pt x="8" y="19"/>
                  </a:lnTo>
                  <a:lnTo>
                    <a:pt x="0" y="13"/>
                  </a:lnTo>
                  <a:lnTo>
                    <a:pt x="0" y="2"/>
                  </a:lnTo>
                  <a:lnTo>
                    <a:pt x="8" y="0"/>
                  </a:lnTo>
                  <a:lnTo>
                    <a:pt x="16" y="11"/>
                  </a:lnTo>
                  <a:lnTo>
                    <a:pt x="29" y="8"/>
                  </a:lnTo>
                  <a:lnTo>
                    <a:pt x="30" y="10"/>
                  </a:lnTo>
                  <a:lnTo>
                    <a:pt x="24" y="21"/>
                  </a:lnTo>
                  <a:lnTo>
                    <a:pt x="30" y="26"/>
                  </a:lnTo>
                  <a:lnTo>
                    <a:pt x="39" y="26"/>
                  </a:lnTo>
                  <a:lnTo>
                    <a:pt x="58" y="22"/>
                  </a:lnTo>
                  <a:lnTo>
                    <a:pt x="65" y="28"/>
                  </a:lnTo>
                  <a:lnTo>
                    <a:pt x="65" y="32"/>
                  </a:lnTo>
                  <a:lnTo>
                    <a:pt x="51" y="35"/>
                  </a:lnTo>
                  <a:lnTo>
                    <a:pt x="48" y="49"/>
                  </a:lnTo>
                  <a:lnTo>
                    <a:pt x="52" y="57"/>
                  </a:lnTo>
                  <a:lnTo>
                    <a:pt x="62" y="51"/>
                  </a:lnTo>
                  <a:lnTo>
                    <a:pt x="72" y="58"/>
                  </a:lnTo>
                  <a:lnTo>
                    <a:pt x="70" y="111"/>
                  </a:lnTo>
                  <a:lnTo>
                    <a:pt x="52" y="96"/>
                  </a:lnTo>
                  <a:lnTo>
                    <a:pt x="55" y="89"/>
                  </a:lnTo>
                  <a:lnTo>
                    <a:pt x="45" y="74"/>
                  </a:lnTo>
                  <a:lnTo>
                    <a:pt x="39" y="74"/>
                  </a:lnTo>
                  <a:lnTo>
                    <a:pt x="33" y="83"/>
                  </a:lnTo>
                  <a:lnTo>
                    <a:pt x="6" y="81"/>
                  </a:lnTo>
                  <a:lnTo>
                    <a:pt x="2" y="6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69" name="Freeform 197"/>
            <p:cNvSpPr>
              <a:spLocks/>
            </p:cNvSpPr>
            <p:nvPr/>
          </p:nvSpPr>
          <p:spPr bwMode="auto">
            <a:xfrm>
              <a:off x="5262" y="2960"/>
              <a:ext cx="53" cy="46"/>
            </a:xfrm>
            <a:custGeom>
              <a:avLst/>
              <a:gdLst>
                <a:gd name="T0" fmla="*/ 31 w 53"/>
                <a:gd name="T1" fmla="*/ 35 h 46"/>
                <a:gd name="T2" fmla="*/ 34 w 53"/>
                <a:gd name="T3" fmla="*/ 38 h 46"/>
                <a:gd name="T4" fmla="*/ 37 w 53"/>
                <a:gd name="T5" fmla="*/ 40 h 46"/>
                <a:gd name="T6" fmla="*/ 40 w 53"/>
                <a:gd name="T7" fmla="*/ 42 h 46"/>
                <a:gd name="T8" fmla="*/ 44 w 53"/>
                <a:gd name="T9" fmla="*/ 43 h 46"/>
                <a:gd name="T10" fmla="*/ 48 w 53"/>
                <a:gd name="T11" fmla="*/ 45 h 46"/>
                <a:gd name="T12" fmla="*/ 51 w 53"/>
                <a:gd name="T13" fmla="*/ 45 h 46"/>
                <a:gd name="T14" fmla="*/ 52 w 53"/>
                <a:gd name="T15" fmla="*/ 43 h 46"/>
                <a:gd name="T16" fmla="*/ 51 w 53"/>
                <a:gd name="T17" fmla="*/ 38 h 46"/>
                <a:gd name="T18" fmla="*/ 49 w 53"/>
                <a:gd name="T19" fmla="*/ 35 h 46"/>
                <a:gd name="T20" fmla="*/ 46 w 53"/>
                <a:gd name="T21" fmla="*/ 31 h 46"/>
                <a:gd name="T22" fmla="*/ 42 w 53"/>
                <a:gd name="T23" fmla="*/ 29 h 46"/>
                <a:gd name="T24" fmla="*/ 40 w 53"/>
                <a:gd name="T25" fmla="*/ 28 h 46"/>
                <a:gd name="T26" fmla="*/ 38 w 53"/>
                <a:gd name="T27" fmla="*/ 26 h 46"/>
                <a:gd name="T28" fmla="*/ 36 w 53"/>
                <a:gd name="T29" fmla="*/ 23 h 46"/>
                <a:gd name="T30" fmla="*/ 34 w 53"/>
                <a:gd name="T31" fmla="*/ 20 h 46"/>
                <a:gd name="T32" fmla="*/ 30 w 53"/>
                <a:gd name="T33" fmla="*/ 17 h 46"/>
                <a:gd name="T34" fmla="*/ 26 w 53"/>
                <a:gd name="T35" fmla="*/ 15 h 46"/>
                <a:gd name="T36" fmla="*/ 22 w 53"/>
                <a:gd name="T37" fmla="*/ 14 h 46"/>
                <a:gd name="T38" fmla="*/ 17 w 53"/>
                <a:gd name="T39" fmla="*/ 12 h 46"/>
                <a:gd name="T40" fmla="*/ 13 w 53"/>
                <a:gd name="T41" fmla="*/ 9 h 46"/>
                <a:gd name="T42" fmla="*/ 9 w 53"/>
                <a:gd name="T43" fmla="*/ 4 h 46"/>
                <a:gd name="T44" fmla="*/ 7 w 53"/>
                <a:gd name="T45" fmla="*/ 2 h 46"/>
                <a:gd name="T46" fmla="*/ 4 w 53"/>
                <a:gd name="T47" fmla="*/ 0 h 46"/>
                <a:gd name="T48" fmla="*/ 2 w 53"/>
                <a:gd name="T49" fmla="*/ 0 h 46"/>
                <a:gd name="T50" fmla="*/ 0 w 53"/>
                <a:gd name="T51" fmla="*/ 1 h 46"/>
                <a:gd name="T52" fmla="*/ 0 w 53"/>
                <a:gd name="T53" fmla="*/ 4 h 46"/>
                <a:gd name="T54" fmla="*/ 0 w 53"/>
                <a:gd name="T55" fmla="*/ 7 h 46"/>
                <a:gd name="T56" fmla="*/ 2 w 53"/>
                <a:gd name="T57" fmla="*/ 11 h 46"/>
                <a:gd name="T58" fmla="*/ 3 w 53"/>
                <a:gd name="T59" fmla="*/ 15 h 46"/>
                <a:gd name="T60" fmla="*/ 6 w 53"/>
                <a:gd name="T61" fmla="*/ 18 h 46"/>
                <a:gd name="T62" fmla="*/ 8 w 53"/>
                <a:gd name="T63" fmla="*/ 20 h 46"/>
                <a:gd name="T64" fmla="*/ 11 w 53"/>
                <a:gd name="T65" fmla="*/ 22 h 46"/>
                <a:gd name="T66" fmla="*/ 14 w 53"/>
                <a:gd name="T67" fmla="*/ 23 h 46"/>
                <a:gd name="T68" fmla="*/ 17 w 53"/>
                <a:gd name="T69" fmla="*/ 25 h 46"/>
                <a:gd name="T70" fmla="*/ 21 w 53"/>
                <a:gd name="T71" fmla="*/ 29 h 46"/>
                <a:gd name="T72" fmla="*/ 25 w 53"/>
                <a:gd name="T73" fmla="*/ 31 h 46"/>
                <a:gd name="T74" fmla="*/ 28 w 53"/>
                <a:gd name="T75" fmla="*/ 33 h 46"/>
                <a:gd name="T76" fmla="*/ 31 w 53"/>
                <a:gd name="T77"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46">
                  <a:moveTo>
                    <a:pt x="31" y="35"/>
                  </a:moveTo>
                  <a:lnTo>
                    <a:pt x="34" y="38"/>
                  </a:lnTo>
                  <a:lnTo>
                    <a:pt x="37" y="40"/>
                  </a:lnTo>
                  <a:lnTo>
                    <a:pt x="40" y="42"/>
                  </a:lnTo>
                  <a:lnTo>
                    <a:pt x="44" y="43"/>
                  </a:lnTo>
                  <a:lnTo>
                    <a:pt x="48" y="45"/>
                  </a:lnTo>
                  <a:lnTo>
                    <a:pt x="51" y="45"/>
                  </a:lnTo>
                  <a:lnTo>
                    <a:pt x="52" y="43"/>
                  </a:lnTo>
                  <a:lnTo>
                    <a:pt x="51" y="38"/>
                  </a:lnTo>
                  <a:lnTo>
                    <a:pt x="49" y="35"/>
                  </a:lnTo>
                  <a:lnTo>
                    <a:pt x="46" y="31"/>
                  </a:lnTo>
                  <a:lnTo>
                    <a:pt x="42" y="29"/>
                  </a:lnTo>
                  <a:lnTo>
                    <a:pt x="40" y="28"/>
                  </a:lnTo>
                  <a:lnTo>
                    <a:pt x="38" y="26"/>
                  </a:lnTo>
                  <a:lnTo>
                    <a:pt x="36" y="23"/>
                  </a:lnTo>
                  <a:lnTo>
                    <a:pt x="34" y="20"/>
                  </a:lnTo>
                  <a:lnTo>
                    <a:pt x="30" y="17"/>
                  </a:lnTo>
                  <a:lnTo>
                    <a:pt x="26" y="15"/>
                  </a:lnTo>
                  <a:lnTo>
                    <a:pt x="22" y="14"/>
                  </a:lnTo>
                  <a:lnTo>
                    <a:pt x="17" y="12"/>
                  </a:lnTo>
                  <a:lnTo>
                    <a:pt x="13" y="9"/>
                  </a:lnTo>
                  <a:lnTo>
                    <a:pt x="9" y="4"/>
                  </a:lnTo>
                  <a:lnTo>
                    <a:pt x="7" y="2"/>
                  </a:lnTo>
                  <a:lnTo>
                    <a:pt x="4" y="0"/>
                  </a:lnTo>
                  <a:lnTo>
                    <a:pt x="2" y="0"/>
                  </a:lnTo>
                  <a:lnTo>
                    <a:pt x="0" y="1"/>
                  </a:lnTo>
                  <a:lnTo>
                    <a:pt x="0" y="4"/>
                  </a:lnTo>
                  <a:lnTo>
                    <a:pt x="0" y="7"/>
                  </a:lnTo>
                  <a:lnTo>
                    <a:pt x="2" y="11"/>
                  </a:lnTo>
                  <a:lnTo>
                    <a:pt x="3" y="15"/>
                  </a:lnTo>
                  <a:lnTo>
                    <a:pt x="6" y="18"/>
                  </a:lnTo>
                  <a:lnTo>
                    <a:pt x="8" y="20"/>
                  </a:lnTo>
                  <a:lnTo>
                    <a:pt x="11" y="22"/>
                  </a:lnTo>
                  <a:lnTo>
                    <a:pt x="14" y="23"/>
                  </a:lnTo>
                  <a:lnTo>
                    <a:pt x="17" y="25"/>
                  </a:lnTo>
                  <a:lnTo>
                    <a:pt x="21" y="29"/>
                  </a:lnTo>
                  <a:lnTo>
                    <a:pt x="25" y="31"/>
                  </a:lnTo>
                  <a:lnTo>
                    <a:pt x="28" y="33"/>
                  </a:lnTo>
                  <a:lnTo>
                    <a:pt x="31" y="3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0" name="Freeform 198"/>
            <p:cNvSpPr>
              <a:spLocks/>
            </p:cNvSpPr>
            <p:nvPr/>
          </p:nvSpPr>
          <p:spPr bwMode="auto">
            <a:xfrm>
              <a:off x="5184" y="2755"/>
              <a:ext cx="23" cy="17"/>
            </a:xfrm>
            <a:custGeom>
              <a:avLst/>
              <a:gdLst>
                <a:gd name="T0" fmla="*/ 7 w 23"/>
                <a:gd name="T1" fmla="*/ 0 h 17"/>
                <a:gd name="T2" fmla="*/ 10 w 23"/>
                <a:gd name="T3" fmla="*/ 2 h 17"/>
                <a:gd name="T4" fmla="*/ 11 w 23"/>
                <a:gd name="T5" fmla="*/ 4 h 17"/>
                <a:gd name="T6" fmla="*/ 14 w 23"/>
                <a:gd name="T7" fmla="*/ 4 h 17"/>
                <a:gd name="T8" fmla="*/ 19 w 23"/>
                <a:gd name="T9" fmla="*/ 4 h 17"/>
                <a:gd name="T10" fmla="*/ 21 w 23"/>
                <a:gd name="T11" fmla="*/ 5 h 17"/>
                <a:gd name="T12" fmla="*/ 22 w 23"/>
                <a:gd name="T13" fmla="*/ 7 h 17"/>
                <a:gd name="T14" fmla="*/ 22 w 23"/>
                <a:gd name="T15" fmla="*/ 11 h 17"/>
                <a:gd name="T16" fmla="*/ 21 w 23"/>
                <a:gd name="T17" fmla="*/ 14 h 17"/>
                <a:gd name="T18" fmla="*/ 19 w 23"/>
                <a:gd name="T19" fmla="*/ 15 h 17"/>
                <a:gd name="T20" fmla="*/ 17 w 23"/>
                <a:gd name="T21" fmla="*/ 15 h 17"/>
                <a:gd name="T22" fmla="*/ 14 w 23"/>
                <a:gd name="T23" fmla="*/ 16 h 17"/>
                <a:gd name="T24" fmla="*/ 11 w 23"/>
                <a:gd name="T25" fmla="*/ 16 h 17"/>
                <a:gd name="T26" fmla="*/ 8 w 23"/>
                <a:gd name="T27" fmla="*/ 14 h 17"/>
                <a:gd name="T28" fmla="*/ 4 w 23"/>
                <a:gd name="T29" fmla="*/ 14 h 17"/>
                <a:gd name="T30" fmla="*/ 3 w 23"/>
                <a:gd name="T31" fmla="*/ 13 h 17"/>
                <a:gd name="T32" fmla="*/ 3 w 23"/>
                <a:gd name="T33" fmla="*/ 9 h 17"/>
                <a:gd name="T34" fmla="*/ 2 w 23"/>
                <a:gd name="T35" fmla="*/ 6 h 17"/>
                <a:gd name="T36" fmla="*/ 0 w 23"/>
                <a:gd name="T37" fmla="*/ 3 h 17"/>
                <a:gd name="T38" fmla="*/ 1 w 23"/>
                <a:gd name="T39" fmla="*/ 2 h 17"/>
                <a:gd name="T40" fmla="*/ 5 w 23"/>
                <a:gd name="T41" fmla="*/ 0 h 17"/>
                <a:gd name="T42" fmla="*/ 7 w 23"/>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7">
                  <a:moveTo>
                    <a:pt x="7" y="0"/>
                  </a:moveTo>
                  <a:lnTo>
                    <a:pt x="10" y="2"/>
                  </a:lnTo>
                  <a:lnTo>
                    <a:pt x="11" y="4"/>
                  </a:lnTo>
                  <a:lnTo>
                    <a:pt x="14" y="4"/>
                  </a:lnTo>
                  <a:lnTo>
                    <a:pt x="19" y="4"/>
                  </a:lnTo>
                  <a:lnTo>
                    <a:pt x="21" y="5"/>
                  </a:lnTo>
                  <a:lnTo>
                    <a:pt x="22" y="7"/>
                  </a:lnTo>
                  <a:lnTo>
                    <a:pt x="22" y="11"/>
                  </a:lnTo>
                  <a:lnTo>
                    <a:pt x="21" y="14"/>
                  </a:lnTo>
                  <a:lnTo>
                    <a:pt x="19" y="15"/>
                  </a:lnTo>
                  <a:lnTo>
                    <a:pt x="17" y="15"/>
                  </a:lnTo>
                  <a:lnTo>
                    <a:pt x="14" y="16"/>
                  </a:lnTo>
                  <a:lnTo>
                    <a:pt x="11" y="16"/>
                  </a:lnTo>
                  <a:lnTo>
                    <a:pt x="8" y="14"/>
                  </a:lnTo>
                  <a:lnTo>
                    <a:pt x="4" y="14"/>
                  </a:lnTo>
                  <a:lnTo>
                    <a:pt x="3" y="13"/>
                  </a:lnTo>
                  <a:lnTo>
                    <a:pt x="3" y="9"/>
                  </a:lnTo>
                  <a:lnTo>
                    <a:pt x="2" y="6"/>
                  </a:lnTo>
                  <a:lnTo>
                    <a:pt x="0" y="3"/>
                  </a:lnTo>
                  <a:lnTo>
                    <a:pt x="1" y="2"/>
                  </a:lnTo>
                  <a:lnTo>
                    <a:pt x="5" y="0"/>
                  </a:lnTo>
                  <a:lnTo>
                    <a:pt x="7"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1" name="Freeform 199"/>
            <p:cNvSpPr>
              <a:spLocks/>
            </p:cNvSpPr>
            <p:nvPr/>
          </p:nvSpPr>
          <p:spPr bwMode="auto">
            <a:xfrm>
              <a:off x="5211" y="2773"/>
              <a:ext cx="19" cy="17"/>
            </a:xfrm>
            <a:custGeom>
              <a:avLst/>
              <a:gdLst>
                <a:gd name="T0" fmla="*/ 15 w 19"/>
                <a:gd name="T1" fmla="*/ 16 h 17"/>
                <a:gd name="T2" fmla="*/ 17 w 19"/>
                <a:gd name="T3" fmla="*/ 16 h 17"/>
                <a:gd name="T4" fmla="*/ 18 w 19"/>
                <a:gd name="T5" fmla="*/ 11 h 17"/>
                <a:gd name="T6" fmla="*/ 18 w 19"/>
                <a:gd name="T7" fmla="*/ 8 h 17"/>
                <a:gd name="T8" fmla="*/ 16 w 19"/>
                <a:gd name="T9" fmla="*/ 6 h 17"/>
                <a:gd name="T10" fmla="*/ 12 w 19"/>
                <a:gd name="T11" fmla="*/ 6 h 17"/>
                <a:gd name="T12" fmla="*/ 9 w 19"/>
                <a:gd name="T13" fmla="*/ 5 h 17"/>
                <a:gd name="T14" fmla="*/ 7 w 19"/>
                <a:gd name="T15" fmla="*/ 4 h 17"/>
                <a:gd name="T16" fmla="*/ 5 w 19"/>
                <a:gd name="T17" fmla="*/ 2 h 17"/>
                <a:gd name="T18" fmla="*/ 3 w 19"/>
                <a:gd name="T19" fmla="*/ 2 h 17"/>
                <a:gd name="T20" fmla="*/ 2 w 19"/>
                <a:gd name="T21" fmla="*/ 0 h 17"/>
                <a:gd name="T22" fmla="*/ 0 w 19"/>
                <a:gd name="T23" fmla="*/ 1 h 17"/>
                <a:gd name="T24" fmla="*/ 0 w 19"/>
                <a:gd name="T25" fmla="*/ 3 h 17"/>
                <a:gd name="T26" fmla="*/ 0 w 19"/>
                <a:gd name="T27" fmla="*/ 5 h 17"/>
                <a:gd name="T28" fmla="*/ 2 w 19"/>
                <a:gd name="T29" fmla="*/ 6 h 17"/>
                <a:gd name="T30" fmla="*/ 5 w 19"/>
                <a:gd name="T31" fmla="*/ 6 h 17"/>
                <a:gd name="T32" fmla="*/ 7 w 19"/>
                <a:gd name="T33" fmla="*/ 8 h 17"/>
                <a:gd name="T34" fmla="*/ 10 w 19"/>
                <a:gd name="T35" fmla="*/ 11 h 17"/>
                <a:gd name="T36" fmla="*/ 12 w 19"/>
                <a:gd name="T37" fmla="*/ 16 h 17"/>
                <a:gd name="T38" fmla="*/ 15 w 19"/>
                <a:gd name="T3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5" y="16"/>
                  </a:moveTo>
                  <a:lnTo>
                    <a:pt x="17" y="16"/>
                  </a:lnTo>
                  <a:lnTo>
                    <a:pt x="18" y="11"/>
                  </a:lnTo>
                  <a:lnTo>
                    <a:pt x="18" y="8"/>
                  </a:lnTo>
                  <a:lnTo>
                    <a:pt x="16" y="6"/>
                  </a:lnTo>
                  <a:lnTo>
                    <a:pt x="12" y="6"/>
                  </a:lnTo>
                  <a:lnTo>
                    <a:pt x="9" y="5"/>
                  </a:lnTo>
                  <a:lnTo>
                    <a:pt x="7" y="4"/>
                  </a:lnTo>
                  <a:lnTo>
                    <a:pt x="5" y="2"/>
                  </a:lnTo>
                  <a:lnTo>
                    <a:pt x="3" y="2"/>
                  </a:lnTo>
                  <a:lnTo>
                    <a:pt x="2" y="0"/>
                  </a:lnTo>
                  <a:lnTo>
                    <a:pt x="0" y="1"/>
                  </a:lnTo>
                  <a:lnTo>
                    <a:pt x="0" y="3"/>
                  </a:lnTo>
                  <a:lnTo>
                    <a:pt x="0" y="5"/>
                  </a:lnTo>
                  <a:lnTo>
                    <a:pt x="2" y="6"/>
                  </a:lnTo>
                  <a:lnTo>
                    <a:pt x="5" y="6"/>
                  </a:lnTo>
                  <a:lnTo>
                    <a:pt x="7" y="8"/>
                  </a:lnTo>
                  <a:lnTo>
                    <a:pt x="10" y="11"/>
                  </a:lnTo>
                  <a:lnTo>
                    <a:pt x="12" y="16"/>
                  </a:lnTo>
                  <a:lnTo>
                    <a:pt x="15" y="1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2" name="Freeform 200"/>
            <p:cNvSpPr>
              <a:spLocks/>
            </p:cNvSpPr>
            <p:nvPr/>
          </p:nvSpPr>
          <p:spPr bwMode="auto">
            <a:xfrm>
              <a:off x="5138" y="2707"/>
              <a:ext cx="17" cy="17"/>
            </a:xfrm>
            <a:custGeom>
              <a:avLst/>
              <a:gdLst>
                <a:gd name="T0" fmla="*/ 2 w 17"/>
                <a:gd name="T1" fmla="*/ 0 h 17"/>
                <a:gd name="T2" fmla="*/ 3 w 17"/>
                <a:gd name="T3" fmla="*/ 0 h 17"/>
                <a:gd name="T4" fmla="*/ 6 w 17"/>
                <a:gd name="T5" fmla="*/ 1 h 17"/>
                <a:gd name="T6" fmla="*/ 8 w 17"/>
                <a:gd name="T7" fmla="*/ 4 h 17"/>
                <a:gd name="T8" fmla="*/ 11 w 17"/>
                <a:gd name="T9" fmla="*/ 8 h 17"/>
                <a:gd name="T10" fmla="*/ 15 w 17"/>
                <a:gd name="T11" fmla="*/ 11 h 17"/>
                <a:gd name="T12" fmla="*/ 16 w 17"/>
                <a:gd name="T13" fmla="*/ 13 h 17"/>
                <a:gd name="T14" fmla="*/ 15 w 17"/>
                <a:gd name="T15" fmla="*/ 16 h 17"/>
                <a:gd name="T16" fmla="*/ 13 w 17"/>
                <a:gd name="T17" fmla="*/ 16 h 17"/>
                <a:gd name="T18" fmla="*/ 11 w 17"/>
                <a:gd name="T19" fmla="*/ 14 h 17"/>
                <a:gd name="T20" fmla="*/ 8 w 17"/>
                <a:gd name="T21" fmla="*/ 13 h 17"/>
                <a:gd name="T22" fmla="*/ 6 w 17"/>
                <a:gd name="T23" fmla="*/ 10 h 17"/>
                <a:gd name="T24" fmla="*/ 4 w 17"/>
                <a:gd name="T25" fmla="*/ 8 h 17"/>
                <a:gd name="T26" fmla="*/ 2 w 17"/>
                <a:gd name="T27" fmla="*/ 6 h 17"/>
                <a:gd name="T28" fmla="*/ 0 w 17"/>
                <a:gd name="T29" fmla="*/ 4 h 17"/>
                <a:gd name="T30" fmla="*/ 0 w 17"/>
                <a:gd name="T31" fmla="*/ 2 h 17"/>
                <a:gd name="T32" fmla="*/ 0 w 17"/>
                <a:gd name="T33" fmla="*/ 1 h 17"/>
                <a:gd name="T34" fmla="*/ 2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2" y="0"/>
                  </a:moveTo>
                  <a:lnTo>
                    <a:pt x="3" y="0"/>
                  </a:lnTo>
                  <a:lnTo>
                    <a:pt x="6" y="1"/>
                  </a:lnTo>
                  <a:lnTo>
                    <a:pt x="8" y="4"/>
                  </a:lnTo>
                  <a:lnTo>
                    <a:pt x="11" y="8"/>
                  </a:lnTo>
                  <a:lnTo>
                    <a:pt x="15" y="11"/>
                  </a:lnTo>
                  <a:lnTo>
                    <a:pt x="16" y="13"/>
                  </a:lnTo>
                  <a:lnTo>
                    <a:pt x="15" y="16"/>
                  </a:lnTo>
                  <a:lnTo>
                    <a:pt x="13" y="16"/>
                  </a:lnTo>
                  <a:lnTo>
                    <a:pt x="11" y="14"/>
                  </a:lnTo>
                  <a:lnTo>
                    <a:pt x="8" y="13"/>
                  </a:lnTo>
                  <a:lnTo>
                    <a:pt x="6" y="10"/>
                  </a:lnTo>
                  <a:lnTo>
                    <a:pt x="4" y="8"/>
                  </a:lnTo>
                  <a:lnTo>
                    <a:pt x="2" y="6"/>
                  </a:lnTo>
                  <a:lnTo>
                    <a:pt x="0" y="4"/>
                  </a:lnTo>
                  <a:lnTo>
                    <a:pt x="0" y="2"/>
                  </a:lnTo>
                  <a:lnTo>
                    <a:pt x="0" y="1"/>
                  </a:lnTo>
                  <a:lnTo>
                    <a:pt x="2"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3" name="Freeform 201"/>
            <p:cNvSpPr>
              <a:spLocks/>
            </p:cNvSpPr>
            <p:nvPr/>
          </p:nvSpPr>
          <p:spPr bwMode="auto">
            <a:xfrm>
              <a:off x="5147" y="2730"/>
              <a:ext cx="17" cy="22"/>
            </a:xfrm>
            <a:custGeom>
              <a:avLst/>
              <a:gdLst>
                <a:gd name="T0" fmla="*/ 6 w 17"/>
                <a:gd name="T1" fmla="*/ 0 h 22"/>
                <a:gd name="T2" fmla="*/ 9 w 17"/>
                <a:gd name="T3" fmla="*/ 0 h 22"/>
                <a:gd name="T4" fmla="*/ 11 w 17"/>
                <a:gd name="T5" fmla="*/ 2 h 22"/>
                <a:gd name="T6" fmla="*/ 12 w 17"/>
                <a:gd name="T7" fmla="*/ 4 h 22"/>
                <a:gd name="T8" fmla="*/ 13 w 17"/>
                <a:gd name="T9" fmla="*/ 7 h 22"/>
                <a:gd name="T10" fmla="*/ 13 w 17"/>
                <a:gd name="T11" fmla="*/ 10 h 22"/>
                <a:gd name="T12" fmla="*/ 16 w 17"/>
                <a:gd name="T13" fmla="*/ 12 h 22"/>
                <a:gd name="T14" fmla="*/ 16 w 17"/>
                <a:gd name="T15" fmla="*/ 16 h 22"/>
                <a:gd name="T16" fmla="*/ 16 w 17"/>
                <a:gd name="T17" fmla="*/ 21 h 22"/>
                <a:gd name="T18" fmla="*/ 14 w 17"/>
                <a:gd name="T19" fmla="*/ 21 h 22"/>
                <a:gd name="T20" fmla="*/ 12 w 17"/>
                <a:gd name="T21" fmla="*/ 20 h 22"/>
                <a:gd name="T22" fmla="*/ 11 w 17"/>
                <a:gd name="T23" fmla="*/ 15 h 22"/>
                <a:gd name="T24" fmla="*/ 9 w 17"/>
                <a:gd name="T25" fmla="*/ 11 h 22"/>
                <a:gd name="T26" fmla="*/ 6 w 17"/>
                <a:gd name="T27" fmla="*/ 7 h 22"/>
                <a:gd name="T28" fmla="*/ 4 w 17"/>
                <a:gd name="T29" fmla="*/ 10 h 22"/>
                <a:gd name="T30" fmla="*/ 3 w 17"/>
                <a:gd name="T31" fmla="*/ 10 h 22"/>
                <a:gd name="T32" fmla="*/ 0 w 17"/>
                <a:gd name="T33" fmla="*/ 7 h 22"/>
                <a:gd name="T34" fmla="*/ 0 w 17"/>
                <a:gd name="T35" fmla="*/ 4 h 22"/>
                <a:gd name="T36" fmla="*/ 4 w 17"/>
                <a:gd name="T37" fmla="*/ 1 h 22"/>
                <a:gd name="T38" fmla="*/ 6 w 17"/>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2">
                  <a:moveTo>
                    <a:pt x="6" y="0"/>
                  </a:moveTo>
                  <a:lnTo>
                    <a:pt x="9" y="0"/>
                  </a:lnTo>
                  <a:lnTo>
                    <a:pt x="11" y="2"/>
                  </a:lnTo>
                  <a:lnTo>
                    <a:pt x="12" y="4"/>
                  </a:lnTo>
                  <a:lnTo>
                    <a:pt x="13" y="7"/>
                  </a:lnTo>
                  <a:lnTo>
                    <a:pt x="13" y="10"/>
                  </a:lnTo>
                  <a:lnTo>
                    <a:pt x="16" y="12"/>
                  </a:lnTo>
                  <a:lnTo>
                    <a:pt x="16" y="16"/>
                  </a:lnTo>
                  <a:lnTo>
                    <a:pt x="16" y="21"/>
                  </a:lnTo>
                  <a:lnTo>
                    <a:pt x="14" y="21"/>
                  </a:lnTo>
                  <a:lnTo>
                    <a:pt x="12" y="20"/>
                  </a:lnTo>
                  <a:lnTo>
                    <a:pt x="11" y="15"/>
                  </a:lnTo>
                  <a:lnTo>
                    <a:pt x="9" y="11"/>
                  </a:lnTo>
                  <a:lnTo>
                    <a:pt x="6" y="7"/>
                  </a:lnTo>
                  <a:lnTo>
                    <a:pt x="4" y="10"/>
                  </a:lnTo>
                  <a:lnTo>
                    <a:pt x="3" y="10"/>
                  </a:lnTo>
                  <a:lnTo>
                    <a:pt x="0" y="7"/>
                  </a:lnTo>
                  <a:lnTo>
                    <a:pt x="0" y="4"/>
                  </a:lnTo>
                  <a:lnTo>
                    <a:pt x="4" y="1"/>
                  </a:lnTo>
                  <a:lnTo>
                    <a:pt x="6"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4" name="Freeform 202"/>
            <p:cNvSpPr>
              <a:spLocks/>
            </p:cNvSpPr>
            <p:nvPr/>
          </p:nvSpPr>
          <p:spPr bwMode="auto">
            <a:xfrm>
              <a:off x="5201" y="2736"/>
              <a:ext cx="18" cy="27"/>
            </a:xfrm>
            <a:custGeom>
              <a:avLst/>
              <a:gdLst>
                <a:gd name="T0" fmla="*/ 3 w 18"/>
                <a:gd name="T1" fmla="*/ 0 h 27"/>
                <a:gd name="T2" fmla="*/ 5 w 18"/>
                <a:gd name="T3" fmla="*/ 1 h 27"/>
                <a:gd name="T4" fmla="*/ 6 w 18"/>
                <a:gd name="T5" fmla="*/ 2 h 27"/>
                <a:gd name="T6" fmla="*/ 7 w 18"/>
                <a:gd name="T7" fmla="*/ 7 h 27"/>
                <a:gd name="T8" fmla="*/ 8 w 18"/>
                <a:gd name="T9" fmla="*/ 11 h 27"/>
                <a:gd name="T10" fmla="*/ 11 w 18"/>
                <a:gd name="T11" fmla="*/ 13 h 27"/>
                <a:gd name="T12" fmla="*/ 12 w 18"/>
                <a:gd name="T13" fmla="*/ 15 h 27"/>
                <a:gd name="T14" fmla="*/ 12 w 18"/>
                <a:gd name="T15" fmla="*/ 20 h 27"/>
                <a:gd name="T16" fmla="*/ 16 w 18"/>
                <a:gd name="T17" fmla="*/ 21 h 27"/>
                <a:gd name="T18" fmla="*/ 17 w 18"/>
                <a:gd name="T19" fmla="*/ 23 h 27"/>
                <a:gd name="T20" fmla="*/ 16 w 18"/>
                <a:gd name="T21" fmla="*/ 26 h 27"/>
                <a:gd name="T22" fmla="*/ 15 w 18"/>
                <a:gd name="T23" fmla="*/ 26 h 27"/>
                <a:gd name="T24" fmla="*/ 11 w 18"/>
                <a:gd name="T25" fmla="*/ 24 h 27"/>
                <a:gd name="T26" fmla="*/ 9 w 18"/>
                <a:gd name="T27" fmla="*/ 23 h 27"/>
                <a:gd name="T28" fmla="*/ 5 w 18"/>
                <a:gd name="T29" fmla="*/ 22 h 27"/>
                <a:gd name="T30" fmla="*/ 3 w 18"/>
                <a:gd name="T31" fmla="*/ 18 h 27"/>
                <a:gd name="T32" fmla="*/ 3 w 18"/>
                <a:gd name="T33" fmla="*/ 14 h 27"/>
                <a:gd name="T34" fmla="*/ 2 w 18"/>
                <a:gd name="T35" fmla="*/ 13 h 27"/>
                <a:gd name="T36" fmla="*/ 1 w 18"/>
                <a:gd name="T37" fmla="*/ 10 h 27"/>
                <a:gd name="T38" fmla="*/ 0 w 18"/>
                <a:gd name="T39" fmla="*/ 6 h 27"/>
                <a:gd name="T40" fmla="*/ 0 w 18"/>
                <a:gd name="T41" fmla="*/ 3 h 27"/>
                <a:gd name="T42" fmla="*/ 0 w 18"/>
                <a:gd name="T43" fmla="*/ 1 h 27"/>
                <a:gd name="T44" fmla="*/ 1 w 18"/>
                <a:gd name="T45" fmla="*/ 0 h 27"/>
                <a:gd name="T46" fmla="*/ 3 w 18"/>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7">
                  <a:moveTo>
                    <a:pt x="3" y="0"/>
                  </a:moveTo>
                  <a:lnTo>
                    <a:pt x="5" y="1"/>
                  </a:lnTo>
                  <a:lnTo>
                    <a:pt x="6" y="2"/>
                  </a:lnTo>
                  <a:lnTo>
                    <a:pt x="7" y="7"/>
                  </a:lnTo>
                  <a:lnTo>
                    <a:pt x="8" y="11"/>
                  </a:lnTo>
                  <a:lnTo>
                    <a:pt x="11" y="13"/>
                  </a:lnTo>
                  <a:lnTo>
                    <a:pt x="12" y="15"/>
                  </a:lnTo>
                  <a:lnTo>
                    <a:pt x="12" y="20"/>
                  </a:lnTo>
                  <a:lnTo>
                    <a:pt x="16" y="21"/>
                  </a:lnTo>
                  <a:lnTo>
                    <a:pt x="17" y="23"/>
                  </a:lnTo>
                  <a:lnTo>
                    <a:pt x="16" y="26"/>
                  </a:lnTo>
                  <a:lnTo>
                    <a:pt x="15" y="26"/>
                  </a:lnTo>
                  <a:lnTo>
                    <a:pt x="11" y="24"/>
                  </a:lnTo>
                  <a:lnTo>
                    <a:pt x="9" y="23"/>
                  </a:lnTo>
                  <a:lnTo>
                    <a:pt x="5" y="22"/>
                  </a:lnTo>
                  <a:lnTo>
                    <a:pt x="3" y="18"/>
                  </a:lnTo>
                  <a:lnTo>
                    <a:pt x="3" y="14"/>
                  </a:lnTo>
                  <a:lnTo>
                    <a:pt x="2" y="13"/>
                  </a:lnTo>
                  <a:lnTo>
                    <a:pt x="1" y="10"/>
                  </a:lnTo>
                  <a:lnTo>
                    <a:pt x="0" y="6"/>
                  </a:lnTo>
                  <a:lnTo>
                    <a:pt x="0" y="3"/>
                  </a:lnTo>
                  <a:lnTo>
                    <a:pt x="0" y="1"/>
                  </a:lnTo>
                  <a:lnTo>
                    <a:pt x="1" y="0"/>
                  </a:lnTo>
                  <a:lnTo>
                    <a:pt x="3"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5" name="Freeform 203"/>
            <p:cNvSpPr>
              <a:spLocks/>
            </p:cNvSpPr>
            <p:nvPr/>
          </p:nvSpPr>
          <p:spPr bwMode="auto">
            <a:xfrm>
              <a:off x="5165" y="2721"/>
              <a:ext cx="24" cy="24"/>
            </a:xfrm>
            <a:custGeom>
              <a:avLst/>
              <a:gdLst>
                <a:gd name="T0" fmla="*/ 18 w 24"/>
                <a:gd name="T1" fmla="*/ 10 h 24"/>
                <a:gd name="T2" fmla="*/ 15 w 24"/>
                <a:gd name="T3" fmla="*/ 10 h 24"/>
                <a:gd name="T4" fmla="*/ 12 w 24"/>
                <a:gd name="T5" fmla="*/ 8 h 24"/>
                <a:gd name="T6" fmla="*/ 10 w 24"/>
                <a:gd name="T7" fmla="*/ 6 h 24"/>
                <a:gd name="T8" fmla="*/ 8 w 24"/>
                <a:gd name="T9" fmla="*/ 3 h 24"/>
                <a:gd name="T10" fmla="*/ 7 w 24"/>
                <a:gd name="T11" fmla="*/ 1 h 24"/>
                <a:gd name="T12" fmla="*/ 4 w 24"/>
                <a:gd name="T13" fmla="*/ 0 h 24"/>
                <a:gd name="T14" fmla="*/ 3 w 24"/>
                <a:gd name="T15" fmla="*/ 1 h 24"/>
                <a:gd name="T16" fmla="*/ 2 w 24"/>
                <a:gd name="T17" fmla="*/ 2 h 24"/>
                <a:gd name="T18" fmla="*/ 0 w 24"/>
                <a:gd name="T19" fmla="*/ 4 h 24"/>
                <a:gd name="T20" fmla="*/ 1 w 24"/>
                <a:gd name="T21" fmla="*/ 5 h 24"/>
                <a:gd name="T22" fmla="*/ 3 w 24"/>
                <a:gd name="T23" fmla="*/ 5 h 24"/>
                <a:gd name="T24" fmla="*/ 5 w 24"/>
                <a:gd name="T25" fmla="*/ 7 h 24"/>
                <a:gd name="T26" fmla="*/ 9 w 24"/>
                <a:gd name="T27" fmla="*/ 12 h 24"/>
                <a:gd name="T28" fmla="*/ 12 w 24"/>
                <a:gd name="T29" fmla="*/ 16 h 24"/>
                <a:gd name="T30" fmla="*/ 14 w 24"/>
                <a:gd name="T31" fmla="*/ 18 h 24"/>
                <a:gd name="T32" fmla="*/ 18 w 24"/>
                <a:gd name="T33" fmla="*/ 20 h 24"/>
                <a:gd name="T34" fmla="*/ 19 w 24"/>
                <a:gd name="T35" fmla="*/ 23 h 24"/>
                <a:gd name="T36" fmla="*/ 20 w 24"/>
                <a:gd name="T37" fmla="*/ 23 h 24"/>
                <a:gd name="T38" fmla="*/ 21 w 24"/>
                <a:gd name="T39" fmla="*/ 23 h 24"/>
                <a:gd name="T40" fmla="*/ 23 w 24"/>
                <a:gd name="T41" fmla="*/ 19 h 24"/>
                <a:gd name="T42" fmla="*/ 23 w 24"/>
                <a:gd name="T43" fmla="*/ 15 h 24"/>
                <a:gd name="T44" fmla="*/ 23 w 24"/>
                <a:gd name="T45" fmla="*/ 13 h 24"/>
                <a:gd name="T46" fmla="*/ 21 w 24"/>
                <a:gd name="T47" fmla="*/ 12 h 24"/>
                <a:gd name="T48" fmla="*/ 18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8" y="10"/>
                  </a:moveTo>
                  <a:lnTo>
                    <a:pt x="15" y="10"/>
                  </a:lnTo>
                  <a:lnTo>
                    <a:pt x="12" y="8"/>
                  </a:lnTo>
                  <a:lnTo>
                    <a:pt x="10" y="6"/>
                  </a:lnTo>
                  <a:lnTo>
                    <a:pt x="8" y="3"/>
                  </a:lnTo>
                  <a:lnTo>
                    <a:pt x="7" y="1"/>
                  </a:lnTo>
                  <a:lnTo>
                    <a:pt x="4" y="0"/>
                  </a:lnTo>
                  <a:lnTo>
                    <a:pt x="3" y="1"/>
                  </a:lnTo>
                  <a:lnTo>
                    <a:pt x="2" y="2"/>
                  </a:lnTo>
                  <a:lnTo>
                    <a:pt x="0" y="4"/>
                  </a:lnTo>
                  <a:lnTo>
                    <a:pt x="1" y="5"/>
                  </a:lnTo>
                  <a:lnTo>
                    <a:pt x="3" y="5"/>
                  </a:lnTo>
                  <a:lnTo>
                    <a:pt x="5" y="7"/>
                  </a:lnTo>
                  <a:lnTo>
                    <a:pt x="9" y="12"/>
                  </a:lnTo>
                  <a:lnTo>
                    <a:pt x="12" y="16"/>
                  </a:lnTo>
                  <a:lnTo>
                    <a:pt x="14" y="18"/>
                  </a:lnTo>
                  <a:lnTo>
                    <a:pt x="18" y="20"/>
                  </a:lnTo>
                  <a:lnTo>
                    <a:pt x="19" y="23"/>
                  </a:lnTo>
                  <a:lnTo>
                    <a:pt x="20" y="23"/>
                  </a:lnTo>
                  <a:lnTo>
                    <a:pt x="21" y="23"/>
                  </a:lnTo>
                  <a:lnTo>
                    <a:pt x="23" y="19"/>
                  </a:lnTo>
                  <a:lnTo>
                    <a:pt x="23" y="15"/>
                  </a:lnTo>
                  <a:lnTo>
                    <a:pt x="23" y="13"/>
                  </a:lnTo>
                  <a:lnTo>
                    <a:pt x="21" y="12"/>
                  </a:lnTo>
                  <a:lnTo>
                    <a:pt x="18" y="1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6" name="Freeform 204"/>
            <p:cNvSpPr>
              <a:spLocks/>
            </p:cNvSpPr>
            <p:nvPr/>
          </p:nvSpPr>
          <p:spPr bwMode="auto">
            <a:xfrm>
              <a:off x="5108" y="2683"/>
              <a:ext cx="23" cy="35"/>
            </a:xfrm>
            <a:custGeom>
              <a:avLst/>
              <a:gdLst>
                <a:gd name="T0" fmla="*/ 19 w 23"/>
                <a:gd name="T1" fmla="*/ 15 h 35"/>
                <a:gd name="T2" fmla="*/ 21 w 23"/>
                <a:gd name="T3" fmla="*/ 16 h 35"/>
                <a:gd name="T4" fmla="*/ 22 w 23"/>
                <a:gd name="T5" fmla="*/ 19 h 35"/>
                <a:gd name="T6" fmla="*/ 22 w 23"/>
                <a:gd name="T7" fmla="*/ 22 h 35"/>
                <a:gd name="T8" fmla="*/ 22 w 23"/>
                <a:gd name="T9" fmla="*/ 26 h 35"/>
                <a:gd name="T10" fmla="*/ 22 w 23"/>
                <a:gd name="T11" fmla="*/ 30 h 35"/>
                <a:gd name="T12" fmla="*/ 22 w 23"/>
                <a:gd name="T13" fmla="*/ 34 h 35"/>
                <a:gd name="T14" fmla="*/ 21 w 23"/>
                <a:gd name="T15" fmla="*/ 34 h 35"/>
                <a:gd name="T16" fmla="*/ 19 w 23"/>
                <a:gd name="T17" fmla="*/ 34 h 35"/>
                <a:gd name="T18" fmla="*/ 17 w 23"/>
                <a:gd name="T19" fmla="*/ 32 h 35"/>
                <a:gd name="T20" fmla="*/ 15 w 23"/>
                <a:gd name="T21" fmla="*/ 30 h 35"/>
                <a:gd name="T22" fmla="*/ 11 w 23"/>
                <a:gd name="T23" fmla="*/ 27 h 35"/>
                <a:gd name="T24" fmla="*/ 9 w 23"/>
                <a:gd name="T25" fmla="*/ 24 h 35"/>
                <a:gd name="T26" fmla="*/ 7 w 23"/>
                <a:gd name="T27" fmla="*/ 20 h 35"/>
                <a:gd name="T28" fmla="*/ 5 w 23"/>
                <a:gd name="T29" fmla="*/ 16 h 35"/>
                <a:gd name="T30" fmla="*/ 2 w 23"/>
                <a:gd name="T31" fmla="*/ 12 h 35"/>
                <a:gd name="T32" fmla="*/ 0 w 23"/>
                <a:gd name="T33" fmla="*/ 8 h 35"/>
                <a:gd name="T34" fmla="*/ 0 w 23"/>
                <a:gd name="T35" fmla="*/ 4 h 35"/>
                <a:gd name="T36" fmla="*/ 3 w 23"/>
                <a:gd name="T37" fmla="*/ 1 h 35"/>
                <a:gd name="T38" fmla="*/ 6 w 23"/>
                <a:gd name="T39" fmla="*/ 0 h 35"/>
                <a:gd name="T40" fmla="*/ 9 w 23"/>
                <a:gd name="T41" fmla="*/ 0 h 35"/>
                <a:gd name="T42" fmla="*/ 11 w 23"/>
                <a:gd name="T43" fmla="*/ 1 h 35"/>
                <a:gd name="T44" fmla="*/ 13 w 23"/>
                <a:gd name="T45" fmla="*/ 3 h 35"/>
                <a:gd name="T46" fmla="*/ 13 w 23"/>
                <a:gd name="T47" fmla="*/ 9 h 35"/>
                <a:gd name="T48" fmla="*/ 14 w 23"/>
                <a:gd name="T49" fmla="*/ 11 h 35"/>
                <a:gd name="T50" fmla="*/ 16 w 23"/>
                <a:gd name="T51" fmla="*/ 14 h 35"/>
                <a:gd name="T52" fmla="*/ 19 w 23"/>
                <a:gd name="T53"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35">
                  <a:moveTo>
                    <a:pt x="19" y="15"/>
                  </a:moveTo>
                  <a:lnTo>
                    <a:pt x="21" y="16"/>
                  </a:lnTo>
                  <a:lnTo>
                    <a:pt x="22" y="19"/>
                  </a:lnTo>
                  <a:lnTo>
                    <a:pt x="22" y="22"/>
                  </a:lnTo>
                  <a:lnTo>
                    <a:pt x="22" y="26"/>
                  </a:lnTo>
                  <a:lnTo>
                    <a:pt x="22" y="30"/>
                  </a:lnTo>
                  <a:lnTo>
                    <a:pt x="22" y="34"/>
                  </a:lnTo>
                  <a:lnTo>
                    <a:pt x="21" y="34"/>
                  </a:lnTo>
                  <a:lnTo>
                    <a:pt x="19" y="34"/>
                  </a:lnTo>
                  <a:lnTo>
                    <a:pt x="17" y="32"/>
                  </a:lnTo>
                  <a:lnTo>
                    <a:pt x="15" y="30"/>
                  </a:lnTo>
                  <a:lnTo>
                    <a:pt x="11" y="27"/>
                  </a:lnTo>
                  <a:lnTo>
                    <a:pt x="9" y="24"/>
                  </a:lnTo>
                  <a:lnTo>
                    <a:pt x="7" y="20"/>
                  </a:lnTo>
                  <a:lnTo>
                    <a:pt x="5" y="16"/>
                  </a:lnTo>
                  <a:lnTo>
                    <a:pt x="2" y="12"/>
                  </a:lnTo>
                  <a:lnTo>
                    <a:pt x="0" y="8"/>
                  </a:lnTo>
                  <a:lnTo>
                    <a:pt x="0" y="4"/>
                  </a:lnTo>
                  <a:lnTo>
                    <a:pt x="3" y="1"/>
                  </a:lnTo>
                  <a:lnTo>
                    <a:pt x="6" y="0"/>
                  </a:lnTo>
                  <a:lnTo>
                    <a:pt x="9" y="0"/>
                  </a:lnTo>
                  <a:lnTo>
                    <a:pt x="11" y="1"/>
                  </a:lnTo>
                  <a:lnTo>
                    <a:pt x="13" y="3"/>
                  </a:lnTo>
                  <a:lnTo>
                    <a:pt x="13" y="9"/>
                  </a:lnTo>
                  <a:lnTo>
                    <a:pt x="14" y="11"/>
                  </a:lnTo>
                  <a:lnTo>
                    <a:pt x="16" y="14"/>
                  </a:lnTo>
                  <a:lnTo>
                    <a:pt x="19" y="1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7" name="Freeform 205"/>
            <p:cNvSpPr>
              <a:spLocks/>
            </p:cNvSpPr>
            <p:nvPr/>
          </p:nvSpPr>
          <p:spPr bwMode="auto">
            <a:xfrm>
              <a:off x="5040" y="2624"/>
              <a:ext cx="47" cy="50"/>
            </a:xfrm>
            <a:custGeom>
              <a:avLst/>
              <a:gdLst>
                <a:gd name="T0" fmla="*/ 5 w 47"/>
                <a:gd name="T1" fmla="*/ 11 h 50"/>
                <a:gd name="T2" fmla="*/ 7 w 47"/>
                <a:gd name="T3" fmla="*/ 13 h 50"/>
                <a:gd name="T4" fmla="*/ 9 w 47"/>
                <a:gd name="T5" fmla="*/ 14 h 50"/>
                <a:gd name="T6" fmla="*/ 11 w 47"/>
                <a:gd name="T7" fmla="*/ 19 h 50"/>
                <a:gd name="T8" fmla="*/ 13 w 47"/>
                <a:gd name="T9" fmla="*/ 22 h 50"/>
                <a:gd name="T10" fmla="*/ 16 w 47"/>
                <a:gd name="T11" fmla="*/ 22 h 50"/>
                <a:gd name="T12" fmla="*/ 19 w 47"/>
                <a:gd name="T13" fmla="*/ 23 h 50"/>
                <a:gd name="T14" fmla="*/ 23 w 47"/>
                <a:gd name="T15" fmla="*/ 25 h 50"/>
                <a:gd name="T16" fmla="*/ 27 w 47"/>
                <a:gd name="T17" fmla="*/ 27 h 50"/>
                <a:gd name="T18" fmla="*/ 29 w 47"/>
                <a:gd name="T19" fmla="*/ 29 h 50"/>
                <a:gd name="T20" fmla="*/ 31 w 47"/>
                <a:gd name="T21" fmla="*/ 33 h 50"/>
                <a:gd name="T22" fmla="*/ 33 w 47"/>
                <a:gd name="T23" fmla="*/ 35 h 50"/>
                <a:gd name="T24" fmla="*/ 37 w 47"/>
                <a:gd name="T25" fmla="*/ 38 h 50"/>
                <a:gd name="T26" fmla="*/ 38 w 47"/>
                <a:gd name="T27" fmla="*/ 40 h 50"/>
                <a:gd name="T28" fmla="*/ 38 w 47"/>
                <a:gd name="T29" fmla="*/ 45 h 50"/>
                <a:gd name="T30" fmla="*/ 37 w 47"/>
                <a:gd name="T31" fmla="*/ 48 h 50"/>
                <a:gd name="T32" fmla="*/ 38 w 47"/>
                <a:gd name="T33" fmla="*/ 49 h 50"/>
                <a:gd name="T34" fmla="*/ 40 w 47"/>
                <a:gd name="T35" fmla="*/ 48 h 50"/>
                <a:gd name="T36" fmla="*/ 43 w 47"/>
                <a:gd name="T37" fmla="*/ 46 h 50"/>
                <a:gd name="T38" fmla="*/ 45 w 47"/>
                <a:gd name="T39" fmla="*/ 44 h 50"/>
                <a:gd name="T40" fmla="*/ 46 w 47"/>
                <a:gd name="T41" fmla="*/ 41 h 50"/>
                <a:gd name="T42" fmla="*/ 46 w 47"/>
                <a:gd name="T43" fmla="*/ 35 h 50"/>
                <a:gd name="T44" fmla="*/ 45 w 47"/>
                <a:gd name="T45" fmla="*/ 32 h 50"/>
                <a:gd name="T46" fmla="*/ 42 w 47"/>
                <a:gd name="T47" fmla="*/ 30 h 50"/>
                <a:gd name="T48" fmla="*/ 39 w 47"/>
                <a:gd name="T49" fmla="*/ 28 h 50"/>
                <a:gd name="T50" fmla="*/ 34 w 47"/>
                <a:gd name="T51" fmla="*/ 25 h 50"/>
                <a:gd name="T52" fmla="*/ 30 w 47"/>
                <a:gd name="T53" fmla="*/ 22 h 50"/>
                <a:gd name="T54" fmla="*/ 27 w 47"/>
                <a:gd name="T55" fmla="*/ 21 h 50"/>
                <a:gd name="T56" fmla="*/ 24 w 47"/>
                <a:gd name="T57" fmla="*/ 19 h 50"/>
                <a:gd name="T58" fmla="*/ 22 w 47"/>
                <a:gd name="T59" fmla="*/ 18 h 50"/>
                <a:gd name="T60" fmla="*/ 20 w 47"/>
                <a:gd name="T61" fmla="*/ 17 h 50"/>
                <a:gd name="T62" fmla="*/ 18 w 47"/>
                <a:gd name="T63" fmla="*/ 15 h 50"/>
                <a:gd name="T64" fmla="*/ 15 w 47"/>
                <a:gd name="T65" fmla="*/ 15 h 50"/>
                <a:gd name="T66" fmla="*/ 15 w 47"/>
                <a:gd name="T67" fmla="*/ 13 h 50"/>
                <a:gd name="T68" fmla="*/ 15 w 47"/>
                <a:gd name="T69" fmla="*/ 9 h 50"/>
                <a:gd name="T70" fmla="*/ 14 w 47"/>
                <a:gd name="T71" fmla="*/ 8 h 50"/>
                <a:gd name="T72" fmla="*/ 13 w 47"/>
                <a:gd name="T73" fmla="*/ 7 h 50"/>
                <a:gd name="T74" fmla="*/ 9 w 47"/>
                <a:gd name="T75" fmla="*/ 7 h 50"/>
                <a:gd name="T76" fmla="*/ 9 w 47"/>
                <a:gd name="T77" fmla="*/ 6 h 50"/>
                <a:gd name="T78" fmla="*/ 8 w 47"/>
                <a:gd name="T79" fmla="*/ 2 h 50"/>
                <a:gd name="T80" fmla="*/ 5 w 47"/>
                <a:gd name="T81" fmla="*/ 1 h 50"/>
                <a:gd name="T82" fmla="*/ 3 w 47"/>
                <a:gd name="T83" fmla="*/ 0 h 50"/>
                <a:gd name="T84" fmla="*/ 0 w 47"/>
                <a:gd name="T85" fmla="*/ 2 h 50"/>
                <a:gd name="T86" fmla="*/ 0 w 47"/>
                <a:gd name="T87" fmla="*/ 6 h 50"/>
                <a:gd name="T88" fmla="*/ 1 w 47"/>
                <a:gd name="T89" fmla="*/ 9 h 50"/>
                <a:gd name="T90" fmla="*/ 2 w 47"/>
                <a:gd name="T91" fmla="*/ 10 h 50"/>
                <a:gd name="T92" fmla="*/ 5 w 47"/>
                <a:gd name="T9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50">
                  <a:moveTo>
                    <a:pt x="5" y="11"/>
                  </a:moveTo>
                  <a:lnTo>
                    <a:pt x="7" y="13"/>
                  </a:lnTo>
                  <a:lnTo>
                    <a:pt x="9" y="14"/>
                  </a:lnTo>
                  <a:lnTo>
                    <a:pt x="11" y="19"/>
                  </a:lnTo>
                  <a:lnTo>
                    <a:pt x="13" y="22"/>
                  </a:lnTo>
                  <a:lnTo>
                    <a:pt x="16" y="22"/>
                  </a:lnTo>
                  <a:lnTo>
                    <a:pt x="19" y="23"/>
                  </a:lnTo>
                  <a:lnTo>
                    <a:pt x="23" y="25"/>
                  </a:lnTo>
                  <a:lnTo>
                    <a:pt x="27" y="27"/>
                  </a:lnTo>
                  <a:lnTo>
                    <a:pt x="29" y="29"/>
                  </a:lnTo>
                  <a:lnTo>
                    <a:pt x="31" y="33"/>
                  </a:lnTo>
                  <a:lnTo>
                    <a:pt x="33" y="35"/>
                  </a:lnTo>
                  <a:lnTo>
                    <a:pt x="37" y="38"/>
                  </a:lnTo>
                  <a:lnTo>
                    <a:pt x="38" y="40"/>
                  </a:lnTo>
                  <a:lnTo>
                    <a:pt x="38" y="45"/>
                  </a:lnTo>
                  <a:lnTo>
                    <a:pt x="37" y="48"/>
                  </a:lnTo>
                  <a:lnTo>
                    <a:pt x="38" y="49"/>
                  </a:lnTo>
                  <a:lnTo>
                    <a:pt x="40" y="48"/>
                  </a:lnTo>
                  <a:lnTo>
                    <a:pt x="43" y="46"/>
                  </a:lnTo>
                  <a:lnTo>
                    <a:pt x="45" y="44"/>
                  </a:lnTo>
                  <a:lnTo>
                    <a:pt x="46" y="41"/>
                  </a:lnTo>
                  <a:lnTo>
                    <a:pt x="46" y="35"/>
                  </a:lnTo>
                  <a:lnTo>
                    <a:pt x="45" y="32"/>
                  </a:lnTo>
                  <a:lnTo>
                    <a:pt x="42" y="30"/>
                  </a:lnTo>
                  <a:lnTo>
                    <a:pt x="39" y="28"/>
                  </a:lnTo>
                  <a:lnTo>
                    <a:pt x="34" y="25"/>
                  </a:lnTo>
                  <a:lnTo>
                    <a:pt x="30" y="22"/>
                  </a:lnTo>
                  <a:lnTo>
                    <a:pt x="27" y="21"/>
                  </a:lnTo>
                  <a:lnTo>
                    <a:pt x="24" y="19"/>
                  </a:lnTo>
                  <a:lnTo>
                    <a:pt x="22" y="18"/>
                  </a:lnTo>
                  <a:lnTo>
                    <a:pt x="20" y="17"/>
                  </a:lnTo>
                  <a:lnTo>
                    <a:pt x="18" y="15"/>
                  </a:lnTo>
                  <a:lnTo>
                    <a:pt x="15" y="15"/>
                  </a:lnTo>
                  <a:lnTo>
                    <a:pt x="15" y="13"/>
                  </a:lnTo>
                  <a:lnTo>
                    <a:pt x="15" y="9"/>
                  </a:lnTo>
                  <a:lnTo>
                    <a:pt x="14" y="8"/>
                  </a:lnTo>
                  <a:lnTo>
                    <a:pt x="13" y="7"/>
                  </a:lnTo>
                  <a:lnTo>
                    <a:pt x="9" y="7"/>
                  </a:lnTo>
                  <a:lnTo>
                    <a:pt x="9" y="6"/>
                  </a:lnTo>
                  <a:lnTo>
                    <a:pt x="8" y="2"/>
                  </a:lnTo>
                  <a:lnTo>
                    <a:pt x="5" y="1"/>
                  </a:lnTo>
                  <a:lnTo>
                    <a:pt x="3" y="0"/>
                  </a:lnTo>
                  <a:lnTo>
                    <a:pt x="0" y="2"/>
                  </a:lnTo>
                  <a:lnTo>
                    <a:pt x="0" y="6"/>
                  </a:lnTo>
                  <a:lnTo>
                    <a:pt x="1" y="9"/>
                  </a:lnTo>
                  <a:lnTo>
                    <a:pt x="2" y="10"/>
                  </a:lnTo>
                  <a:lnTo>
                    <a:pt x="5" y="1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8" name="Freeform 206"/>
            <p:cNvSpPr>
              <a:spLocks/>
            </p:cNvSpPr>
            <p:nvPr/>
          </p:nvSpPr>
          <p:spPr bwMode="auto">
            <a:xfrm>
              <a:off x="5013" y="2664"/>
              <a:ext cx="59" cy="43"/>
            </a:xfrm>
            <a:custGeom>
              <a:avLst/>
              <a:gdLst>
                <a:gd name="T0" fmla="*/ 34 w 59"/>
                <a:gd name="T1" fmla="*/ 40 h 43"/>
                <a:gd name="T2" fmla="*/ 36 w 59"/>
                <a:gd name="T3" fmla="*/ 39 h 43"/>
                <a:gd name="T4" fmla="*/ 40 w 59"/>
                <a:gd name="T5" fmla="*/ 37 h 43"/>
                <a:gd name="T6" fmla="*/ 45 w 59"/>
                <a:gd name="T7" fmla="*/ 35 h 43"/>
                <a:gd name="T8" fmla="*/ 48 w 59"/>
                <a:gd name="T9" fmla="*/ 34 h 43"/>
                <a:gd name="T10" fmla="*/ 50 w 59"/>
                <a:gd name="T11" fmla="*/ 31 h 43"/>
                <a:gd name="T12" fmla="*/ 51 w 59"/>
                <a:gd name="T13" fmla="*/ 28 h 43"/>
                <a:gd name="T14" fmla="*/ 51 w 59"/>
                <a:gd name="T15" fmla="*/ 24 h 43"/>
                <a:gd name="T16" fmla="*/ 50 w 59"/>
                <a:gd name="T17" fmla="*/ 23 h 43"/>
                <a:gd name="T18" fmla="*/ 53 w 59"/>
                <a:gd name="T19" fmla="*/ 24 h 43"/>
                <a:gd name="T20" fmla="*/ 56 w 59"/>
                <a:gd name="T21" fmla="*/ 23 h 43"/>
                <a:gd name="T22" fmla="*/ 58 w 59"/>
                <a:gd name="T23" fmla="*/ 20 h 43"/>
                <a:gd name="T24" fmla="*/ 58 w 59"/>
                <a:gd name="T25" fmla="*/ 16 h 43"/>
                <a:gd name="T26" fmla="*/ 57 w 59"/>
                <a:gd name="T27" fmla="*/ 13 h 43"/>
                <a:gd name="T28" fmla="*/ 58 w 59"/>
                <a:gd name="T29" fmla="*/ 4 h 43"/>
                <a:gd name="T30" fmla="*/ 58 w 59"/>
                <a:gd name="T31" fmla="*/ 1 h 43"/>
                <a:gd name="T32" fmla="*/ 57 w 59"/>
                <a:gd name="T33" fmla="*/ 0 h 43"/>
                <a:gd name="T34" fmla="*/ 55 w 59"/>
                <a:gd name="T35" fmla="*/ 0 h 43"/>
                <a:gd name="T36" fmla="*/ 51 w 59"/>
                <a:gd name="T37" fmla="*/ 0 h 43"/>
                <a:gd name="T38" fmla="*/ 47 w 59"/>
                <a:gd name="T39" fmla="*/ 2 h 43"/>
                <a:gd name="T40" fmla="*/ 45 w 59"/>
                <a:gd name="T41" fmla="*/ 4 h 43"/>
                <a:gd name="T42" fmla="*/ 45 w 59"/>
                <a:gd name="T43" fmla="*/ 11 h 43"/>
                <a:gd name="T44" fmla="*/ 42 w 59"/>
                <a:gd name="T45" fmla="*/ 16 h 43"/>
                <a:gd name="T46" fmla="*/ 38 w 59"/>
                <a:gd name="T47" fmla="*/ 20 h 43"/>
                <a:gd name="T48" fmla="*/ 34 w 59"/>
                <a:gd name="T49" fmla="*/ 22 h 43"/>
                <a:gd name="T50" fmla="*/ 32 w 59"/>
                <a:gd name="T51" fmla="*/ 22 h 43"/>
                <a:gd name="T52" fmla="*/ 30 w 59"/>
                <a:gd name="T53" fmla="*/ 22 h 43"/>
                <a:gd name="T54" fmla="*/ 28 w 59"/>
                <a:gd name="T55" fmla="*/ 21 h 43"/>
                <a:gd name="T56" fmla="*/ 28 w 59"/>
                <a:gd name="T57" fmla="*/ 16 h 43"/>
                <a:gd name="T58" fmla="*/ 29 w 59"/>
                <a:gd name="T59" fmla="*/ 10 h 43"/>
                <a:gd name="T60" fmla="*/ 29 w 59"/>
                <a:gd name="T61" fmla="*/ 7 h 43"/>
                <a:gd name="T62" fmla="*/ 26 w 59"/>
                <a:gd name="T63" fmla="*/ 6 h 43"/>
                <a:gd name="T64" fmla="*/ 24 w 59"/>
                <a:gd name="T65" fmla="*/ 7 h 43"/>
                <a:gd name="T66" fmla="*/ 22 w 59"/>
                <a:gd name="T67" fmla="*/ 10 h 43"/>
                <a:gd name="T68" fmla="*/ 21 w 59"/>
                <a:gd name="T69" fmla="*/ 15 h 43"/>
                <a:gd name="T70" fmla="*/ 20 w 59"/>
                <a:gd name="T71" fmla="*/ 19 h 43"/>
                <a:gd name="T72" fmla="*/ 18 w 59"/>
                <a:gd name="T73" fmla="*/ 21 h 43"/>
                <a:gd name="T74" fmla="*/ 13 w 59"/>
                <a:gd name="T75" fmla="*/ 21 h 43"/>
                <a:gd name="T76" fmla="*/ 8 w 59"/>
                <a:gd name="T77" fmla="*/ 21 h 43"/>
                <a:gd name="T78" fmla="*/ 6 w 59"/>
                <a:gd name="T79" fmla="*/ 21 h 43"/>
                <a:gd name="T80" fmla="*/ 4 w 59"/>
                <a:gd name="T81" fmla="*/ 22 h 43"/>
                <a:gd name="T82" fmla="*/ 2 w 59"/>
                <a:gd name="T83" fmla="*/ 23 h 43"/>
                <a:gd name="T84" fmla="*/ 0 w 59"/>
                <a:gd name="T85" fmla="*/ 25 h 43"/>
                <a:gd name="T86" fmla="*/ 0 w 59"/>
                <a:gd name="T87" fmla="*/ 29 h 43"/>
                <a:gd name="T88" fmla="*/ 3 w 59"/>
                <a:gd name="T89" fmla="*/ 32 h 43"/>
                <a:gd name="T90" fmla="*/ 7 w 59"/>
                <a:gd name="T91" fmla="*/ 32 h 43"/>
                <a:gd name="T92" fmla="*/ 13 w 59"/>
                <a:gd name="T93" fmla="*/ 32 h 43"/>
                <a:gd name="T94" fmla="*/ 15 w 59"/>
                <a:gd name="T95" fmla="*/ 33 h 43"/>
                <a:gd name="T96" fmla="*/ 16 w 59"/>
                <a:gd name="T97" fmla="*/ 35 h 43"/>
                <a:gd name="T98" fmla="*/ 17 w 59"/>
                <a:gd name="T99" fmla="*/ 36 h 43"/>
                <a:gd name="T100" fmla="*/ 18 w 59"/>
                <a:gd name="T101" fmla="*/ 38 h 43"/>
                <a:gd name="T102" fmla="*/ 19 w 59"/>
                <a:gd name="T103" fmla="*/ 41 h 43"/>
                <a:gd name="T104" fmla="*/ 21 w 59"/>
                <a:gd name="T105" fmla="*/ 41 h 43"/>
                <a:gd name="T106" fmla="*/ 23 w 59"/>
                <a:gd name="T107" fmla="*/ 42 h 43"/>
                <a:gd name="T108" fmla="*/ 25 w 59"/>
                <a:gd name="T109" fmla="*/ 41 h 43"/>
                <a:gd name="T110" fmla="*/ 28 w 59"/>
                <a:gd name="T111" fmla="*/ 39 h 43"/>
                <a:gd name="T112" fmla="*/ 29 w 59"/>
                <a:gd name="T113" fmla="*/ 38 h 43"/>
                <a:gd name="T114" fmla="*/ 32 w 59"/>
                <a:gd name="T115" fmla="*/ 38 h 43"/>
                <a:gd name="T116" fmla="*/ 34 w 59"/>
                <a:gd name="T117"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3">
                  <a:moveTo>
                    <a:pt x="34" y="40"/>
                  </a:moveTo>
                  <a:lnTo>
                    <a:pt x="36" y="39"/>
                  </a:lnTo>
                  <a:lnTo>
                    <a:pt x="40" y="37"/>
                  </a:lnTo>
                  <a:lnTo>
                    <a:pt x="45" y="35"/>
                  </a:lnTo>
                  <a:lnTo>
                    <a:pt x="48" y="34"/>
                  </a:lnTo>
                  <a:lnTo>
                    <a:pt x="50" y="31"/>
                  </a:lnTo>
                  <a:lnTo>
                    <a:pt x="51" y="28"/>
                  </a:lnTo>
                  <a:lnTo>
                    <a:pt x="51" y="24"/>
                  </a:lnTo>
                  <a:lnTo>
                    <a:pt x="50" y="23"/>
                  </a:lnTo>
                  <a:lnTo>
                    <a:pt x="53" y="24"/>
                  </a:lnTo>
                  <a:lnTo>
                    <a:pt x="56" y="23"/>
                  </a:lnTo>
                  <a:lnTo>
                    <a:pt x="58" y="20"/>
                  </a:lnTo>
                  <a:lnTo>
                    <a:pt x="58" y="16"/>
                  </a:lnTo>
                  <a:lnTo>
                    <a:pt x="57" y="13"/>
                  </a:lnTo>
                  <a:lnTo>
                    <a:pt x="58" y="4"/>
                  </a:lnTo>
                  <a:lnTo>
                    <a:pt x="58" y="1"/>
                  </a:lnTo>
                  <a:lnTo>
                    <a:pt x="57" y="0"/>
                  </a:lnTo>
                  <a:lnTo>
                    <a:pt x="55" y="0"/>
                  </a:lnTo>
                  <a:lnTo>
                    <a:pt x="51" y="0"/>
                  </a:lnTo>
                  <a:lnTo>
                    <a:pt x="47" y="2"/>
                  </a:lnTo>
                  <a:lnTo>
                    <a:pt x="45" y="4"/>
                  </a:lnTo>
                  <a:lnTo>
                    <a:pt x="45" y="11"/>
                  </a:lnTo>
                  <a:lnTo>
                    <a:pt x="42" y="16"/>
                  </a:lnTo>
                  <a:lnTo>
                    <a:pt x="38" y="20"/>
                  </a:lnTo>
                  <a:lnTo>
                    <a:pt x="34" y="22"/>
                  </a:lnTo>
                  <a:lnTo>
                    <a:pt x="32" y="22"/>
                  </a:lnTo>
                  <a:lnTo>
                    <a:pt x="30" y="22"/>
                  </a:lnTo>
                  <a:lnTo>
                    <a:pt x="28" y="21"/>
                  </a:lnTo>
                  <a:lnTo>
                    <a:pt x="28" y="16"/>
                  </a:lnTo>
                  <a:lnTo>
                    <a:pt x="29" y="10"/>
                  </a:lnTo>
                  <a:lnTo>
                    <a:pt x="29" y="7"/>
                  </a:lnTo>
                  <a:lnTo>
                    <a:pt x="26" y="6"/>
                  </a:lnTo>
                  <a:lnTo>
                    <a:pt x="24" y="7"/>
                  </a:lnTo>
                  <a:lnTo>
                    <a:pt x="22" y="10"/>
                  </a:lnTo>
                  <a:lnTo>
                    <a:pt x="21" y="15"/>
                  </a:lnTo>
                  <a:lnTo>
                    <a:pt x="20" y="19"/>
                  </a:lnTo>
                  <a:lnTo>
                    <a:pt x="18" y="21"/>
                  </a:lnTo>
                  <a:lnTo>
                    <a:pt x="13" y="21"/>
                  </a:lnTo>
                  <a:lnTo>
                    <a:pt x="8" y="21"/>
                  </a:lnTo>
                  <a:lnTo>
                    <a:pt x="6" y="21"/>
                  </a:lnTo>
                  <a:lnTo>
                    <a:pt x="4" y="22"/>
                  </a:lnTo>
                  <a:lnTo>
                    <a:pt x="2" y="23"/>
                  </a:lnTo>
                  <a:lnTo>
                    <a:pt x="0" y="25"/>
                  </a:lnTo>
                  <a:lnTo>
                    <a:pt x="0" y="29"/>
                  </a:lnTo>
                  <a:lnTo>
                    <a:pt x="3" y="32"/>
                  </a:lnTo>
                  <a:lnTo>
                    <a:pt x="7" y="32"/>
                  </a:lnTo>
                  <a:lnTo>
                    <a:pt x="13" y="32"/>
                  </a:lnTo>
                  <a:lnTo>
                    <a:pt x="15" y="33"/>
                  </a:lnTo>
                  <a:lnTo>
                    <a:pt x="16" y="35"/>
                  </a:lnTo>
                  <a:lnTo>
                    <a:pt x="17" y="36"/>
                  </a:lnTo>
                  <a:lnTo>
                    <a:pt x="18" y="38"/>
                  </a:lnTo>
                  <a:lnTo>
                    <a:pt x="19" y="41"/>
                  </a:lnTo>
                  <a:lnTo>
                    <a:pt x="21" y="41"/>
                  </a:lnTo>
                  <a:lnTo>
                    <a:pt x="23" y="42"/>
                  </a:lnTo>
                  <a:lnTo>
                    <a:pt x="25" y="41"/>
                  </a:lnTo>
                  <a:lnTo>
                    <a:pt x="28" y="39"/>
                  </a:lnTo>
                  <a:lnTo>
                    <a:pt x="29" y="38"/>
                  </a:lnTo>
                  <a:lnTo>
                    <a:pt x="32" y="38"/>
                  </a:lnTo>
                  <a:lnTo>
                    <a:pt x="34" y="4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79" name="Freeform 207"/>
            <p:cNvSpPr>
              <a:spLocks/>
            </p:cNvSpPr>
            <p:nvPr/>
          </p:nvSpPr>
          <p:spPr bwMode="auto">
            <a:xfrm>
              <a:off x="5305" y="2881"/>
              <a:ext cx="17" cy="17"/>
            </a:xfrm>
            <a:custGeom>
              <a:avLst/>
              <a:gdLst>
                <a:gd name="T0" fmla="*/ 5 w 17"/>
                <a:gd name="T1" fmla="*/ 0 h 17"/>
                <a:gd name="T2" fmla="*/ 8 w 17"/>
                <a:gd name="T3" fmla="*/ 1 h 17"/>
                <a:gd name="T4" fmla="*/ 8 w 17"/>
                <a:gd name="T5" fmla="*/ 3 h 17"/>
                <a:gd name="T6" fmla="*/ 10 w 17"/>
                <a:gd name="T7" fmla="*/ 7 h 17"/>
                <a:gd name="T8" fmla="*/ 14 w 17"/>
                <a:gd name="T9" fmla="*/ 9 h 17"/>
                <a:gd name="T10" fmla="*/ 16 w 17"/>
                <a:gd name="T11" fmla="*/ 12 h 17"/>
                <a:gd name="T12" fmla="*/ 14 w 17"/>
                <a:gd name="T13" fmla="*/ 15 h 17"/>
                <a:gd name="T14" fmla="*/ 8 w 17"/>
                <a:gd name="T15" fmla="*/ 16 h 17"/>
                <a:gd name="T16" fmla="*/ 4 w 17"/>
                <a:gd name="T17" fmla="*/ 16 h 17"/>
                <a:gd name="T18" fmla="*/ 2 w 17"/>
                <a:gd name="T19" fmla="*/ 13 h 17"/>
                <a:gd name="T20" fmla="*/ 4 w 17"/>
                <a:gd name="T21" fmla="*/ 10 h 17"/>
                <a:gd name="T22" fmla="*/ 1 w 17"/>
                <a:gd name="T23" fmla="*/ 7 h 17"/>
                <a:gd name="T24" fmla="*/ 0 w 17"/>
                <a:gd name="T25" fmla="*/ 4 h 17"/>
                <a:gd name="T26" fmla="*/ 1 w 17"/>
                <a:gd name="T27" fmla="*/ 1 h 17"/>
                <a:gd name="T28" fmla="*/ 4 w 17"/>
                <a:gd name="T29" fmla="*/ 0 h 17"/>
                <a:gd name="T30" fmla="*/ 5 w 1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5" y="0"/>
                  </a:moveTo>
                  <a:lnTo>
                    <a:pt x="8" y="1"/>
                  </a:lnTo>
                  <a:lnTo>
                    <a:pt x="8" y="3"/>
                  </a:lnTo>
                  <a:lnTo>
                    <a:pt x="10" y="7"/>
                  </a:lnTo>
                  <a:lnTo>
                    <a:pt x="14" y="9"/>
                  </a:lnTo>
                  <a:lnTo>
                    <a:pt x="16" y="12"/>
                  </a:lnTo>
                  <a:lnTo>
                    <a:pt x="14" y="15"/>
                  </a:lnTo>
                  <a:lnTo>
                    <a:pt x="8" y="16"/>
                  </a:lnTo>
                  <a:lnTo>
                    <a:pt x="4" y="16"/>
                  </a:lnTo>
                  <a:lnTo>
                    <a:pt x="2" y="13"/>
                  </a:lnTo>
                  <a:lnTo>
                    <a:pt x="4" y="10"/>
                  </a:lnTo>
                  <a:lnTo>
                    <a:pt x="1" y="7"/>
                  </a:lnTo>
                  <a:lnTo>
                    <a:pt x="0" y="4"/>
                  </a:lnTo>
                  <a:lnTo>
                    <a:pt x="1" y="1"/>
                  </a:lnTo>
                  <a:lnTo>
                    <a:pt x="4" y="0"/>
                  </a:lnTo>
                  <a:lnTo>
                    <a:pt x="5"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0" name="Freeform 208"/>
            <p:cNvSpPr>
              <a:spLocks/>
            </p:cNvSpPr>
            <p:nvPr/>
          </p:nvSpPr>
          <p:spPr bwMode="auto">
            <a:xfrm>
              <a:off x="5298" y="2862"/>
              <a:ext cx="17" cy="17"/>
            </a:xfrm>
            <a:custGeom>
              <a:avLst/>
              <a:gdLst>
                <a:gd name="T0" fmla="*/ 2 w 17"/>
                <a:gd name="T1" fmla="*/ 12 h 17"/>
                <a:gd name="T2" fmla="*/ 2 w 17"/>
                <a:gd name="T3" fmla="*/ 14 h 17"/>
                <a:gd name="T4" fmla="*/ 4 w 17"/>
                <a:gd name="T5" fmla="*/ 16 h 17"/>
                <a:gd name="T6" fmla="*/ 10 w 17"/>
                <a:gd name="T7" fmla="*/ 14 h 17"/>
                <a:gd name="T8" fmla="*/ 14 w 17"/>
                <a:gd name="T9" fmla="*/ 12 h 17"/>
                <a:gd name="T10" fmla="*/ 16 w 17"/>
                <a:gd name="T11" fmla="*/ 10 h 17"/>
                <a:gd name="T12" fmla="*/ 16 w 17"/>
                <a:gd name="T13" fmla="*/ 9 h 17"/>
                <a:gd name="T14" fmla="*/ 12 w 17"/>
                <a:gd name="T15" fmla="*/ 7 h 17"/>
                <a:gd name="T16" fmla="*/ 6 w 17"/>
                <a:gd name="T17" fmla="*/ 6 h 17"/>
                <a:gd name="T18" fmla="*/ 4 w 17"/>
                <a:gd name="T19" fmla="*/ 5 h 17"/>
                <a:gd name="T20" fmla="*/ 4 w 17"/>
                <a:gd name="T21" fmla="*/ 3 h 17"/>
                <a:gd name="T22" fmla="*/ 4 w 17"/>
                <a:gd name="T23" fmla="*/ 1 h 17"/>
                <a:gd name="T24" fmla="*/ 4 w 17"/>
                <a:gd name="T25" fmla="*/ 0 h 17"/>
                <a:gd name="T26" fmla="*/ 0 w 17"/>
                <a:gd name="T27" fmla="*/ 0 h 17"/>
                <a:gd name="T28" fmla="*/ 0 w 17"/>
                <a:gd name="T29" fmla="*/ 2 h 17"/>
                <a:gd name="T30" fmla="*/ 0 w 17"/>
                <a:gd name="T31" fmla="*/ 3 h 17"/>
                <a:gd name="T32" fmla="*/ 0 w 17"/>
                <a:gd name="T33" fmla="*/ 6 h 17"/>
                <a:gd name="T34" fmla="*/ 2 w 17"/>
                <a:gd name="T35" fmla="*/ 10 h 17"/>
                <a:gd name="T36" fmla="*/ 2 w 17"/>
                <a:gd name="T3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2" y="12"/>
                  </a:moveTo>
                  <a:lnTo>
                    <a:pt x="2" y="14"/>
                  </a:lnTo>
                  <a:lnTo>
                    <a:pt x="4" y="16"/>
                  </a:lnTo>
                  <a:lnTo>
                    <a:pt x="10" y="14"/>
                  </a:lnTo>
                  <a:lnTo>
                    <a:pt x="14" y="12"/>
                  </a:lnTo>
                  <a:lnTo>
                    <a:pt x="16" y="10"/>
                  </a:lnTo>
                  <a:lnTo>
                    <a:pt x="16" y="9"/>
                  </a:lnTo>
                  <a:lnTo>
                    <a:pt x="12" y="7"/>
                  </a:lnTo>
                  <a:lnTo>
                    <a:pt x="6" y="6"/>
                  </a:lnTo>
                  <a:lnTo>
                    <a:pt x="4" y="5"/>
                  </a:lnTo>
                  <a:lnTo>
                    <a:pt x="4" y="3"/>
                  </a:lnTo>
                  <a:lnTo>
                    <a:pt x="4" y="1"/>
                  </a:lnTo>
                  <a:lnTo>
                    <a:pt x="4" y="0"/>
                  </a:lnTo>
                  <a:lnTo>
                    <a:pt x="0" y="0"/>
                  </a:lnTo>
                  <a:lnTo>
                    <a:pt x="0" y="2"/>
                  </a:lnTo>
                  <a:lnTo>
                    <a:pt x="0" y="3"/>
                  </a:lnTo>
                  <a:lnTo>
                    <a:pt x="0" y="6"/>
                  </a:lnTo>
                  <a:lnTo>
                    <a:pt x="2" y="10"/>
                  </a:lnTo>
                  <a:lnTo>
                    <a:pt x="2" y="1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1" name="Freeform 209"/>
            <p:cNvSpPr>
              <a:spLocks/>
            </p:cNvSpPr>
            <p:nvPr/>
          </p:nvSpPr>
          <p:spPr bwMode="auto">
            <a:xfrm>
              <a:off x="4443" y="2785"/>
              <a:ext cx="653" cy="522"/>
            </a:xfrm>
            <a:custGeom>
              <a:avLst/>
              <a:gdLst>
                <a:gd name="T0" fmla="*/ 182 w 653"/>
                <a:gd name="T1" fmla="*/ 436 h 522"/>
                <a:gd name="T2" fmla="*/ 132 w 653"/>
                <a:gd name="T3" fmla="*/ 443 h 522"/>
                <a:gd name="T4" fmla="*/ 100 w 653"/>
                <a:gd name="T5" fmla="*/ 470 h 522"/>
                <a:gd name="T6" fmla="*/ 65 w 653"/>
                <a:gd name="T7" fmla="*/ 463 h 522"/>
                <a:gd name="T8" fmla="*/ 54 w 653"/>
                <a:gd name="T9" fmla="*/ 399 h 522"/>
                <a:gd name="T10" fmla="*/ 25 w 653"/>
                <a:gd name="T11" fmla="*/ 337 h 522"/>
                <a:gd name="T12" fmla="*/ 5 w 653"/>
                <a:gd name="T13" fmla="*/ 297 h 522"/>
                <a:gd name="T14" fmla="*/ 16 w 653"/>
                <a:gd name="T15" fmla="*/ 296 h 522"/>
                <a:gd name="T16" fmla="*/ 1 w 653"/>
                <a:gd name="T17" fmla="*/ 260 h 522"/>
                <a:gd name="T18" fmla="*/ 28 w 653"/>
                <a:gd name="T19" fmla="*/ 221 h 522"/>
                <a:gd name="T20" fmla="*/ 67 w 653"/>
                <a:gd name="T21" fmla="*/ 194 h 522"/>
                <a:gd name="T22" fmla="*/ 119 w 653"/>
                <a:gd name="T23" fmla="*/ 170 h 522"/>
                <a:gd name="T24" fmla="*/ 134 w 653"/>
                <a:gd name="T25" fmla="*/ 127 h 522"/>
                <a:gd name="T26" fmla="*/ 156 w 653"/>
                <a:gd name="T27" fmla="*/ 121 h 522"/>
                <a:gd name="T28" fmla="*/ 168 w 653"/>
                <a:gd name="T29" fmla="*/ 103 h 522"/>
                <a:gd name="T30" fmla="*/ 174 w 653"/>
                <a:gd name="T31" fmla="*/ 88 h 522"/>
                <a:gd name="T32" fmla="*/ 193 w 653"/>
                <a:gd name="T33" fmla="*/ 82 h 522"/>
                <a:gd name="T34" fmla="*/ 201 w 653"/>
                <a:gd name="T35" fmla="*/ 68 h 522"/>
                <a:gd name="T36" fmla="*/ 212 w 653"/>
                <a:gd name="T37" fmla="*/ 55 h 522"/>
                <a:gd name="T38" fmla="*/ 235 w 653"/>
                <a:gd name="T39" fmla="*/ 88 h 522"/>
                <a:gd name="T40" fmla="*/ 261 w 653"/>
                <a:gd name="T41" fmla="*/ 80 h 522"/>
                <a:gd name="T42" fmla="*/ 259 w 653"/>
                <a:gd name="T43" fmla="*/ 58 h 522"/>
                <a:gd name="T44" fmla="*/ 275 w 653"/>
                <a:gd name="T45" fmla="*/ 34 h 522"/>
                <a:gd name="T46" fmla="*/ 290 w 653"/>
                <a:gd name="T47" fmla="*/ 23 h 522"/>
                <a:gd name="T48" fmla="*/ 318 w 653"/>
                <a:gd name="T49" fmla="*/ 9 h 522"/>
                <a:gd name="T50" fmla="*/ 357 w 653"/>
                <a:gd name="T51" fmla="*/ 25 h 522"/>
                <a:gd name="T52" fmla="*/ 375 w 653"/>
                <a:gd name="T53" fmla="*/ 30 h 522"/>
                <a:gd name="T54" fmla="*/ 389 w 653"/>
                <a:gd name="T55" fmla="*/ 24 h 522"/>
                <a:gd name="T56" fmla="*/ 375 w 653"/>
                <a:gd name="T57" fmla="*/ 42 h 522"/>
                <a:gd name="T58" fmla="*/ 364 w 653"/>
                <a:gd name="T59" fmla="*/ 69 h 522"/>
                <a:gd name="T60" fmla="*/ 403 w 653"/>
                <a:gd name="T61" fmla="*/ 99 h 522"/>
                <a:gd name="T62" fmla="*/ 440 w 653"/>
                <a:gd name="T63" fmla="*/ 126 h 522"/>
                <a:gd name="T64" fmla="*/ 471 w 653"/>
                <a:gd name="T65" fmla="*/ 84 h 522"/>
                <a:gd name="T66" fmla="*/ 480 w 653"/>
                <a:gd name="T67" fmla="*/ 32 h 522"/>
                <a:gd name="T68" fmla="*/ 496 w 653"/>
                <a:gd name="T69" fmla="*/ 19 h 522"/>
                <a:gd name="T70" fmla="*/ 507 w 653"/>
                <a:gd name="T71" fmla="*/ 44 h 522"/>
                <a:gd name="T72" fmla="*/ 524 w 653"/>
                <a:gd name="T73" fmla="*/ 63 h 522"/>
                <a:gd name="T74" fmla="*/ 536 w 653"/>
                <a:gd name="T75" fmla="*/ 93 h 522"/>
                <a:gd name="T76" fmla="*/ 547 w 653"/>
                <a:gd name="T77" fmla="*/ 146 h 522"/>
                <a:gd name="T78" fmla="*/ 568 w 653"/>
                <a:gd name="T79" fmla="*/ 169 h 522"/>
                <a:gd name="T80" fmla="*/ 588 w 653"/>
                <a:gd name="T81" fmla="*/ 182 h 522"/>
                <a:gd name="T82" fmla="*/ 598 w 653"/>
                <a:gd name="T83" fmla="*/ 209 h 522"/>
                <a:gd name="T84" fmla="*/ 610 w 653"/>
                <a:gd name="T85" fmla="*/ 221 h 522"/>
                <a:gd name="T86" fmla="*/ 616 w 653"/>
                <a:gd name="T87" fmla="*/ 243 h 522"/>
                <a:gd name="T88" fmla="*/ 636 w 653"/>
                <a:gd name="T89" fmla="*/ 266 h 522"/>
                <a:gd name="T90" fmla="*/ 648 w 653"/>
                <a:gd name="T91" fmla="*/ 313 h 522"/>
                <a:gd name="T92" fmla="*/ 636 w 653"/>
                <a:gd name="T93" fmla="*/ 383 h 522"/>
                <a:gd name="T94" fmla="*/ 608 w 653"/>
                <a:gd name="T95" fmla="*/ 422 h 522"/>
                <a:gd name="T96" fmla="*/ 592 w 653"/>
                <a:gd name="T97" fmla="*/ 452 h 522"/>
                <a:gd name="T98" fmla="*/ 580 w 653"/>
                <a:gd name="T99" fmla="*/ 470 h 522"/>
                <a:gd name="T100" fmla="*/ 543 w 653"/>
                <a:gd name="T101" fmla="*/ 502 h 522"/>
                <a:gd name="T102" fmla="*/ 518 w 653"/>
                <a:gd name="T103" fmla="*/ 520 h 522"/>
                <a:gd name="T104" fmla="*/ 504 w 653"/>
                <a:gd name="T105" fmla="*/ 508 h 522"/>
                <a:gd name="T106" fmla="*/ 483 w 653"/>
                <a:gd name="T107" fmla="*/ 512 h 522"/>
                <a:gd name="T108" fmla="*/ 445 w 653"/>
                <a:gd name="T109" fmla="*/ 494 h 522"/>
                <a:gd name="T110" fmla="*/ 427 w 653"/>
                <a:gd name="T111" fmla="*/ 462 h 522"/>
                <a:gd name="T112" fmla="*/ 417 w 653"/>
                <a:gd name="T113" fmla="*/ 448 h 522"/>
                <a:gd name="T114" fmla="*/ 404 w 653"/>
                <a:gd name="T115" fmla="*/ 424 h 522"/>
                <a:gd name="T116" fmla="*/ 395 w 653"/>
                <a:gd name="T117" fmla="*/ 431 h 522"/>
                <a:gd name="T118" fmla="*/ 393 w 653"/>
                <a:gd name="T119" fmla="*/ 412 h 522"/>
                <a:gd name="T120" fmla="*/ 355 w 653"/>
                <a:gd name="T121" fmla="*/ 413 h 522"/>
                <a:gd name="T122" fmla="*/ 344 w 653"/>
                <a:gd name="T123" fmla="*/ 398 h 522"/>
                <a:gd name="T124" fmla="*/ 321 w 653"/>
                <a:gd name="T125" fmla="*/ 38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22">
                  <a:moveTo>
                    <a:pt x="267" y="385"/>
                  </a:moveTo>
                  <a:lnTo>
                    <a:pt x="255" y="391"/>
                  </a:lnTo>
                  <a:lnTo>
                    <a:pt x="237" y="398"/>
                  </a:lnTo>
                  <a:lnTo>
                    <a:pt x="231" y="399"/>
                  </a:lnTo>
                  <a:lnTo>
                    <a:pt x="219" y="399"/>
                  </a:lnTo>
                  <a:lnTo>
                    <a:pt x="208" y="407"/>
                  </a:lnTo>
                  <a:lnTo>
                    <a:pt x="202" y="412"/>
                  </a:lnTo>
                  <a:lnTo>
                    <a:pt x="196" y="410"/>
                  </a:lnTo>
                  <a:lnTo>
                    <a:pt x="194" y="411"/>
                  </a:lnTo>
                  <a:lnTo>
                    <a:pt x="193" y="415"/>
                  </a:lnTo>
                  <a:lnTo>
                    <a:pt x="191" y="423"/>
                  </a:lnTo>
                  <a:lnTo>
                    <a:pt x="188" y="430"/>
                  </a:lnTo>
                  <a:lnTo>
                    <a:pt x="183" y="436"/>
                  </a:lnTo>
                  <a:lnTo>
                    <a:pt x="182" y="436"/>
                  </a:lnTo>
                  <a:lnTo>
                    <a:pt x="179" y="434"/>
                  </a:lnTo>
                  <a:lnTo>
                    <a:pt x="172" y="435"/>
                  </a:lnTo>
                  <a:lnTo>
                    <a:pt x="170" y="439"/>
                  </a:lnTo>
                  <a:lnTo>
                    <a:pt x="167" y="439"/>
                  </a:lnTo>
                  <a:lnTo>
                    <a:pt x="162" y="435"/>
                  </a:lnTo>
                  <a:lnTo>
                    <a:pt x="158" y="437"/>
                  </a:lnTo>
                  <a:lnTo>
                    <a:pt x="154" y="439"/>
                  </a:lnTo>
                  <a:lnTo>
                    <a:pt x="151" y="438"/>
                  </a:lnTo>
                  <a:lnTo>
                    <a:pt x="147" y="437"/>
                  </a:lnTo>
                  <a:lnTo>
                    <a:pt x="145" y="437"/>
                  </a:lnTo>
                  <a:lnTo>
                    <a:pt x="141" y="442"/>
                  </a:lnTo>
                  <a:lnTo>
                    <a:pt x="139" y="442"/>
                  </a:lnTo>
                  <a:lnTo>
                    <a:pt x="135" y="442"/>
                  </a:lnTo>
                  <a:lnTo>
                    <a:pt x="132" y="443"/>
                  </a:lnTo>
                  <a:lnTo>
                    <a:pt x="130" y="444"/>
                  </a:lnTo>
                  <a:lnTo>
                    <a:pt x="130" y="448"/>
                  </a:lnTo>
                  <a:lnTo>
                    <a:pt x="130" y="453"/>
                  </a:lnTo>
                  <a:lnTo>
                    <a:pt x="130" y="455"/>
                  </a:lnTo>
                  <a:lnTo>
                    <a:pt x="129" y="456"/>
                  </a:lnTo>
                  <a:lnTo>
                    <a:pt x="128" y="456"/>
                  </a:lnTo>
                  <a:lnTo>
                    <a:pt x="125" y="456"/>
                  </a:lnTo>
                  <a:lnTo>
                    <a:pt x="120" y="453"/>
                  </a:lnTo>
                  <a:lnTo>
                    <a:pt x="115" y="462"/>
                  </a:lnTo>
                  <a:lnTo>
                    <a:pt x="112" y="465"/>
                  </a:lnTo>
                  <a:lnTo>
                    <a:pt x="109" y="465"/>
                  </a:lnTo>
                  <a:lnTo>
                    <a:pt x="105" y="466"/>
                  </a:lnTo>
                  <a:lnTo>
                    <a:pt x="102" y="467"/>
                  </a:lnTo>
                  <a:lnTo>
                    <a:pt x="100" y="470"/>
                  </a:lnTo>
                  <a:lnTo>
                    <a:pt x="98" y="470"/>
                  </a:lnTo>
                  <a:lnTo>
                    <a:pt x="95" y="469"/>
                  </a:lnTo>
                  <a:lnTo>
                    <a:pt x="92" y="468"/>
                  </a:lnTo>
                  <a:lnTo>
                    <a:pt x="90" y="469"/>
                  </a:lnTo>
                  <a:lnTo>
                    <a:pt x="88" y="471"/>
                  </a:lnTo>
                  <a:lnTo>
                    <a:pt x="87" y="471"/>
                  </a:lnTo>
                  <a:lnTo>
                    <a:pt x="85" y="468"/>
                  </a:lnTo>
                  <a:lnTo>
                    <a:pt x="83" y="468"/>
                  </a:lnTo>
                  <a:lnTo>
                    <a:pt x="80" y="469"/>
                  </a:lnTo>
                  <a:lnTo>
                    <a:pt x="79" y="469"/>
                  </a:lnTo>
                  <a:lnTo>
                    <a:pt x="76" y="467"/>
                  </a:lnTo>
                  <a:lnTo>
                    <a:pt x="69" y="461"/>
                  </a:lnTo>
                  <a:lnTo>
                    <a:pt x="66" y="462"/>
                  </a:lnTo>
                  <a:lnTo>
                    <a:pt x="65" y="463"/>
                  </a:lnTo>
                  <a:lnTo>
                    <a:pt x="64" y="462"/>
                  </a:lnTo>
                  <a:lnTo>
                    <a:pt x="60" y="452"/>
                  </a:lnTo>
                  <a:lnTo>
                    <a:pt x="60" y="449"/>
                  </a:lnTo>
                  <a:lnTo>
                    <a:pt x="62" y="446"/>
                  </a:lnTo>
                  <a:lnTo>
                    <a:pt x="63" y="446"/>
                  </a:lnTo>
                  <a:lnTo>
                    <a:pt x="68" y="446"/>
                  </a:lnTo>
                  <a:lnTo>
                    <a:pt x="70" y="443"/>
                  </a:lnTo>
                  <a:lnTo>
                    <a:pt x="69" y="440"/>
                  </a:lnTo>
                  <a:lnTo>
                    <a:pt x="64" y="432"/>
                  </a:lnTo>
                  <a:lnTo>
                    <a:pt x="65" y="420"/>
                  </a:lnTo>
                  <a:lnTo>
                    <a:pt x="65" y="415"/>
                  </a:lnTo>
                  <a:lnTo>
                    <a:pt x="62" y="410"/>
                  </a:lnTo>
                  <a:lnTo>
                    <a:pt x="58" y="405"/>
                  </a:lnTo>
                  <a:lnTo>
                    <a:pt x="54" y="399"/>
                  </a:lnTo>
                  <a:lnTo>
                    <a:pt x="51" y="393"/>
                  </a:lnTo>
                  <a:lnTo>
                    <a:pt x="50" y="391"/>
                  </a:lnTo>
                  <a:lnTo>
                    <a:pt x="45" y="387"/>
                  </a:lnTo>
                  <a:lnTo>
                    <a:pt x="45" y="381"/>
                  </a:lnTo>
                  <a:lnTo>
                    <a:pt x="44" y="371"/>
                  </a:lnTo>
                  <a:lnTo>
                    <a:pt x="43" y="365"/>
                  </a:lnTo>
                  <a:lnTo>
                    <a:pt x="43" y="363"/>
                  </a:lnTo>
                  <a:lnTo>
                    <a:pt x="38" y="361"/>
                  </a:lnTo>
                  <a:lnTo>
                    <a:pt x="35" y="355"/>
                  </a:lnTo>
                  <a:lnTo>
                    <a:pt x="33" y="349"/>
                  </a:lnTo>
                  <a:lnTo>
                    <a:pt x="32" y="348"/>
                  </a:lnTo>
                  <a:lnTo>
                    <a:pt x="26" y="344"/>
                  </a:lnTo>
                  <a:lnTo>
                    <a:pt x="25" y="341"/>
                  </a:lnTo>
                  <a:lnTo>
                    <a:pt x="25" y="337"/>
                  </a:lnTo>
                  <a:lnTo>
                    <a:pt x="24" y="331"/>
                  </a:lnTo>
                  <a:lnTo>
                    <a:pt x="12" y="321"/>
                  </a:lnTo>
                  <a:lnTo>
                    <a:pt x="6" y="315"/>
                  </a:lnTo>
                  <a:lnTo>
                    <a:pt x="5" y="312"/>
                  </a:lnTo>
                  <a:lnTo>
                    <a:pt x="5" y="310"/>
                  </a:lnTo>
                  <a:lnTo>
                    <a:pt x="9" y="311"/>
                  </a:lnTo>
                  <a:lnTo>
                    <a:pt x="12" y="314"/>
                  </a:lnTo>
                  <a:lnTo>
                    <a:pt x="16" y="317"/>
                  </a:lnTo>
                  <a:lnTo>
                    <a:pt x="15" y="314"/>
                  </a:lnTo>
                  <a:lnTo>
                    <a:pt x="12" y="312"/>
                  </a:lnTo>
                  <a:lnTo>
                    <a:pt x="9" y="307"/>
                  </a:lnTo>
                  <a:lnTo>
                    <a:pt x="6" y="304"/>
                  </a:lnTo>
                  <a:lnTo>
                    <a:pt x="5" y="301"/>
                  </a:lnTo>
                  <a:lnTo>
                    <a:pt x="5" y="297"/>
                  </a:lnTo>
                  <a:lnTo>
                    <a:pt x="7" y="295"/>
                  </a:lnTo>
                  <a:lnTo>
                    <a:pt x="10" y="297"/>
                  </a:lnTo>
                  <a:lnTo>
                    <a:pt x="12" y="300"/>
                  </a:lnTo>
                  <a:lnTo>
                    <a:pt x="13" y="305"/>
                  </a:lnTo>
                  <a:lnTo>
                    <a:pt x="14" y="308"/>
                  </a:lnTo>
                  <a:lnTo>
                    <a:pt x="16" y="304"/>
                  </a:lnTo>
                  <a:lnTo>
                    <a:pt x="17" y="303"/>
                  </a:lnTo>
                  <a:lnTo>
                    <a:pt x="18" y="304"/>
                  </a:lnTo>
                  <a:lnTo>
                    <a:pt x="18" y="310"/>
                  </a:lnTo>
                  <a:lnTo>
                    <a:pt x="19" y="313"/>
                  </a:lnTo>
                  <a:lnTo>
                    <a:pt x="22" y="313"/>
                  </a:lnTo>
                  <a:lnTo>
                    <a:pt x="22" y="312"/>
                  </a:lnTo>
                  <a:lnTo>
                    <a:pt x="22" y="304"/>
                  </a:lnTo>
                  <a:lnTo>
                    <a:pt x="16" y="296"/>
                  </a:lnTo>
                  <a:lnTo>
                    <a:pt x="6" y="285"/>
                  </a:lnTo>
                  <a:lnTo>
                    <a:pt x="3" y="281"/>
                  </a:lnTo>
                  <a:lnTo>
                    <a:pt x="4" y="278"/>
                  </a:lnTo>
                  <a:lnTo>
                    <a:pt x="5" y="272"/>
                  </a:lnTo>
                  <a:lnTo>
                    <a:pt x="7" y="266"/>
                  </a:lnTo>
                  <a:lnTo>
                    <a:pt x="7" y="263"/>
                  </a:lnTo>
                  <a:lnTo>
                    <a:pt x="6" y="261"/>
                  </a:lnTo>
                  <a:lnTo>
                    <a:pt x="5" y="262"/>
                  </a:lnTo>
                  <a:lnTo>
                    <a:pt x="4" y="266"/>
                  </a:lnTo>
                  <a:lnTo>
                    <a:pt x="3" y="271"/>
                  </a:lnTo>
                  <a:lnTo>
                    <a:pt x="0" y="271"/>
                  </a:lnTo>
                  <a:lnTo>
                    <a:pt x="0" y="268"/>
                  </a:lnTo>
                  <a:lnTo>
                    <a:pt x="0" y="262"/>
                  </a:lnTo>
                  <a:lnTo>
                    <a:pt x="1" y="260"/>
                  </a:lnTo>
                  <a:lnTo>
                    <a:pt x="3" y="255"/>
                  </a:lnTo>
                  <a:lnTo>
                    <a:pt x="0" y="241"/>
                  </a:lnTo>
                  <a:lnTo>
                    <a:pt x="0" y="240"/>
                  </a:lnTo>
                  <a:lnTo>
                    <a:pt x="4" y="234"/>
                  </a:lnTo>
                  <a:lnTo>
                    <a:pt x="6" y="226"/>
                  </a:lnTo>
                  <a:lnTo>
                    <a:pt x="7" y="223"/>
                  </a:lnTo>
                  <a:lnTo>
                    <a:pt x="9" y="226"/>
                  </a:lnTo>
                  <a:lnTo>
                    <a:pt x="10" y="234"/>
                  </a:lnTo>
                  <a:lnTo>
                    <a:pt x="10" y="240"/>
                  </a:lnTo>
                  <a:lnTo>
                    <a:pt x="17" y="238"/>
                  </a:lnTo>
                  <a:lnTo>
                    <a:pt x="19" y="233"/>
                  </a:lnTo>
                  <a:lnTo>
                    <a:pt x="20" y="227"/>
                  </a:lnTo>
                  <a:lnTo>
                    <a:pt x="21" y="226"/>
                  </a:lnTo>
                  <a:lnTo>
                    <a:pt x="28" y="221"/>
                  </a:lnTo>
                  <a:lnTo>
                    <a:pt x="36" y="211"/>
                  </a:lnTo>
                  <a:lnTo>
                    <a:pt x="39" y="205"/>
                  </a:lnTo>
                  <a:lnTo>
                    <a:pt x="43" y="203"/>
                  </a:lnTo>
                  <a:lnTo>
                    <a:pt x="45" y="199"/>
                  </a:lnTo>
                  <a:lnTo>
                    <a:pt x="47" y="195"/>
                  </a:lnTo>
                  <a:lnTo>
                    <a:pt x="49" y="193"/>
                  </a:lnTo>
                  <a:lnTo>
                    <a:pt x="50" y="193"/>
                  </a:lnTo>
                  <a:lnTo>
                    <a:pt x="50" y="197"/>
                  </a:lnTo>
                  <a:lnTo>
                    <a:pt x="52" y="198"/>
                  </a:lnTo>
                  <a:lnTo>
                    <a:pt x="56" y="195"/>
                  </a:lnTo>
                  <a:lnTo>
                    <a:pt x="58" y="197"/>
                  </a:lnTo>
                  <a:lnTo>
                    <a:pt x="60" y="197"/>
                  </a:lnTo>
                  <a:lnTo>
                    <a:pt x="64" y="196"/>
                  </a:lnTo>
                  <a:lnTo>
                    <a:pt x="67" y="194"/>
                  </a:lnTo>
                  <a:lnTo>
                    <a:pt x="68" y="191"/>
                  </a:lnTo>
                  <a:lnTo>
                    <a:pt x="70" y="189"/>
                  </a:lnTo>
                  <a:lnTo>
                    <a:pt x="79" y="187"/>
                  </a:lnTo>
                  <a:lnTo>
                    <a:pt x="82" y="186"/>
                  </a:lnTo>
                  <a:lnTo>
                    <a:pt x="85" y="183"/>
                  </a:lnTo>
                  <a:lnTo>
                    <a:pt x="85" y="179"/>
                  </a:lnTo>
                  <a:lnTo>
                    <a:pt x="88" y="177"/>
                  </a:lnTo>
                  <a:lnTo>
                    <a:pt x="90" y="177"/>
                  </a:lnTo>
                  <a:lnTo>
                    <a:pt x="92" y="178"/>
                  </a:lnTo>
                  <a:lnTo>
                    <a:pt x="95" y="181"/>
                  </a:lnTo>
                  <a:lnTo>
                    <a:pt x="100" y="180"/>
                  </a:lnTo>
                  <a:lnTo>
                    <a:pt x="105" y="177"/>
                  </a:lnTo>
                  <a:lnTo>
                    <a:pt x="111" y="174"/>
                  </a:lnTo>
                  <a:lnTo>
                    <a:pt x="119" y="170"/>
                  </a:lnTo>
                  <a:lnTo>
                    <a:pt x="122" y="166"/>
                  </a:lnTo>
                  <a:lnTo>
                    <a:pt x="124" y="160"/>
                  </a:lnTo>
                  <a:lnTo>
                    <a:pt x="126" y="155"/>
                  </a:lnTo>
                  <a:lnTo>
                    <a:pt x="128" y="151"/>
                  </a:lnTo>
                  <a:lnTo>
                    <a:pt x="132" y="147"/>
                  </a:lnTo>
                  <a:lnTo>
                    <a:pt x="136" y="144"/>
                  </a:lnTo>
                  <a:lnTo>
                    <a:pt x="138" y="143"/>
                  </a:lnTo>
                  <a:lnTo>
                    <a:pt x="141" y="142"/>
                  </a:lnTo>
                  <a:lnTo>
                    <a:pt x="142" y="140"/>
                  </a:lnTo>
                  <a:lnTo>
                    <a:pt x="142" y="139"/>
                  </a:lnTo>
                  <a:lnTo>
                    <a:pt x="139" y="137"/>
                  </a:lnTo>
                  <a:lnTo>
                    <a:pt x="136" y="133"/>
                  </a:lnTo>
                  <a:lnTo>
                    <a:pt x="134" y="130"/>
                  </a:lnTo>
                  <a:lnTo>
                    <a:pt x="134" y="127"/>
                  </a:lnTo>
                  <a:lnTo>
                    <a:pt x="137" y="124"/>
                  </a:lnTo>
                  <a:lnTo>
                    <a:pt x="138" y="121"/>
                  </a:lnTo>
                  <a:lnTo>
                    <a:pt x="138" y="117"/>
                  </a:lnTo>
                  <a:lnTo>
                    <a:pt x="140" y="116"/>
                  </a:lnTo>
                  <a:lnTo>
                    <a:pt x="143" y="115"/>
                  </a:lnTo>
                  <a:lnTo>
                    <a:pt x="143" y="113"/>
                  </a:lnTo>
                  <a:lnTo>
                    <a:pt x="145" y="107"/>
                  </a:lnTo>
                  <a:lnTo>
                    <a:pt x="147" y="105"/>
                  </a:lnTo>
                  <a:lnTo>
                    <a:pt x="151" y="104"/>
                  </a:lnTo>
                  <a:lnTo>
                    <a:pt x="151" y="107"/>
                  </a:lnTo>
                  <a:lnTo>
                    <a:pt x="151" y="112"/>
                  </a:lnTo>
                  <a:lnTo>
                    <a:pt x="153" y="116"/>
                  </a:lnTo>
                  <a:lnTo>
                    <a:pt x="155" y="118"/>
                  </a:lnTo>
                  <a:lnTo>
                    <a:pt x="156" y="121"/>
                  </a:lnTo>
                  <a:lnTo>
                    <a:pt x="159" y="129"/>
                  </a:lnTo>
                  <a:lnTo>
                    <a:pt x="159" y="130"/>
                  </a:lnTo>
                  <a:lnTo>
                    <a:pt x="160" y="130"/>
                  </a:lnTo>
                  <a:lnTo>
                    <a:pt x="160" y="124"/>
                  </a:lnTo>
                  <a:lnTo>
                    <a:pt x="160" y="118"/>
                  </a:lnTo>
                  <a:lnTo>
                    <a:pt x="162" y="117"/>
                  </a:lnTo>
                  <a:lnTo>
                    <a:pt x="164" y="118"/>
                  </a:lnTo>
                  <a:lnTo>
                    <a:pt x="165" y="115"/>
                  </a:lnTo>
                  <a:lnTo>
                    <a:pt x="164" y="113"/>
                  </a:lnTo>
                  <a:lnTo>
                    <a:pt x="161" y="110"/>
                  </a:lnTo>
                  <a:lnTo>
                    <a:pt x="159" y="106"/>
                  </a:lnTo>
                  <a:lnTo>
                    <a:pt x="160" y="103"/>
                  </a:lnTo>
                  <a:lnTo>
                    <a:pt x="164" y="101"/>
                  </a:lnTo>
                  <a:lnTo>
                    <a:pt x="168" y="103"/>
                  </a:lnTo>
                  <a:lnTo>
                    <a:pt x="170" y="107"/>
                  </a:lnTo>
                  <a:lnTo>
                    <a:pt x="172" y="108"/>
                  </a:lnTo>
                  <a:lnTo>
                    <a:pt x="174" y="107"/>
                  </a:lnTo>
                  <a:lnTo>
                    <a:pt x="175" y="103"/>
                  </a:lnTo>
                  <a:lnTo>
                    <a:pt x="175" y="102"/>
                  </a:lnTo>
                  <a:lnTo>
                    <a:pt x="175" y="99"/>
                  </a:lnTo>
                  <a:lnTo>
                    <a:pt x="179" y="93"/>
                  </a:lnTo>
                  <a:lnTo>
                    <a:pt x="178" y="92"/>
                  </a:lnTo>
                  <a:lnTo>
                    <a:pt x="176" y="93"/>
                  </a:lnTo>
                  <a:lnTo>
                    <a:pt x="174" y="96"/>
                  </a:lnTo>
                  <a:lnTo>
                    <a:pt x="172" y="97"/>
                  </a:lnTo>
                  <a:lnTo>
                    <a:pt x="170" y="95"/>
                  </a:lnTo>
                  <a:lnTo>
                    <a:pt x="171" y="91"/>
                  </a:lnTo>
                  <a:lnTo>
                    <a:pt x="174" y="88"/>
                  </a:lnTo>
                  <a:lnTo>
                    <a:pt x="175" y="86"/>
                  </a:lnTo>
                  <a:lnTo>
                    <a:pt x="179" y="85"/>
                  </a:lnTo>
                  <a:lnTo>
                    <a:pt x="181" y="86"/>
                  </a:lnTo>
                  <a:lnTo>
                    <a:pt x="185" y="88"/>
                  </a:lnTo>
                  <a:lnTo>
                    <a:pt x="187" y="90"/>
                  </a:lnTo>
                  <a:lnTo>
                    <a:pt x="189" y="90"/>
                  </a:lnTo>
                  <a:lnTo>
                    <a:pt x="189" y="88"/>
                  </a:lnTo>
                  <a:lnTo>
                    <a:pt x="186" y="85"/>
                  </a:lnTo>
                  <a:lnTo>
                    <a:pt x="183" y="82"/>
                  </a:lnTo>
                  <a:lnTo>
                    <a:pt x="183" y="79"/>
                  </a:lnTo>
                  <a:lnTo>
                    <a:pt x="186" y="79"/>
                  </a:lnTo>
                  <a:lnTo>
                    <a:pt x="188" y="80"/>
                  </a:lnTo>
                  <a:lnTo>
                    <a:pt x="192" y="82"/>
                  </a:lnTo>
                  <a:lnTo>
                    <a:pt x="193" y="82"/>
                  </a:lnTo>
                  <a:lnTo>
                    <a:pt x="193" y="80"/>
                  </a:lnTo>
                  <a:lnTo>
                    <a:pt x="192" y="78"/>
                  </a:lnTo>
                  <a:lnTo>
                    <a:pt x="189" y="77"/>
                  </a:lnTo>
                  <a:lnTo>
                    <a:pt x="185" y="74"/>
                  </a:lnTo>
                  <a:lnTo>
                    <a:pt x="185" y="72"/>
                  </a:lnTo>
                  <a:lnTo>
                    <a:pt x="186" y="71"/>
                  </a:lnTo>
                  <a:lnTo>
                    <a:pt x="191" y="68"/>
                  </a:lnTo>
                  <a:lnTo>
                    <a:pt x="193" y="67"/>
                  </a:lnTo>
                  <a:lnTo>
                    <a:pt x="195" y="66"/>
                  </a:lnTo>
                  <a:lnTo>
                    <a:pt x="196" y="66"/>
                  </a:lnTo>
                  <a:lnTo>
                    <a:pt x="197" y="70"/>
                  </a:lnTo>
                  <a:lnTo>
                    <a:pt x="198" y="71"/>
                  </a:lnTo>
                  <a:lnTo>
                    <a:pt x="200" y="71"/>
                  </a:lnTo>
                  <a:lnTo>
                    <a:pt x="201" y="68"/>
                  </a:lnTo>
                  <a:lnTo>
                    <a:pt x="201" y="64"/>
                  </a:lnTo>
                  <a:lnTo>
                    <a:pt x="200" y="63"/>
                  </a:lnTo>
                  <a:lnTo>
                    <a:pt x="201" y="59"/>
                  </a:lnTo>
                  <a:lnTo>
                    <a:pt x="202" y="59"/>
                  </a:lnTo>
                  <a:lnTo>
                    <a:pt x="202" y="62"/>
                  </a:lnTo>
                  <a:lnTo>
                    <a:pt x="206" y="60"/>
                  </a:lnTo>
                  <a:lnTo>
                    <a:pt x="207" y="60"/>
                  </a:lnTo>
                  <a:lnTo>
                    <a:pt x="208" y="63"/>
                  </a:lnTo>
                  <a:lnTo>
                    <a:pt x="210" y="63"/>
                  </a:lnTo>
                  <a:lnTo>
                    <a:pt x="213" y="61"/>
                  </a:lnTo>
                  <a:lnTo>
                    <a:pt x="214" y="57"/>
                  </a:lnTo>
                  <a:lnTo>
                    <a:pt x="213" y="57"/>
                  </a:lnTo>
                  <a:lnTo>
                    <a:pt x="212" y="56"/>
                  </a:lnTo>
                  <a:lnTo>
                    <a:pt x="212" y="55"/>
                  </a:lnTo>
                  <a:lnTo>
                    <a:pt x="214" y="54"/>
                  </a:lnTo>
                  <a:lnTo>
                    <a:pt x="217" y="55"/>
                  </a:lnTo>
                  <a:lnTo>
                    <a:pt x="219" y="58"/>
                  </a:lnTo>
                  <a:lnTo>
                    <a:pt x="223" y="58"/>
                  </a:lnTo>
                  <a:lnTo>
                    <a:pt x="227" y="60"/>
                  </a:lnTo>
                  <a:lnTo>
                    <a:pt x="231" y="65"/>
                  </a:lnTo>
                  <a:lnTo>
                    <a:pt x="234" y="67"/>
                  </a:lnTo>
                  <a:lnTo>
                    <a:pt x="238" y="69"/>
                  </a:lnTo>
                  <a:lnTo>
                    <a:pt x="238" y="70"/>
                  </a:lnTo>
                  <a:lnTo>
                    <a:pt x="237" y="71"/>
                  </a:lnTo>
                  <a:lnTo>
                    <a:pt x="235" y="75"/>
                  </a:lnTo>
                  <a:lnTo>
                    <a:pt x="235" y="76"/>
                  </a:lnTo>
                  <a:lnTo>
                    <a:pt x="234" y="77"/>
                  </a:lnTo>
                  <a:lnTo>
                    <a:pt x="235" y="88"/>
                  </a:lnTo>
                  <a:lnTo>
                    <a:pt x="239" y="88"/>
                  </a:lnTo>
                  <a:lnTo>
                    <a:pt x="241" y="88"/>
                  </a:lnTo>
                  <a:lnTo>
                    <a:pt x="240" y="81"/>
                  </a:lnTo>
                  <a:lnTo>
                    <a:pt x="240" y="79"/>
                  </a:lnTo>
                  <a:lnTo>
                    <a:pt x="244" y="78"/>
                  </a:lnTo>
                  <a:lnTo>
                    <a:pt x="245" y="73"/>
                  </a:lnTo>
                  <a:lnTo>
                    <a:pt x="248" y="72"/>
                  </a:lnTo>
                  <a:lnTo>
                    <a:pt x="251" y="73"/>
                  </a:lnTo>
                  <a:lnTo>
                    <a:pt x="251" y="76"/>
                  </a:lnTo>
                  <a:lnTo>
                    <a:pt x="255" y="74"/>
                  </a:lnTo>
                  <a:lnTo>
                    <a:pt x="256" y="74"/>
                  </a:lnTo>
                  <a:lnTo>
                    <a:pt x="258" y="75"/>
                  </a:lnTo>
                  <a:lnTo>
                    <a:pt x="261" y="79"/>
                  </a:lnTo>
                  <a:lnTo>
                    <a:pt x="261" y="80"/>
                  </a:lnTo>
                  <a:lnTo>
                    <a:pt x="262" y="78"/>
                  </a:lnTo>
                  <a:lnTo>
                    <a:pt x="264" y="77"/>
                  </a:lnTo>
                  <a:lnTo>
                    <a:pt x="263" y="73"/>
                  </a:lnTo>
                  <a:lnTo>
                    <a:pt x="267" y="72"/>
                  </a:lnTo>
                  <a:lnTo>
                    <a:pt x="266" y="72"/>
                  </a:lnTo>
                  <a:lnTo>
                    <a:pt x="266" y="71"/>
                  </a:lnTo>
                  <a:lnTo>
                    <a:pt x="267" y="68"/>
                  </a:lnTo>
                  <a:lnTo>
                    <a:pt x="266" y="66"/>
                  </a:lnTo>
                  <a:lnTo>
                    <a:pt x="265" y="67"/>
                  </a:lnTo>
                  <a:lnTo>
                    <a:pt x="262" y="68"/>
                  </a:lnTo>
                  <a:lnTo>
                    <a:pt x="260" y="68"/>
                  </a:lnTo>
                  <a:lnTo>
                    <a:pt x="259" y="66"/>
                  </a:lnTo>
                  <a:lnTo>
                    <a:pt x="258" y="59"/>
                  </a:lnTo>
                  <a:lnTo>
                    <a:pt x="259" y="58"/>
                  </a:lnTo>
                  <a:lnTo>
                    <a:pt x="264" y="60"/>
                  </a:lnTo>
                  <a:lnTo>
                    <a:pt x="266" y="60"/>
                  </a:lnTo>
                  <a:lnTo>
                    <a:pt x="267" y="59"/>
                  </a:lnTo>
                  <a:lnTo>
                    <a:pt x="266" y="49"/>
                  </a:lnTo>
                  <a:lnTo>
                    <a:pt x="266" y="47"/>
                  </a:lnTo>
                  <a:lnTo>
                    <a:pt x="268" y="47"/>
                  </a:lnTo>
                  <a:lnTo>
                    <a:pt x="270" y="49"/>
                  </a:lnTo>
                  <a:lnTo>
                    <a:pt x="272" y="49"/>
                  </a:lnTo>
                  <a:lnTo>
                    <a:pt x="274" y="47"/>
                  </a:lnTo>
                  <a:lnTo>
                    <a:pt x="274" y="46"/>
                  </a:lnTo>
                  <a:lnTo>
                    <a:pt x="272" y="43"/>
                  </a:lnTo>
                  <a:lnTo>
                    <a:pt x="272" y="38"/>
                  </a:lnTo>
                  <a:lnTo>
                    <a:pt x="272" y="36"/>
                  </a:lnTo>
                  <a:lnTo>
                    <a:pt x="275" y="34"/>
                  </a:lnTo>
                  <a:lnTo>
                    <a:pt x="278" y="34"/>
                  </a:lnTo>
                  <a:lnTo>
                    <a:pt x="280" y="33"/>
                  </a:lnTo>
                  <a:lnTo>
                    <a:pt x="279" y="29"/>
                  </a:lnTo>
                  <a:lnTo>
                    <a:pt x="280" y="26"/>
                  </a:lnTo>
                  <a:lnTo>
                    <a:pt x="281" y="26"/>
                  </a:lnTo>
                  <a:lnTo>
                    <a:pt x="283" y="26"/>
                  </a:lnTo>
                  <a:lnTo>
                    <a:pt x="283" y="30"/>
                  </a:lnTo>
                  <a:lnTo>
                    <a:pt x="284" y="32"/>
                  </a:lnTo>
                  <a:lnTo>
                    <a:pt x="285" y="32"/>
                  </a:lnTo>
                  <a:lnTo>
                    <a:pt x="287" y="30"/>
                  </a:lnTo>
                  <a:lnTo>
                    <a:pt x="285" y="26"/>
                  </a:lnTo>
                  <a:lnTo>
                    <a:pt x="285" y="24"/>
                  </a:lnTo>
                  <a:lnTo>
                    <a:pt x="287" y="23"/>
                  </a:lnTo>
                  <a:lnTo>
                    <a:pt x="290" y="23"/>
                  </a:lnTo>
                  <a:lnTo>
                    <a:pt x="291" y="24"/>
                  </a:lnTo>
                  <a:lnTo>
                    <a:pt x="293" y="26"/>
                  </a:lnTo>
                  <a:lnTo>
                    <a:pt x="295" y="25"/>
                  </a:lnTo>
                  <a:lnTo>
                    <a:pt x="297" y="24"/>
                  </a:lnTo>
                  <a:lnTo>
                    <a:pt x="301" y="26"/>
                  </a:lnTo>
                  <a:lnTo>
                    <a:pt x="303" y="25"/>
                  </a:lnTo>
                  <a:lnTo>
                    <a:pt x="306" y="24"/>
                  </a:lnTo>
                  <a:lnTo>
                    <a:pt x="309" y="22"/>
                  </a:lnTo>
                  <a:lnTo>
                    <a:pt x="312" y="22"/>
                  </a:lnTo>
                  <a:lnTo>
                    <a:pt x="315" y="22"/>
                  </a:lnTo>
                  <a:lnTo>
                    <a:pt x="316" y="21"/>
                  </a:lnTo>
                  <a:lnTo>
                    <a:pt x="316" y="15"/>
                  </a:lnTo>
                  <a:lnTo>
                    <a:pt x="316" y="11"/>
                  </a:lnTo>
                  <a:lnTo>
                    <a:pt x="318" y="9"/>
                  </a:lnTo>
                  <a:lnTo>
                    <a:pt x="320" y="8"/>
                  </a:lnTo>
                  <a:lnTo>
                    <a:pt x="321" y="9"/>
                  </a:lnTo>
                  <a:lnTo>
                    <a:pt x="324" y="11"/>
                  </a:lnTo>
                  <a:lnTo>
                    <a:pt x="327" y="17"/>
                  </a:lnTo>
                  <a:lnTo>
                    <a:pt x="329" y="17"/>
                  </a:lnTo>
                  <a:lnTo>
                    <a:pt x="332" y="15"/>
                  </a:lnTo>
                  <a:lnTo>
                    <a:pt x="336" y="14"/>
                  </a:lnTo>
                  <a:lnTo>
                    <a:pt x="339" y="15"/>
                  </a:lnTo>
                  <a:lnTo>
                    <a:pt x="337" y="17"/>
                  </a:lnTo>
                  <a:lnTo>
                    <a:pt x="335" y="19"/>
                  </a:lnTo>
                  <a:lnTo>
                    <a:pt x="339" y="21"/>
                  </a:lnTo>
                  <a:lnTo>
                    <a:pt x="355" y="20"/>
                  </a:lnTo>
                  <a:lnTo>
                    <a:pt x="357" y="21"/>
                  </a:lnTo>
                  <a:lnTo>
                    <a:pt x="357" y="25"/>
                  </a:lnTo>
                  <a:lnTo>
                    <a:pt x="359" y="27"/>
                  </a:lnTo>
                  <a:lnTo>
                    <a:pt x="361" y="27"/>
                  </a:lnTo>
                  <a:lnTo>
                    <a:pt x="363" y="25"/>
                  </a:lnTo>
                  <a:lnTo>
                    <a:pt x="364" y="24"/>
                  </a:lnTo>
                  <a:lnTo>
                    <a:pt x="365" y="25"/>
                  </a:lnTo>
                  <a:lnTo>
                    <a:pt x="367" y="26"/>
                  </a:lnTo>
                  <a:lnTo>
                    <a:pt x="370" y="27"/>
                  </a:lnTo>
                  <a:lnTo>
                    <a:pt x="371" y="26"/>
                  </a:lnTo>
                  <a:lnTo>
                    <a:pt x="371" y="24"/>
                  </a:lnTo>
                  <a:lnTo>
                    <a:pt x="372" y="23"/>
                  </a:lnTo>
                  <a:lnTo>
                    <a:pt x="373" y="24"/>
                  </a:lnTo>
                  <a:lnTo>
                    <a:pt x="373" y="26"/>
                  </a:lnTo>
                  <a:lnTo>
                    <a:pt x="374" y="29"/>
                  </a:lnTo>
                  <a:lnTo>
                    <a:pt x="375" y="30"/>
                  </a:lnTo>
                  <a:lnTo>
                    <a:pt x="376" y="30"/>
                  </a:lnTo>
                  <a:lnTo>
                    <a:pt x="379" y="28"/>
                  </a:lnTo>
                  <a:lnTo>
                    <a:pt x="380" y="26"/>
                  </a:lnTo>
                  <a:lnTo>
                    <a:pt x="378" y="24"/>
                  </a:lnTo>
                  <a:lnTo>
                    <a:pt x="377" y="24"/>
                  </a:lnTo>
                  <a:lnTo>
                    <a:pt x="377" y="22"/>
                  </a:lnTo>
                  <a:lnTo>
                    <a:pt x="377" y="21"/>
                  </a:lnTo>
                  <a:lnTo>
                    <a:pt x="381" y="21"/>
                  </a:lnTo>
                  <a:lnTo>
                    <a:pt x="382" y="21"/>
                  </a:lnTo>
                  <a:lnTo>
                    <a:pt x="384" y="22"/>
                  </a:lnTo>
                  <a:lnTo>
                    <a:pt x="385" y="24"/>
                  </a:lnTo>
                  <a:lnTo>
                    <a:pt x="385" y="25"/>
                  </a:lnTo>
                  <a:lnTo>
                    <a:pt x="386" y="26"/>
                  </a:lnTo>
                  <a:lnTo>
                    <a:pt x="389" y="24"/>
                  </a:lnTo>
                  <a:lnTo>
                    <a:pt x="391" y="25"/>
                  </a:lnTo>
                  <a:lnTo>
                    <a:pt x="392" y="26"/>
                  </a:lnTo>
                  <a:lnTo>
                    <a:pt x="390" y="28"/>
                  </a:lnTo>
                  <a:lnTo>
                    <a:pt x="384" y="34"/>
                  </a:lnTo>
                  <a:lnTo>
                    <a:pt x="383" y="36"/>
                  </a:lnTo>
                  <a:lnTo>
                    <a:pt x="384" y="38"/>
                  </a:lnTo>
                  <a:lnTo>
                    <a:pt x="386" y="40"/>
                  </a:lnTo>
                  <a:lnTo>
                    <a:pt x="386" y="42"/>
                  </a:lnTo>
                  <a:lnTo>
                    <a:pt x="384" y="43"/>
                  </a:lnTo>
                  <a:lnTo>
                    <a:pt x="381" y="43"/>
                  </a:lnTo>
                  <a:lnTo>
                    <a:pt x="380" y="42"/>
                  </a:lnTo>
                  <a:lnTo>
                    <a:pt x="378" y="42"/>
                  </a:lnTo>
                  <a:lnTo>
                    <a:pt x="377" y="42"/>
                  </a:lnTo>
                  <a:lnTo>
                    <a:pt x="375" y="42"/>
                  </a:lnTo>
                  <a:lnTo>
                    <a:pt x="373" y="43"/>
                  </a:lnTo>
                  <a:lnTo>
                    <a:pt x="372" y="46"/>
                  </a:lnTo>
                  <a:lnTo>
                    <a:pt x="373" y="48"/>
                  </a:lnTo>
                  <a:lnTo>
                    <a:pt x="375" y="49"/>
                  </a:lnTo>
                  <a:lnTo>
                    <a:pt x="373" y="50"/>
                  </a:lnTo>
                  <a:lnTo>
                    <a:pt x="373" y="52"/>
                  </a:lnTo>
                  <a:lnTo>
                    <a:pt x="374" y="54"/>
                  </a:lnTo>
                  <a:lnTo>
                    <a:pt x="377" y="54"/>
                  </a:lnTo>
                  <a:lnTo>
                    <a:pt x="375" y="59"/>
                  </a:lnTo>
                  <a:lnTo>
                    <a:pt x="373" y="62"/>
                  </a:lnTo>
                  <a:lnTo>
                    <a:pt x="370" y="64"/>
                  </a:lnTo>
                  <a:lnTo>
                    <a:pt x="369" y="67"/>
                  </a:lnTo>
                  <a:lnTo>
                    <a:pt x="368" y="70"/>
                  </a:lnTo>
                  <a:lnTo>
                    <a:pt x="364" y="69"/>
                  </a:lnTo>
                  <a:lnTo>
                    <a:pt x="362" y="70"/>
                  </a:lnTo>
                  <a:lnTo>
                    <a:pt x="363" y="73"/>
                  </a:lnTo>
                  <a:lnTo>
                    <a:pt x="367" y="75"/>
                  </a:lnTo>
                  <a:lnTo>
                    <a:pt x="367" y="78"/>
                  </a:lnTo>
                  <a:lnTo>
                    <a:pt x="369" y="80"/>
                  </a:lnTo>
                  <a:lnTo>
                    <a:pt x="373" y="80"/>
                  </a:lnTo>
                  <a:lnTo>
                    <a:pt x="376" y="82"/>
                  </a:lnTo>
                  <a:lnTo>
                    <a:pt x="378" y="82"/>
                  </a:lnTo>
                  <a:lnTo>
                    <a:pt x="389" y="95"/>
                  </a:lnTo>
                  <a:lnTo>
                    <a:pt x="390" y="95"/>
                  </a:lnTo>
                  <a:lnTo>
                    <a:pt x="395" y="95"/>
                  </a:lnTo>
                  <a:lnTo>
                    <a:pt x="399" y="96"/>
                  </a:lnTo>
                  <a:lnTo>
                    <a:pt x="400" y="99"/>
                  </a:lnTo>
                  <a:lnTo>
                    <a:pt x="403" y="99"/>
                  </a:lnTo>
                  <a:lnTo>
                    <a:pt x="406" y="98"/>
                  </a:lnTo>
                  <a:lnTo>
                    <a:pt x="409" y="101"/>
                  </a:lnTo>
                  <a:lnTo>
                    <a:pt x="409" y="104"/>
                  </a:lnTo>
                  <a:lnTo>
                    <a:pt x="413" y="105"/>
                  </a:lnTo>
                  <a:lnTo>
                    <a:pt x="417" y="108"/>
                  </a:lnTo>
                  <a:lnTo>
                    <a:pt x="422" y="109"/>
                  </a:lnTo>
                  <a:lnTo>
                    <a:pt x="427" y="109"/>
                  </a:lnTo>
                  <a:lnTo>
                    <a:pt x="429" y="110"/>
                  </a:lnTo>
                  <a:lnTo>
                    <a:pt x="430" y="112"/>
                  </a:lnTo>
                  <a:lnTo>
                    <a:pt x="432" y="118"/>
                  </a:lnTo>
                  <a:lnTo>
                    <a:pt x="433" y="120"/>
                  </a:lnTo>
                  <a:lnTo>
                    <a:pt x="438" y="122"/>
                  </a:lnTo>
                  <a:lnTo>
                    <a:pt x="440" y="125"/>
                  </a:lnTo>
                  <a:lnTo>
                    <a:pt x="440" y="126"/>
                  </a:lnTo>
                  <a:lnTo>
                    <a:pt x="442" y="126"/>
                  </a:lnTo>
                  <a:lnTo>
                    <a:pt x="447" y="125"/>
                  </a:lnTo>
                  <a:lnTo>
                    <a:pt x="450" y="126"/>
                  </a:lnTo>
                  <a:lnTo>
                    <a:pt x="453" y="125"/>
                  </a:lnTo>
                  <a:lnTo>
                    <a:pt x="455" y="124"/>
                  </a:lnTo>
                  <a:lnTo>
                    <a:pt x="456" y="122"/>
                  </a:lnTo>
                  <a:lnTo>
                    <a:pt x="457" y="113"/>
                  </a:lnTo>
                  <a:lnTo>
                    <a:pt x="459" y="111"/>
                  </a:lnTo>
                  <a:lnTo>
                    <a:pt x="466" y="103"/>
                  </a:lnTo>
                  <a:lnTo>
                    <a:pt x="468" y="101"/>
                  </a:lnTo>
                  <a:lnTo>
                    <a:pt x="469" y="93"/>
                  </a:lnTo>
                  <a:lnTo>
                    <a:pt x="472" y="90"/>
                  </a:lnTo>
                  <a:lnTo>
                    <a:pt x="471" y="88"/>
                  </a:lnTo>
                  <a:lnTo>
                    <a:pt x="471" y="84"/>
                  </a:lnTo>
                  <a:lnTo>
                    <a:pt x="472" y="73"/>
                  </a:lnTo>
                  <a:lnTo>
                    <a:pt x="473" y="69"/>
                  </a:lnTo>
                  <a:lnTo>
                    <a:pt x="474" y="66"/>
                  </a:lnTo>
                  <a:lnTo>
                    <a:pt x="472" y="57"/>
                  </a:lnTo>
                  <a:lnTo>
                    <a:pt x="473" y="53"/>
                  </a:lnTo>
                  <a:lnTo>
                    <a:pt x="477" y="46"/>
                  </a:lnTo>
                  <a:lnTo>
                    <a:pt x="478" y="46"/>
                  </a:lnTo>
                  <a:lnTo>
                    <a:pt x="479" y="45"/>
                  </a:lnTo>
                  <a:lnTo>
                    <a:pt x="476" y="39"/>
                  </a:lnTo>
                  <a:lnTo>
                    <a:pt x="476" y="36"/>
                  </a:lnTo>
                  <a:lnTo>
                    <a:pt x="476" y="35"/>
                  </a:lnTo>
                  <a:lnTo>
                    <a:pt x="480" y="36"/>
                  </a:lnTo>
                  <a:lnTo>
                    <a:pt x="482" y="34"/>
                  </a:lnTo>
                  <a:lnTo>
                    <a:pt x="480" y="32"/>
                  </a:lnTo>
                  <a:lnTo>
                    <a:pt x="477" y="29"/>
                  </a:lnTo>
                  <a:lnTo>
                    <a:pt x="477" y="27"/>
                  </a:lnTo>
                  <a:lnTo>
                    <a:pt x="480" y="21"/>
                  </a:lnTo>
                  <a:lnTo>
                    <a:pt x="482" y="19"/>
                  </a:lnTo>
                  <a:lnTo>
                    <a:pt x="483" y="15"/>
                  </a:lnTo>
                  <a:lnTo>
                    <a:pt x="484" y="5"/>
                  </a:lnTo>
                  <a:lnTo>
                    <a:pt x="486" y="2"/>
                  </a:lnTo>
                  <a:lnTo>
                    <a:pt x="489" y="0"/>
                  </a:lnTo>
                  <a:lnTo>
                    <a:pt x="492" y="0"/>
                  </a:lnTo>
                  <a:lnTo>
                    <a:pt x="491" y="2"/>
                  </a:lnTo>
                  <a:lnTo>
                    <a:pt x="490" y="3"/>
                  </a:lnTo>
                  <a:lnTo>
                    <a:pt x="492" y="5"/>
                  </a:lnTo>
                  <a:lnTo>
                    <a:pt x="495" y="5"/>
                  </a:lnTo>
                  <a:lnTo>
                    <a:pt x="496" y="19"/>
                  </a:lnTo>
                  <a:lnTo>
                    <a:pt x="497" y="21"/>
                  </a:lnTo>
                  <a:lnTo>
                    <a:pt x="498" y="22"/>
                  </a:lnTo>
                  <a:lnTo>
                    <a:pt x="502" y="22"/>
                  </a:lnTo>
                  <a:lnTo>
                    <a:pt x="502" y="23"/>
                  </a:lnTo>
                  <a:lnTo>
                    <a:pt x="502" y="24"/>
                  </a:lnTo>
                  <a:lnTo>
                    <a:pt x="500" y="26"/>
                  </a:lnTo>
                  <a:lnTo>
                    <a:pt x="500" y="28"/>
                  </a:lnTo>
                  <a:lnTo>
                    <a:pt x="501" y="30"/>
                  </a:lnTo>
                  <a:lnTo>
                    <a:pt x="504" y="32"/>
                  </a:lnTo>
                  <a:lnTo>
                    <a:pt x="505" y="34"/>
                  </a:lnTo>
                  <a:lnTo>
                    <a:pt x="505" y="36"/>
                  </a:lnTo>
                  <a:lnTo>
                    <a:pt x="508" y="38"/>
                  </a:lnTo>
                  <a:lnTo>
                    <a:pt x="508" y="40"/>
                  </a:lnTo>
                  <a:lnTo>
                    <a:pt x="507" y="44"/>
                  </a:lnTo>
                  <a:lnTo>
                    <a:pt x="507" y="45"/>
                  </a:lnTo>
                  <a:lnTo>
                    <a:pt x="508" y="45"/>
                  </a:lnTo>
                  <a:lnTo>
                    <a:pt x="510" y="45"/>
                  </a:lnTo>
                  <a:lnTo>
                    <a:pt x="511" y="45"/>
                  </a:lnTo>
                  <a:lnTo>
                    <a:pt x="510" y="51"/>
                  </a:lnTo>
                  <a:lnTo>
                    <a:pt x="509" y="54"/>
                  </a:lnTo>
                  <a:lnTo>
                    <a:pt x="508" y="58"/>
                  </a:lnTo>
                  <a:lnTo>
                    <a:pt x="509" y="61"/>
                  </a:lnTo>
                  <a:lnTo>
                    <a:pt x="511" y="67"/>
                  </a:lnTo>
                  <a:lnTo>
                    <a:pt x="512" y="70"/>
                  </a:lnTo>
                  <a:lnTo>
                    <a:pt x="515" y="69"/>
                  </a:lnTo>
                  <a:lnTo>
                    <a:pt x="520" y="64"/>
                  </a:lnTo>
                  <a:lnTo>
                    <a:pt x="523" y="63"/>
                  </a:lnTo>
                  <a:lnTo>
                    <a:pt x="524" y="63"/>
                  </a:lnTo>
                  <a:lnTo>
                    <a:pt x="525" y="65"/>
                  </a:lnTo>
                  <a:lnTo>
                    <a:pt x="525" y="69"/>
                  </a:lnTo>
                  <a:lnTo>
                    <a:pt x="526" y="72"/>
                  </a:lnTo>
                  <a:lnTo>
                    <a:pt x="528" y="72"/>
                  </a:lnTo>
                  <a:lnTo>
                    <a:pt x="531" y="72"/>
                  </a:lnTo>
                  <a:lnTo>
                    <a:pt x="532" y="76"/>
                  </a:lnTo>
                  <a:lnTo>
                    <a:pt x="533" y="76"/>
                  </a:lnTo>
                  <a:lnTo>
                    <a:pt x="534" y="76"/>
                  </a:lnTo>
                  <a:lnTo>
                    <a:pt x="537" y="79"/>
                  </a:lnTo>
                  <a:lnTo>
                    <a:pt x="536" y="82"/>
                  </a:lnTo>
                  <a:lnTo>
                    <a:pt x="536" y="84"/>
                  </a:lnTo>
                  <a:lnTo>
                    <a:pt x="537" y="87"/>
                  </a:lnTo>
                  <a:lnTo>
                    <a:pt x="536" y="92"/>
                  </a:lnTo>
                  <a:lnTo>
                    <a:pt x="536" y="93"/>
                  </a:lnTo>
                  <a:lnTo>
                    <a:pt x="538" y="96"/>
                  </a:lnTo>
                  <a:lnTo>
                    <a:pt x="539" y="97"/>
                  </a:lnTo>
                  <a:lnTo>
                    <a:pt x="537" y="102"/>
                  </a:lnTo>
                  <a:lnTo>
                    <a:pt x="537" y="103"/>
                  </a:lnTo>
                  <a:lnTo>
                    <a:pt x="536" y="107"/>
                  </a:lnTo>
                  <a:lnTo>
                    <a:pt x="537" y="109"/>
                  </a:lnTo>
                  <a:lnTo>
                    <a:pt x="538" y="113"/>
                  </a:lnTo>
                  <a:lnTo>
                    <a:pt x="543" y="120"/>
                  </a:lnTo>
                  <a:lnTo>
                    <a:pt x="546" y="125"/>
                  </a:lnTo>
                  <a:lnTo>
                    <a:pt x="545" y="127"/>
                  </a:lnTo>
                  <a:lnTo>
                    <a:pt x="544" y="139"/>
                  </a:lnTo>
                  <a:lnTo>
                    <a:pt x="545" y="142"/>
                  </a:lnTo>
                  <a:lnTo>
                    <a:pt x="546" y="144"/>
                  </a:lnTo>
                  <a:lnTo>
                    <a:pt x="547" y="146"/>
                  </a:lnTo>
                  <a:lnTo>
                    <a:pt x="552" y="149"/>
                  </a:lnTo>
                  <a:lnTo>
                    <a:pt x="551" y="151"/>
                  </a:lnTo>
                  <a:lnTo>
                    <a:pt x="552" y="154"/>
                  </a:lnTo>
                  <a:lnTo>
                    <a:pt x="552" y="156"/>
                  </a:lnTo>
                  <a:lnTo>
                    <a:pt x="555" y="158"/>
                  </a:lnTo>
                  <a:lnTo>
                    <a:pt x="556" y="160"/>
                  </a:lnTo>
                  <a:lnTo>
                    <a:pt x="559" y="161"/>
                  </a:lnTo>
                  <a:lnTo>
                    <a:pt x="562" y="162"/>
                  </a:lnTo>
                  <a:lnTo>
                    <a:pt x="566" y="163"/>
                  </a:lnTo>
                  <a:lnTo>
                    <a:pt x="568" y="164"/>
                  </a:lnTo>
                  <a:lnTo>
                    <a:pt x="569" y="165"/>
                  </a:lnTo>
                  <a:lnTo>
                    <a:pt x="570" y="166"/>
                  </a:lnTo>
                  <a:lnTo>
                    <a:pt x="569" y="168"/>
                  </a:lnTo>
                  <a:lnTo>
                    <a:pt x="568" y="169"/>
                  </a:lnTo>
                  <a:lnTo>
                    <a:pt x="568" y="170"/>
                  </a:lnTo>
                  <a:lnTo>
                    <a:pt x="572" y="171"/>
                  </a:lnTo>
                  <a:lnTo>
                    <a:pt x="574" y="173"/>
                  </a:lnTo>
                  <a:lnTo>
                    <a:pt x="576" y="174"/>
                  </a:lnTo>
                  <a:lnTo>
                    <a:pt x="577" y="174"/>
                  </a:lnTo>
                  <a:lnTo>
                    <a:pt x="579" y="174"/>
                  </a:lnTo>
                  <a:lnTo>
                    <a:pt x="580" y="176"/>
                  </a:lnTo>
                  <a:lnTo>
                    <a:pt x="580" y="178"/>
                  </a:lnTo>
                  <a:lnTo>
                    <a:pt x="580" y="179"/>
                  </a:lnTo>
                  <a:lnTo>
                    <a:pt x="581" y="180"/>
                  </a:lnTo>
                  <a:lnTo>
                    <a:pt x="583" y="179"/>
                  </a:lnTo>
                  <a:lnTo>
                    <a:pt x="585" y="180"/>
                  </a:lnTo>
                  <a:lnTo>
                    <a:pt x="587" y="182"/>
                  </a:lnTo>
                  <a:lnTo>
                    <a:pt x="588" y="182"/>
                  </a:lnTo>
                  <a:lnTo>
                    <a:pt x="587" y="184"/>
                  </a:lnTo>
                  <a:lnTo>
                    <a:pt x="587" y="186"/>
                  </a:lnTo>
                  <a:lnTo>
                    <a:pt x="587" y="187"/>
                  </a:lnTo>
                  <a:lnTo>
                    <a:pt x="587" y="189"/>
                  </a:lnTo>
                  <a:lnTo>
                    <a:pt x="589" y="191"/>
                  </a:lnTo>
                  <a:lnTo>
                    <a:pt x="591" y="193"/>
                  </a:lnTo>
                  <a:lnTo>
                    <a:pt x="593" y="195"/>
                  </a:lnTo>
                  <a:lnTo>
                    <a:pt x="595" y="196"/>
                  </a:lnTo>
                  <a:lnTo>
                    <a:pt x="596" y="198"/>
                  </a:lnTo>
                  <a:lnTo>
                    <a:pt x="597" y="204"/>
                  </a:lnTo>
                  <a:lnTo>
                    <a:pt x="598" y="205"/>
                  </a:lnTo>
                  <a:lnTo>
                    <a:pt x="598" y="206"/>
                  </a:lnTo>
                  <a:lnTo>
                    <a:pt x="598" y="207"/>
                  </a:lnTo>
                  <a:lnTo>
                    <a:pt x="598" y="209"/>
                  </a:lnTo>
                  <a:lnTo>
                    <a:pt x="598" y="220"/>
                  </a:lnTo>
                  <a:lnTo>
                    <a:pt x="598" y="222"/>
                  </a:lnTo>
                  <a:lnTo>
                    <a:pt x="599" y="223"/>
                  </a:lnTo>
                  <a:lnTo>
                    <a:pt x="602" y="224"/>
                  </a:lnTo>
                  <a:lnTo>
                    <a:pt x="604" y="228"/>
                  </a:lnTo>
                  <a:lnTo>
                    <a:pt x="606" y="229"/>
                  </a:lnTo>
                  <a:lnTo>
                    <a:pt x="607" y="229"/>
                  </a:lnTo>
                  <a:lnTo>
                    <a:pt x="608" y="228"/>
                  </a:lnTo>
                  <a:lnTo>
                    <a:pt x="608" y="225"/>
                  </a:lnTo>
                  <a:lnTo>
                    <a:pt x="607" y="222"/>
                  </a:lnTo>
                  <a:lnTo>
                    <a:pt x="607" y="218"/>
                  </a:lnTo>
                  <a:lnTo>
                    <a:pt x="608" y="217"/>
                  </a:lnTo>
                  <a:lnTo>
                    <a:pt x="609" y="217"/>
                  </a:lnTo>
                  <a:lnTo>
                    <a:pt x="610" y="221"/>
                  </a:lnTo>
                  <a:lnTo>
                    <a:pt x="612" y="226"/>
                  </a:lnTo>
                  <a:lnTo>
                    <a:pt x="612" y="227"/>
                  </a:lnTo>
                  <a:lnTo>
                    <a:pt x="612" y="229"/>
                  </a:lnTo>
                  <a:lnTo>
                    <a:pt x="614" y="230"/>
                  </a:lnTo>
                  <a:lnTo>
                    <a:pt x="615" y="228"/>
                  </a:lnTo>
                  <a:lnTo>
                    <a:pt x="617" y="226"/>
                  </a:lnTo>
                  <a:lnTo>
                    <a:pt x="619" y="226"/>
                  </a:lnTo>
                  <a:lnTo>
                    <a:pt x="621" y="229"/>
                  </a:lnTo>
                  <a:lnTo>
                    <a:pt x="621" y="231"/>
                  </a:lnTo>
                  <a:lnTo>
                    <a:pt x="620" y="234"/>
                  </a:lnTo>
                  <a:lnTo>
                    <a:pt x="619" y="236"/>
                  </a:lnTo>
                  <a:lnTo>
                    <a:pt x="617" y="237"/>
                  </a:lnTo>
                  <a:lnTo>
                    <a:pt x="616" y="240"/>
                  </a:lnTo>
                  <a:lnTo>
                    <a:pt x="616" y="243"/>
                  </a:lnTo>
                  <a:lnTo>
                    <a:pt x="618" y="245"/>
                  </a:lnTo>
                  <a:lnTo>
                    <a:pt x="620" y="247"/>
                  </a:lnTo>
                  <a:lnTo>
                    <a:pt x="621" y="249"/>
                  </a:lnTo>
                  <a:lnTo>
                    <a:pt x="622" y="249"/>
                  </a:lnTo>
                  <a:lnTo>
                    <a:pt x="624" y="250"/>
                  </a:lnTo>
                  <a:lnTo>
                    <a:pt x="625" y="251"/>
                  </a:lnTo>
                  <a:lnTo>
                    <a:pt x="627" y="253"/>
                  </a:lnTo>
                  <a:lnTo>
                    <a:pt x="627" y="255"/>
                  </a:lnTo>
                  <a:lnTo>
                    <a:pt x="628" y="255"/>
                  </a:lnTo>
                  <a:lnTo>
                    <a:pt x="632" y="254"/>
                  </a:lnTo>
                  <a:lnTo>
                    <a:pt x="635" y="255"/>
                  </a:lnTo>
                  <a:lnTo>
                    <a:pt x="636" y="257"/>
                  </a:lnTo>
                  <a:lnTo>
                    <a:pt x="636" y="258"/>
                  </a:lnTo>
                  <a:lnTo>
                    <a:pt x="636" y="266"/>
                  </a:lnTo>
                  <a:lnTo>
                    <a:pt x="636" y="268"/>
                  </a:lnTo>
                  <a:lnTo>
                    <a:pt x="640" y="272"/>
                  </a:lnTo>
                  <a:lnTo>
                    <a:pt x="641" y="278"/>
                  </a:lnTo>
                  <a:lnTo>
                    <a:pt x="646" y="282"/>
                  </a:lnTo>
                  <a:lnTo>
                    <a:pt x="644" y="289"/>
                  </a:lnTo>
                  <a:lnTo>
                    <a:pt x="645" y="290"/>
                  </a:lnTo>
                  <a:lnTo>
                    <a:pt x="646" y="290"/>
                  </a:lnTo>
                  <a:lnTo>
                    <a:pt x="647" y="291"/>
                  </a:lnTo>
                  <a:lnTo>
                    <a:pt x="648" y="295"/>
                  </a:lnTo>
                  <a:lnTo>
                    <a:pt x="647" y="298"/>
                  </a:lnTo>
                  <a:lnTo>
                    <a:pt x="648" y="300"/>
                  </a:lnTo>
                  <a:lnTo>
                    <a:pt x="648" y="304"/>
                  </a:lnTo>
                  <a:lnTo>
                    <a:pt x="647" y="309"/>
                  </a:lnTo>
                  <a:lnTo>
                    <a:pt x="648" y="313"/>
                  </a:lnTo>
                  <a:lnTo>
                    <a:pt x="645" y="316"/>
                  </a:lnTo>
                  <a:lnTo>
                    <a:pt x="645" y="317"/>
                  </a:lnTo>
                  <a:lnTo>
                    <a:pt x="650" y="321"/>
                  </a:lnTo>
                  <a:lnTo>
                    <a:pt x="650" y="327"/>
                  </a:lnTo>
                  <a:lnTo>
                    <a:pt x="652" y="333"/>
                  </a:lnTo>
                  <a:lnTo>
                    <a:pt x="652" y="335"/>
                  </a:lnTo>
                  <a:lnTo>
                    <a:pt x="650" y="339"/>
                  </a:lnTo>
                  <a:lnTo>
                    <a:pt x="646" y="346"/>
                  </a:lnTo>
                  <a:lnTo>
                    <a:pt x="642" y="359"/>
                  </a:lnTo>
                  <a:lnTo>
                    <a:pt x="644" y="360"/>
                  </a:lnTo>
                  <a:lnTo>
                    <a:pt x="638" y="368"/>
                  </a:lnTo>
                  <a:lnTo>
                    <a:pt x="639" y="372"/>
                  </a:lnTo>
                  <a:lnTo>
                    <a:pt x="637" y="378"/>
                  </a:lnTo>
                  <a:lnTo>
                    <a:pt x="636" y="383"/>
                  </a:lnTo>
                  <a:lnTo>
                    <a:pt x="632" y="390"/>
                  </a:lnTo>
                  <a:lnTo>
                    <a:pt x="627" y="397"/>
                  </a:lnTo>
                  <a:lnTo>
                    <a:pt x="629" y="398"/>
                  </a:lnTo>
                  <a:lnTo>
                    <a:pt x="627" y="400"/>
                  </a:lnTo>
                  <a:lnTo>
                    <a:pt x="623" y="402"/>
                  </a:lnTo>
                  <a:lnTo>
                    <a:pt x="620" y="403"/>
                  </a:lnTo>
                  <a:lnTo>
                    <a:pt x="620" y="404"/>
                  </a:lnTo>
                  <a:lnTo>
                    <a:pt x="621" y="406"/>
                  </a:lnTo>
                  <a:lnTo>
                    <a:pt x="621" y="410"/>
                  </a:lnTo>
                  <a:lnTo>
                    <a:pt x="620" y="411"/>
                  </a:lnTo>
                  <a:lnTo>
                    <a:pt x="611" y="416"/>
                  </a:lnTo>
                  <a:lnTo>
                    <a:pt x="610" y="418"/>
                  </a:lnTo>
                  <a:lnTo>
                    <a:pt x="610" y="420"/>
                  </a:lnTo>
                  <a:lnTo>
                    <a:pt x="608" y="422"/>
                  </a:lnTo>
                  <a:lnTo>
                    <a:pt x="606" y="423"/>
                  </a:lnTo>
                  <a:lnTo>
                    <a:pt x="604" y="423"/>
                  </a:lnTo>
                  <a:lnTo>
                    <a:pt x="603" y="424"/>
                  </a:lnTo>
                  <a:lnTo>
                    <a:pt x="603" y="425"/>
                  </a:lnTo>
                  <a:lnTo>
                    <a:pt x="604" y="427"/>
                  </a:lnTo>
                  <a:lnTo>
                    <a:pt x="603" y="431"/>
                  </a:lnTo>
                  <a:lnTo>
                    <a:pt x="600" y="432"/>
                  </a:lnTo>
                  <a:lnTo>
                    <a:pt x="599" y="433"/>
                  </a:lnTo>
                  <a:lnTo>
                    <a:pt x="599" y="435"/>
                  </a:lnTo>
                  <a:lnTo>
                    <a:pt x="597" y="444"/>
                  </a:lnTo>
                  <a:lnTo>
                    <a:pt x="596" y="445"/>
                  </a:lnTo>
                  <a:lnTo>
                    <a:pt x="591" y="447"/>
                  </a:lnTo>
                  <a:lnTo>
                    <a:pt x="592" y="450"/>
                  </a:lnTo>
                  <a:lnTo>
                    <a:pt x="592" y="452"/>
                  </a:lnTo>
                  <a:lnTo>
                    <a:pt x="591" y="452"/>
                  </a:lnTo>
                  <a:lnTo>
                    <a:pt x="588" y="452"/>
                  </a:lnTo>
                  <a:lnTo>
                    <a:pt x="587" y="453"/>
                  </a:lnTo>
                  <a:lnTo>
                    <a:pt x="587" y="455"/>
                  </a:lnTo>
                  <a:lnTo>
                    <a:pt x="588" y="456"/>
                  </a:lnTo>
                  <a:lnTo>
                    <a:pt x="587" y="458"/>
                  </a:lnTo>
                  <a:lnTo>
                    <a:pt x="585" y="458"/>
                  </a:lnTo>
                  <a:lnTo>
                    <a:pt x="584" y="460"/>
                  </a:lnTo>
                  <a:lnTo>
                    <a:pt x="584" y="461"/>
                  </a:lnTo>
                  <a:lnTo>
                    <a:pt x="584" y="463"/>
                  </a:lnTo>
                  <a:lnTo>
                    <a:pt x="584" y="464"/>
                  </a:lnTo>
                  <a:lnTo>
                    <a:pt x="583" y="466"/>
                  </a:lnTo>
                  <a:lnTo>
                    <a:pt x="581" y="468"/>
                  </a:lnTo>
                  <a:lnTo>
                    <a:pt x="580" y="470"/>
                  </a:lnTo>
                  <a:lnTo>
                    <a:pt x="580" y="479"/>
                  </a:lnTo>
                  <a:lnTo>
                    <a:pt x="580" y="481"/>
                  </a:lnTo>
                  <a:lnTo>
                    <a:pt x="576" y="483"/>
                  </a:lnTo>
                  <a:lnTo>
                    <a:pt x="575" y="484"/>
                  </a:lnTo>
                  <a:lnTo>
                    <a:pt x="576" y="487"/>
                  </a:lnTo>
                  <a:lnTo>
                    <a:pt x="578" y="489"/>
                  </a:lnTo>
                  <a:lnTo>
                    <a:pt x="578" y="490"/>
                  </a:lnTo>
                  <a:lnTo>
                    <a:pt x="574" y="495"/>
                  </a:lnTo>
                  <a:lnTo>
                    <a:pt x="573" y="499"/>
                  </a:lnTo>
                  <a:lnTo>
                    <a:pt x="571" y="500"/>
                  </a:lnTo>
                  <a:lnTo>
                    <a:pt x="560" y="500"/>
                  </a:lnTo>
                  <a:lnTo>
                    <a:pt x="551" y="499"/>
                  </a:lnTo>
                  <a:lnTo>
                    <a:pt x="544" y="502"/>
                  </a:lnTo>
                  <a:lnTo>
                    <a:pt x="543" y="502"/>
                  </a:lnTo>
                  <a:lnTo>
                    <a:pt x="542" y="502"/>
                  </a:lnTo>
                  <a:lnTo>
                    <a:pt x="540" y="500"/>
                  </a:lnTo>
                  <a:lnTo>
                    <a:pt x="538" y="500"/>
                  </a:lnTo>
                  <a:lnTo>
                    <a:pt x="536" y="500"/>
                  </a:lnTo>
                  <a:lnTo>
                    <a:pt x="535" y="502"/>
                  </a:lnTo>
                  <a:lnTo>
                    <a:pt x="532" y="506"/>
                  </a:lnTo>
                  <a:lnTo>
                    <a:pt x="529" y="509"/>
                  </a:lnTo>
                  <a:lnTo>
                    <a:pt x="527" y="510"/>
                  </a:lnTo>
                  <a:lnTo>
                    <a:pt x="520" y="513"/>
                  </a:lnTo>
                  <a:lnTo>
                    <a:pt x="521" y="517"/>
                  </a:lnTo>
                  <a:lnTo>
                    <a:pt x="521" y="519"/>
                  </a:lnTo>
                  <a:lnTo>
                    <a:pt x="521" y="520"/>
                  </a:lnTo>
                  <a:lnTo>
                    <a:pt x="520" y="521"/>
                  </a:lnTo>
                  <a:lnTo>
                    <a:pt x="518" y="520"/>
                  </a:lnTo>
                  <a:lnTo>
                    <a:pt x="517" y="517"/>
                  </a:lnTo>
                  <a:lnTo>
                    <a:pt x="515" y="514"/>
                  </a:lnTo>
                  <a:lnTo>
                    <a:pt x="513" y="515"/>
                  </a:lnTo>
                  <a:lnTo>
                    <a:pt x="512" y="514"/>
                  </a:lnTo>
                  <a:lnTo>
                    <a:pt x="510" y="511"/>
                  </a:lnTo>
                  <a:lnTo>
                    <a:pt x="507" y="510"/>
                  </a:lnTo>
                  <a:lnTo>
                    <a:pt x="507" y="509"/>
                  </a:lnTo>
                  <a:lnTo>
                    <a:pt x="507" y="508"/>
                  </a:lnTo>
                  <a:lnTo>
                    <a:pt x="509" y="506"/>
                  </a:lnTo>
                  <a:lnTo>
                    <a:pt x="510" y="504"/>
                  </a:lnTo>
                  <a:lnTo>
                    <a:pt x="508" y="502"/>
                  </a:lnTo>
                  <a:lnTo>
                    <a:pt x="507" y="503"/>
                  </a:lnTo>
                  <a:lnTo>
                    <a:pt x="506" y="504"/>
                  </a:lnTo>
                  <a:lnTo>
                    <a:pt x="504" y="508"/>
                  </a:lnTo>
                  <a:lnTo>
                    <a:pt x="502" y="508"/>
                  </a:lnTo>
                  <a:lnTo>
                    <a:pt x="499" y="508"/>
                  </a:lnTo>
                  <a:lnTo>
                    <a:pt x="499" y="504"/>
                  </a:lnTo>
                  <a:lnTo>
                    <a:pt x="502" y="500"/>
                  </a:lnTo>
                  <a:lnTo>
                    <a:pt x="504" y="496"/>
                  </a:lnTo>
                  <a:lnTo>
                    <a:pt x="504" y="494"/>
                  </a:lnTo>
                  <a:lnTo>
                    <a:pt x="502" y="490"/>
                  </a:lnTo>
                  <a:lnTo>
                    <a:pt x="499" y="491"/>
                  </a:lnTo>
                  <a:lnTo>
                    <a:pt x="496" y="494"/>
                  </a:lnTo>
                  <a:lnTo>
                    <a:pt x="494" y="496"/>
                  </a:lnTo>
                  <a:lnTo>
                    <a:pt x="495" y="503"/>
                  </a:lnTo>
                  <a:lnTo>
                    <a:pt x="494" y="505"/>
                  </a:lnTo>
                  <a:lnTo>
                    <a:pt x="486" y="506"/>
                  </a:lnTo>
                  <a:lnTo>
                    <a:pt x="483" y="512"/>
                  </a:lnTo>
                  <a:lnTo>
                    <a:pt x="481" y="513"/>
                  </a:lnTo>
                  <a:lnTo>
                    <a:pt x="478" y="512"/>
                  </a:lnTo>
                  <a:lnTo>
                    <a:pt x="476" y="510"/>
                  </a:lnTo>
                  <a:lnTo>
                    <a:pt x="472" y="505"/>
                  </a:lnTo>
                  <a:lnTo>
                    <a:pt x="470" y="504"/>
                  </a:lnTo>
                  <a:lnTo>
                    <a:pt x="466" y="502"/>
                  </a:lnTo>
                  <a:lnTo>
                    <a:pt x="464" y="501"/>
                  </a:lnTo>
                  <a:lnTo>
                    <a:pt x="460" y="500"/>
                  </a:lnTo>
                  <a:lnTo>
                    <a:pt x="456" y="498"/>
                  </a:lnTo>
                  <a:lnTo>
                    <a:pt x="449" y="499"/>
                  </a:lnTo>
                  <a:lnTo>
                    <a:pt x="448" y="499"/>
                  </a:lnTo>
                  <a:lnTo>
                    <a:pt x="447" y="496"/>
                  </a:lnTo>
                  <a:lnTo>
                    <a:pt x="446" y="495"/>
                  </a:lnTo>
                  <a:lnTo>
                    <a:pt x="445" y="494"/>
                  </a:lnTo>
                  <a:lnTo>
                    <a:pt x="443" y="494"/>
                  </a:lnTo>
                  <a:lnTo>
                    <a:pt x="441" y="495"/>
                  </a:lnTo>
                  <a:lnTo>
                    <a:pt x="439" y="495"/>
                  </a:lnTo>
                  <a:lnTo>
                    <a:pt x="437" y="495"/>
                  </a:lnTo>
                  <a:lnTo>
                    <a:pt x="436" y="493"/>
                  </a:lnTo>
                  <a:lnTo>
                    <a:pt x="435" y="491"/>
                  </a:lnTo>
                  <a:lnTo>
                    <a:pt x="435" y="486"/>
                  </a:lnTo>
                  <a:lnTo>
                    <a:pt x="432" y="483"/>
                  </a:lnTo>
                  <a:lnTo>
                    <a:pt x="430" y="480"/>
                  </a:lnTo>
                  <a:lnTo>
                    <a:pt x="429" y="478"/>
                  </a:lnTo>
                  <a:lnTo>
                    <a:pt x="429" y="476"/>
                  </a:lnTo>
                  <a:lnTo>
                    <a:pt x="430" y="474"/>
                  </a:lnTo>
                  <a:lnTo>
                    <a:pt x="429" y="467"/>
                  </a:lnTo>
                  <a:lnTo>
                    <a:pt x="427" y="462"/>
                  </a:lnTo>
                  <a:lnTo>
                    <a:pt x="424" y="455"/>
                  </a:lnTo>
                  <a:lnTo>
                    <a:pt x="422" y="451"/>
                  </a:lnTo>
                  <a:lnTo>
                    <a:pt x="421" y="450"/>
                  </a:lnTo>
                  <a:lnTo>
                    <a:pt x="422" y="448"/>
                  </a:lnTo>
                  <a:lnTo>
                    <a:pt x="423" y="446"/>
                  </a:lnTo>
                  <a:lnTo>
                    <a:pt x="424" y="444"/>
                  </a:lnTo>
                  <a:lnTo>
                    <a:pt x="423" y="442"/>
                  </a:lnTo>
                  <a:lnTo>
                    <a:pt x="422" y="441"/>
                  </a:lnTo>
                  <a:lnTo>
                    <a:pt x="420" y="441"/>
                  </a:lnTo>
                  <a:lnTo>
                    <a:pt x="419" y="441"/>
                  </a:lnTo>
                  <a:lnTo>
                    <a:pt x="418" y="443"/>
                  </a:lnTo>
                  <a:lnTo>
                    <a:pt x="418" y="446"/>
                  </a:lnTo>
                  <a:lnTo>
                    <a:pt x="418" y="448"/>
                  </a:lnTo>
                  <a:lnTo>
                    <a:pt x="417" y="448"/>
                  </a:lnTo>
                  <a:lnTo>
                    <a:pt x="414" y="448"/>
                  </a:lnTo>
                  <a:lnTo>
                    <a:pt x="412" y="447"/>
                  </a:lnTo>
                  <a:lnTo>
                    <a:pt x="411" y="447"/>
                  </a:lnTo>
                  <a:lnTo>
                    <a:pt x="407" y="449"/>
                  </a:lnTo>
                  <a:lnTo>
                    <a:pt x="405" y="449"/>
                  </a:lnTo>
                  <a:lnTo>
                    <a:pt x="404" y="448"/>
                  </a:lnTo>
                  <a:lnTo>
                    <a:pt x="405" y="446"/>
                  </a:lnTo>
                  <a:lnTo>
                    <a:pt x="407" y="443"/>
                  </a:lnTo>
                  <a:lnTo>
                    <a:pt x="410" y="440"/>
                  </a:lnTo>
                  <a:lnTo>
                    <a:pt x="411" y="438"/>
                  </a:lnTo>
                  <a:lnTo>
                    <a:pt x="409" y="429"/>
                  </a:lnTo>
                  <a:lnTo>
                    <a:pt x="407" y="425"/>
                  </a:lnTo>
                  <a:lnTo>
                    <a:pt x="405" y="424"/>
                  </a:lnTo>
                  <a:lnTo>
                    <a:pt x="404" y="424"/>
                  </a:lnTo>
                  <a:lnTo>
                    <a:pt x="403" y="425"/>
                  </a:lnTo>
                  <a:lnTo>
                    <a:pt x="401" y="429"/>
                  </a:lnTo>
                  <a:lnTo>
                    <a:pt x="400" y="433"/>
                  </a:lnTo>
                  <a:lnTo>
                    <a:pt x="401" y="439"/>
                  </a:lnTo>
                  <a:lnTo>
                    <a:pt x="401" y="440"/>
                  </a:lnTo>
                  <a:lnTo>
                    <a:pt x="399" y="441"/>
                  </a:lnTo>
                  <a:lnTo>
                    <a:pt x="392" y="441"/>
                  </a:lnTo>
                  <a:lnTo>
                    <a:pt x="391" y="441"/>
                  </a:lnTo>
                  <a:lnTo>
                    <a:pt x="390" y="443"/>
                  </a:lnTo>
                  <a:lnTo>
                    <a:pt x="388" y="442"/>
                  </a:lnTo>
                  <a:lnTo>
                    <a:pt x="387" y="440"/>
                  </a:lnTo>
                  <a:lnTo>
                    <a:pt x="388" y="439"/>
                  </a:lnTo>
                  <a:lnTo>
                    <a:pt x="391" y="435"/>
                  </a:lnTo>
                  <a:lnTo>
                    <a:pt x="395" y="431"/>
                  </a:lnTo>
                  <a:lnTo>
                    <a:pt x="396" y="423"/>
                  </a:lnTo>
                  <a:lnTo>
                    <a:pt x="399" y="416"/>
                  </a:lnTo>
                  <a:lnTo>
                    <a:pt x="399" y="414"/>
                  </a:lnTo>
                  <a:lnTo>
                    <a:pt x="400" y="410"/>
                  </a:lnTo>
                  <a:lnTo>
                    <a:pt x="401" y="408"/>
                  </a:lnTo>
                  <a:lnTo>
                    <a:pt x="403" y="400"/>
                  </a:lnTo>
                  <a:lnTo>
                    <a:pt x="403" y="399"/>
                  </a:lnTo>
                  <a:lnTo>
                    <a:pt x="401" y="397"/>
                  </a:lnTo>
                  <a:lnTo>
                    <a:pt x="400" y="397"/>
                  </a:lnTo>
                  <a:lnTo>
                    <a:pt x="398" y="399"/>
                  </a:lnTo>
                  <a:lnTo>
                    <a:pt x="396" y="401"/>
                  </a:lnTo>
                  <a:lnTo>
                    <a:pt x="394" y="404"/>
                  </a:lnTo>
                  <a:lnTo>
                    <a:pt x="393" y="407"/>
                  </a:lnTo>
                  <a:lnTo>
                    <a:pt x="393" y="412"/>
                  </a:lnTo>
                  <a:lnTo>
                    <a:pt x="391" y="416"/>
                  </a:lnTo>
                  <a:lnTo>
                    <a:pt x="388" y="417"/>
                  </a:lnTo>
                  <a:lnTo>
                    <a:pt x="381" y="420"/>
                  </a:lnTo>
                  <a:lnTo>
                    <a:pt x="379" y="421"/>
                  </a:lnTo>
                  <a:lnTo>
                    <a:pt x="378" y="423"/>
                  </a:lnTo>
                  <a:lnTo>
                    <a:pt x="376" y="428"/>
                  </a:lnTo>
                  <a:lnTo>
                    <a:pt x="372" y="430"/>
                  </a:lnTo>
                  <a:lnTo>
                    <a:pt x="372" y="433"/>
                  </a:lnTo>
                  <a:lnTo>
                    <a:pt x="372" y="436"/>
                  </a:lnTo>
                  <a:lnTo>
                    <a:pt x="370" y="436"/>
                  </a:lnTo>
                  <a:lnTo>
                    <a:pt x="367" y="435"/>
                  </a:lnTo>
                  <a:lnTo>
                    <a:pt x="365" y="431"/>
                  </a:lnTo>
                  <a:lnTo>
                    <a:pt x="365" y="427"/>
                  </a:lnTo>
                  <a:lnTo>
                    <a:pt x="355" y="413"/>
                  </a:lnTo>
                  <a:lnTo>
                    <a:pt x="357" y="413"/>
                  </a:lnTo>
                  <a:lnTo>
                    <a:pt x="358" y="412"/>
                  </a:lnTo>
                  <a:lnTo>
                    <a:pt x="358" y="410"/>
                  </a:lnTo>
                  <a:lnTo>
                    <a:pt x="358" y="408"/>
                  </a:lnTo>
                  <a:lnTo>
                    <a:pt x="356" y="407"/>
                  </a:lnTo>
                  <a:lnTo>
                    <a:pt x="354" y="407"/>
                  </a:lnTo>
                  <a:lnTo>
                    <a:pt x="350" y="406"/>
                  </a:lnTo>
                  <a:lnTo>
                    <a:pt x="346" y="405"/>
                  </a:lnTo>
                  <a:lnTo>
                    <a:pt x="344" y="404"/>
                  </a:lnTo>
                  <a:lnTo>
                    <a:pt x="342" y="403"/>
                  </a:lnTo>
                  <a:lnTo>
                    <a:pt x="341" y="401"/>
                  </a:lnTo>
                  <a:lnTo>
                    <a:pt x="340" y="399"/>
                  </a:lnTo>
                  <a:lnTo>
                    <a:pt x="342" y="399"/>
                  </a:lnTo>
                  <a:lnTo>
                    <a:pt x="344" y="398"/>
                  </a:lnTo>
                  <a:lnTo>
                    <a:pt x="345" y="397"/>
                  </a:lnTo>
                  <a:lnTo>
                    <a:pt x="345" y="394"/>
                  </a:lnTo>
                  <a:lnTo>
                    <a:pt x="344" y="393"/>
                  </a:lnTo>
                  <a:lnTo>
                    <a:pt x="341" y="392"/>
                  </a:lnTo>
                  <a:lnTo>
                    <a:pt x="341" y="389"/>
                  </a:lnTo>
                  <a:lnTo>
                    <a:pt x="340" y="388"/>
                  </a:lnTo>
                  <a:lnTo>
                    <a:pt x="336" y="388"/>
                  </a:lnTo>
                  <a:lnTo>
                    <a:pt x="333" y="389"/>
                  </a:lnTo>
                  <a:lnTo>
                    <a:pt x="331" y="388"/>
                  </a:lnTo>
                  <a:lnTo>
                    <a:pt x="329" y="387"/>
                  </a:lnTo>
                  <a:lnTo>
                    <a:pt x="327" y="383"/>
                  </a:lnTo>
                  <a:lnTo>
                    <a:pt x="325" y="382"/>
                  </a:lnTo>
                  <a:lnTo>
                    <a:pt x="323" y="383"/>
                  </a:lnTo>
                  <a:lnTo>
                    <a:pt x="321" y="385"/>
                  </a:lnTo>
                  <a:lnTo>
                    <a:pt x="321" y="388"/>
                  </a:lnTo>
                  <a:lnTo>
                    <a:pt x="320" y="389"/>
                  </a:lnTo>
                  <a:lnTo>
                    <a:pt x="318" y="389"/>
                  </a:lnTo>
                  <a:lnTo>
                    <a:pt x="314" y="388"/>
                  </a:lnTo>
                  <a:lnTo>
                    <a:pt x="310" y="386"/>
                  </a:lnTo>
                  <a:lnTo>
                    <a:pt x="303" y="379"/>
                  </a:lnTo>
                  <a:lnTo>
                    <a:pt x="298" y="379"/>
                  </a:lnTo>
                  <a:lnTo>
                    <a:pt x="292" y="382"/>
                  </a:lnTo>
                  <a:lnTo>
                    <a:pt x="278" y="382"/>
                  </a:lnTo>
                  <a:lnTo>
                    <a:pt x="269" y="384"/>
                  </a:lnTo>
                  <a:lnTo>
                    <a:pt x="267" y="38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2" name="Freeform 210"/>
            <p:cNvSpPr>
              <a:spLocks/>
            </p:cNvSpPr>
            <p:nvPr/>
          </p:nvSpPr>
          <p:spPr bwMode="auto">
            <a:xfrm>
              <a:off x="3401" y="2840"/>
              <a:ext cx="132" cy="267"/>
            </a:xfrm>
            <a:custGeom>
              <a:avLst/>
              <a:gdLst>
                <a:gd name="T0" fmla="*/ 59 w 132"/>
                <a:gd name="T1" fmla="*/ 252 h 267"/>
                <a:gd name="T2" fmla="*/ 53 w 132"/>
                <a:gd name="T3" fmla="*/ 255 h 267"/>
                <a:gd name="T4" fmla="*/ 42 w 132"/>
                <a:gd name="T5" fmla="*/ 257 h 267"/>
                <a:gd name="T6" fmla="*/ 38 w 132"/>
                <a:gd name="T7" fmla="*/ 264 h 267"/>
                <a:gd name="T8" fmla="*/ 33 w 132"/>
                <a:gd name="T9" fmla="*/ 266 h 267"/>
                <a:gd name="T10" fmla="*/ 28 w 132"/>
                <a:gd name="T11" fmla="*/ 261 h 267"/>
                <a:gd name="T12" fmla="*/ 20 w 132"/>
                <a:gd name="T13" fmla="*/ 258 h 267"/>
                <a:gd name="T14" fmla="*/ 12 w 132"/>
                <a:gd name="T15" fmla="*/ 252 h 267"/>
                <a:gd name="T16" fmla="*/ 6 w 132"/>
                <a:gd name="T17" fmla="*/ 246 h 267"/>
                <a:gd name="T18" fmla="*/ 6 w 132"/>
                <a:gd name="T19" fmla="*/ 237 h 267"/>
                <a:gd name="T20" fmla="*/ 10 w 132"/>
                <a:gd name="T21" fmla="*/ 223 h 267"/>
                <a:gd name="T22" fmla="*/ 5 w 132"/>
                <a:gd name="T23" fmla="*/ 212 h 267"/>
                <a:gd name="T24" fmla="*/ 2 w 132"/>
                <a:gd name="T25" fmla="*/ 207 h 267"/>
                <a:gd name="T26" fmla="*/ 0 w 132"/>
                <a:gd name="T27" fmla="*/ 194 h 267"/>
                <a:gd name="T28" fmla="*/ 5 w 132"/>
                <a:gd name="T29" fmla="*/ 182 h 267"/>
                <a:gd name="T30" fmla="*/ 12 w 132"/>
                <a:gd name="T31" fmla="*/ 172 h 267"/>
                <a:gd name="T32" fmla="*/ 19 w 132"/>
                <a:gd name="T33" fmla="*/ 164 h 267"/>
                <a:gd name="T34" fmla="*/ 22 w 132"/>
                <a:gd name="T35" fmla="*/ 153 h 267"/>
                <a:gd name="T36" fmla="*/ 18 w 132"/>
                <a:gd name="T37" fmla="*/ 125 h 267"/>
                <a:gd name="T38" fmla="*/ 14 w 132"/>
                <a:gd name="T39" fmla="*/ 114 h 267"/>
                <a:gd name="T40" fmla="*/ 14 w 132"/>
                <a:gd name="T41" fmla="*/ 104 h 267"/>
                <a:gd name="T42" fmla="*/ 21 w 132"/>
                <a:gd name="T43" fmla="*/ 100 h 267"/>
                <a:gd name="T44" fmla="*/ 24 w 132"/>
                <a:gd name="T45" fmla="*/ 93 h 267"/>
                <a:gd name="T46" fmla="*/ 21 w 132"/>
                <a:gd name="T47" fmla="*/ 84 h 267"/>
                <a:gd name="T48" fmla="*/ 19 w 132"/>
                <a:gd name="T49" fmla="*/ 78 h 267"/>
                <a:gd name="T50" fmla="*/ 27 w 132"/>
                <a:gd name="T51" fmla="*/ 78 h 267"/>
                <a:gd name="T52" fmla="*/ 37 w 132"/>
                <a:gd name="T53" fmla="*/ 76 h 267"/>
                <a:gd name="T54" fmla="*/ 48 w 132"/>
                <a:gd name="T55" fmla="*/ 74 h 267"/>
                <a:gd name="T56" fmla="*/ 56 w 132"/>
                <a:gd name="T57" fmla="*/ 73 h 267"/>
                <a:gd name="T58" fmla="*/ 59 w 132"/>
                <a:gd name="T59" fmla="*/ 69 h 267"/>
                <a:gd name="T60" fmla="*/ 63 w 132"/>
                <a:gd name="T61" fmla="*/ 64 h 267"/>
                <a:gd name="T62" fmla="*/ 71 w 132"/>
                <a:gd name="T63" fmla="*/ 62 h 267"/>
                <a:gd name="T64" fmla="*/ 78 w 132"/>
                <a:gd name="T65" fmla="*/ 59 h 267"/>
                <a:gd name="T66" fmla="*/ 84 w 132"/>
                <a:gd name="T67" fmla="*/ 52 h 267"/>
                <a:gd name="T68" fmla="*/ 86 w 132"/>
                <a:gd name="T69" fmla="*/ 43 h 267"/>
                <a:gd name="T70" fmla="*/ 85 w 132"/>
                <a:gd name="T71" fmla="*/ 33 h 267"/>
                <a:gd name="T72" fmla="*/ 89 w 132"/>
                <a:gd name="T73" fmla="*/ 29 h 267"/>
                <a:gd name="T74" fmla="*/ 97 w 132"/>
                <a:gd name="T75" fmla="*/ 28 h 267"/>
                <a:gd name="T76" fmla="*/ 97 w 132"/>
                <a:gd name="T77" fmla="*/ 18 h 267"/>
                <a:gd name="T78" fmla="*/ 96 w 132"/>
                <a:gd name="T79" fmla="*/ 7 h 267"/>
                <a:gd name="T80" fmla="*/ 101 w 132"/>
                <a:gd name="T81" fmla="*/ 3 h 267"/>
                <a:gd name="T82" fmla="*/ 108 w 132"/>
                <a:gd name="T83" fmla="*/ 0 h 267"/>
                <a:gd name="T84" fmla="*/ 116 w 132"/>
                <a:gd name="T85" fmla="*/ 6 h 267"/>
                <a:gd name="T86" fmla="*/ 117 w 132"/>
                <a:gd name="T87" fmla="*/ 19 h 267"/>
                <a:gd name="T88" fmla="*/ 120 w 132"/>
                <a:gd name="T89" fmla="*/ 35 h 267"/>
                <a:gd name="T90" fmla="*/ 123 w 132"/>
                <a:gd name="T91" fmla="*/ 42 h 267"/>
                <a:gd name="T92" fmla="*/ 129 w 132"/>
                <a:gd name="T93" fmla="*/ 57 h 267"/>
                <a:gd name="T94" fmla="*/ 130 w 132"/>
                <a:gd name="T95" fmla="*/ 66 h 267"/>
                <a:gd name="T96" fmla="*/ 126 w 132"/>
                <a:gd name="T97" fmla="*/ 69 h 267"/>
                <a:gd name="T98" fmla="*/ 117 w 132"/>
                <a:gd name="T99" fmla="*/ 65 h 267"/>
                <a:gd name="T100" fmla="*/ 111 w 132"/>
                <a:gd name="T101" fmla="*/ 69 h 267"/>
                <a:gd name="T102" fmla="*/ 114 w 132"/>
                <a:gd name="T103" fmla="*/ 77 h 267"/>
                <a:gd name="T104" fmla="*/ 115 w 132"/>
                <a:gd name="T105" fmla="*/ 82 h 267"/>
                <a:gd name="T106" fmla="*/ 106 w 132"/>
                <a:gd name="T107" fmla="*/ 90 h 267"/>
                <a:gd name="T108" fmla="*/ 106 w 132"/>
                <a:gd name="T109" fmla="*/ 94 h 267"/>
                <a:gd name="T110" fmla="*/ 108 w 132"/>
                <a:gd name="T111" fmla="*/ 100 h 267"/>
                <a:gd name="T112" fmla="*/ 111 w 132"/>
                <a:gd name="T113" fmla="*/ 111 h 267"/>
                <a:gd name="T114" fmla="*/ 105 w 132"/>
                <a:gd name="T115" fmla="*/ 133 h 267"/>
                <a:gd name="T116" fmla="*/ 97 w 132"/>
                <a:gd name="T117" fmla="*/ 151 h 267"/>
                <a:gd name="T118" fmla="*/ 85 w 132"/>
                <a:gd name="T119" fmla="*/ 179 h 267"/>
                <a:gd name="T120" fmla="*/ 72 w 132"/>
                <a:gd name="T121" fmla="*/ 208 h 267"/>
                <a:gd name="T122" fmla="*/ 67 w 132"/>
                <a:gd name="T123" fmla="*/ 225 h 267"/>
                <a:gd name="T124" fmla="*/ 60 w 132"/>
                <a:gd name="T125" fmla="*/ 24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67">
                  <a:moveTo>
                    <a:pt x="60" y="249"/>
                  </a:moveTo>
                  <a:lnTo>
                    <a:pt x="59" y="252"/>
                  </a:lnTo>
                  <a:lnTo>
                    <a:pt x="57" y="254"/>
                  </a:lnTo>
                  <a:lnTo>
                    <a:pt x="53" y="255"/>
                  </a:lnTo>
                  <a:lnTo>
                    <a:pt x="45" y="256"/>
                  </a:lnTo>
                  <a:lnTo>
                    <a:pt x="42" y="257"/>
                  </a:lnTo>
                  <a:lnTo>
                    <a:pt x="40" y="261"/>
                  </a:lnTo>
                  <a:lnTo>
                    <a:pt x="38" y="264"/>
                  </a:lnTo>
                  <a:lnTo>
                    <a:pt x="35" y="266"/>
                  </a:lnTo>
                  <a:lnTo>
                    <a:pt x="33" y="266"/>
                  </a:lnTo>
                  <a:lnTo>
                    <a:pt x="30" y="264"/>
                  </a:lnTo>
                  <a:lnTo>
                    <a:pt x="28" y="261"/>
                  </a:lnTo>
                  <a:lnTo>
                    <a:pt x="25" y="258"/>
                  </a:lnTo>
                  <a:lnTo>
                    <a:pt x="20" y="258"/>
                  </a:lnTo>
                  <a:lnTo>
                    <a:pt x="15" y="257"/>
                  </a:lnTo>
                  <a:lnTo>
                    <a:pt x="12" y="252"/>
                  </a:lnTo>
                  <a:lnTo>
                    <a:pt x="9" y="247"/>
                  </a:lnTo>
                  <a:lnTo>
                    <a:pt x="6" y="246"/>
                  </a:lnTo>
                  <a:lnTo>
                    <a:pt x="6" y="241"/>
                  </a:lnTo>
                  <a:lnTo>
                    <a:pt x="6" y="237"/>
                  </a:lnTo>
                  <a:lnTo>
                    <a:pt x="9" y="230"/>
                  </a:lnTo>
                  <a:lnTo>
                    <a:pt x="10" y="223"/>
                  </a:lnTo>
                  <a:lnTo>
                    <a:pt x="8" y="217"/>
                  </a:lnTo>
                  <a:lnTo>
                    <a:pt x="5" y="212"/>
                  </a:lnTo>
                  <a:lnTo>
                    <a:pt x="3" y="210"/>
                  </a:lnTo>
                  <a:lnTo>
                    <a:pt x="2" y="207"/>
                  </a:lnTo>
                  <a:lnTo>
                    <a:pt x="0" y="201"/>
                  </a:lnTo>
                  <a:lnTo>
                    <a:pt x="0" y="194"/>
                  </a:lnTo>
                  <a:lnTo>
                    <a:pt x="3" y="188"/>
                  </a:lnTo>
                  <a:lnTo>
                    <a:pt x="5" y="182"/>
                  </a:lnTo>
                  <a:lnTo>
                    <a:pt x="8" y="177"/>
                  </a:lnTo>
                  <a:lnTo>
                    <a:pt x="12" y="172"/>
                  </a:lnTo>
                  <a:lnTo>
                    <a:pt x="15" y="168"/>
                  </a:lnTo>
                  <a:lnTo>
                    <a:pt x="19" y="164"/>
                  </a:lnTo>
                  <a:lnTo>
                    <a:pt x="22" y="158"/>
                  </a:lnTo>
                  <a:lnTo>
                    <a:pt x="22" y="153"/>
                  </a:lnTo>
                  <a:lnTo>
                    <a:pt x="21" y="133"/>
                  </a:lnTo>
                  <a:lnTo>
                    <a:pt x="18" y="125"/>
                  </a:lnTo>
                  <a:lnTo>
                    <a:pt x="16" y="118"/>
                  </a:lnTo>
                  <a:lnTo>
                    <a:pt x="14" y="114"/>
                  </a:lnTo>
                  <a:lnTo>
                    <a:pt x="13" y="108"/>
                  </a:lnTo>
                  <a:lnTo>
                    <a:pt x="14" y="104"/>
                  </a:lnTo>
                  <a:lnTo>
                    <a:pt x="18" y="102"/>
                  </a:lnTo>
                  <a:lnTo>
                    <a:pt x="21" y="100"/>
                  </a:lnTo>
                  <a:lnTo>
                    <a:pt x="23" y="98"/>
                  </a:lnTo>
                  <a:lnTo>
                    <a:pt x="24" y="93"/>
                  </a:lnTo>
                  <a:lnTo>
                    <a:pt x="23" y="89"/>
                  </a:lnTo>
                  <a:lnTo>
                    <a:pt x="21" y="84"/>
                  </a:lnTo>
                  <a:lnTo>
                    <a:pt x="19" y="81"/>
                  </a:lnTo>
                  <a:lnTo>
                    <a:pt x="19" y="78"/>
                  </a:lnTo>
                  <a:lnTo>
                    <a:pt x="21" y="78"/>
                  </a:lnTo>
                  <a:lnTo>
                    <a:pt x="27" y="78"/>
                  </a:lnTo>
                  <a:lnTo>
                    <a:pt x="32" y="77"/>
                  </a:lnTo>
                  <a:lnTo>
                    <a:pt x="37" y="76"/>
                  </a:lnTo>
                  <a:lnTo>
                    <a:pt x="43" y="73"/>
                  </a:lnTo>
                  <a:lnTo>
                    <a:pt x="48" y="74"/>
                  </a:lnTo>
                  <a:lnTo>
                    <a:pt x="52" y="72"/>
                  </a:lnTo>
                  <a:lnTo>
                    <a:pt x="56" y="73"/>
                  </a:lnTo>
                  <a:lnTo>
                    <a:pt x="59" y="72"/>
                  </a:lnTo>
                  <a:lnTo>
                    <a:pt x="59" y="69"/>
                  </a:lnTo>
                  <a:lnTo>
                    <a:pt x="61" y="64"/>
                  </a:lnTo>
                  <a:lnTo>
                    <a:pt x="63" y="64"/>
                  </a:lnTo>
                  <a:lnTo>
                    <a:pt x="67" y="62"/>
                  </a:lnTo>
                  <a:lnTo>
                    <a:pt x="71" y="62"/>
                  </a:lnTo>
                  <a:lnTo>
                    <a:pt x="76" y="62"/>
                  </a:lnTo>
                  <a:lnTo>
                    <a:pt x="78" y="59"/>
                  </a:lnTo>
                  <a:lnTo>
                    <a:pt x="82" y="54"/>
                  </a:lnTo>
                  <a:lnTo>
                    <a:pt x="84" y="52"/>
                  </a:lnTo>
                  <a:lnTo>
                    <a:pt x="85" y="49"/>
                  </a:lnTo>
                  <a:lnTo>
                    <a:pt x="86" y="43"/>
                  </a:lnTo>
                  <a:lnTo>
                    <a:pt x="86" y="37"/>
                  </a:lnTo>
                  <a:lnTo>
                    <a:pt x="85" y="33"/>
                  </a:lnTo>
                  <a:lnTo>
                    <a:pt x="87" y="30"/>
                  </a:lnTo>
                  <a:lnTo>
                    <a:pt x="89" y="29"/>
                  </a:lnTo>
                  <a:lnTo>
                    <a:pt x="93" y="29"/>
                  </a:lnTo>
                  <a:lnTo>
                    <a:pt x="97" y="28"/>
                  </a:lnTo>
                  <a:lnTo>
                    <a:pt x="97" y="24"/>
                  </a:lnTo>
                  <a:lnTo>
                    <a:pt x="97" y="18"/>
                  </a:lnTo>
                  <a:lnTo>
                    <a:pt x="96" y="12"/>
                  </a:lnTo>
                  <a:lnTo>
                    <a:pt x="96" y="7"/>
                  </a:lnTo>
                  <a:lnTo>
                    <a:pt x="98" y="4"/>
                  </a:lnTo>
                  <a:lnTo>
                    <a:pt x="101" y="3"/>
                  </a:lnTo>
                  <a:lnTo>
                    <a:pt x="105" y="0"/>
                  </a:lnTo>
                  <a:lnTo>
                    <a:pt x="108" y="0"/>
                  </a:lnTo>
                  <a:lnTo>
                    <a:pt x="112" y="2"/>
                  </a:lnTo>
                  <a:lnTo>
                    <a:pt x="116" y="6"/>
                  </a:lnTo>
                  <a:lnTo>
                    <a:pt x="117" y="14"/>
                  </a:lnTo>
                  <a:lnTo>
                    <a:pt x="117" y="19"/>
                  </a:lnTo>
                  <a:lnTo>
                    <a:pt x="118" y="27"/>
                  </a:lnTo>
                  <a:lnTo>
                    <a:pt x="120" y="35"/>
                  </a:lnTo>
                  <a:lnTo>
                    <a:pt x="121" y="41"/>
                  </a:lnTo>
                  <a:lnTo>
                    <a:pt x="123" y="42"/>
                  </a:lnTo>
                  <a:lnTo>
                    <a:pt x="125" y="49"/>
                  </a:lnTo>
                  <a:lnTo>
                    <a:pt x="129" y="57"/>
                  </a:lnTo>
                  <a:lnTo>
                    <a:pt x="131" y="61"/>
                  </a:lnTo>
                  <a:lnTo>
                    <a:pt x="130" y="66"/>
                  </a:lnTo>
                  <a:lnTo>
                    <a:pt x="129" y="69"/>
                  </a:lnTo>
                  <a:lnTo>
                    <a:pt x="126" y="69"/>
                  </a:lnTo>
                  <a:lnTo>
                    <a:pt x="120" y="68"/>
                  </a:lnTo>
                  <a:lnTo>
                    <a:pt x="117" y="65"/>
                  </a:lnTo>
                  <a:lnTo>
                    <a:pt x="113" y="66"/>
                  </a:lnTo>
                  <a:lnTo>
                    <a:pt x="111" y="69"/>
                  </a:lnTo>
                  <a:lnTo>
                    <a:pt x="112" y="74"/>
                  </a:lnTo>
                  <a:lnTo>
                    <a:pt x="114" y="77"/>
                  </a:lnTo>
                  <a:lnTo>
                    <a:pt x="115" y="80"/>
                  </a:lnTo>
                  <a:lnTo>
                    <a:pt x="115" y="82"/>
                  </a:lnTo>
                  <a:lnTo>
                    <a:pt x="110" y="87"/>
                  </a:lnTo>
                  <a:lnTo>
                    <a:pt x="106" y="90"/>
                  </a:lnTo>
                  <a:lnTo>
                    <a:pt x="106" y="92"/>
                  </a:lnTo>
                  <a:lnTo>
                    <a:pt x="106" y="94"/>
                  </a:lnTo>
                  <a:lnTo>
                    <a:pt x="107" y="97"/>
                  </a:lnTo>
                  <a:lnTo>
                    <a:pt x="108" y="100"/>
                  </a:lnTo>
                  <a:lnTo>
                    <a:pt x="112" y="103"/>
                  </a:lnTo>
                  <a:lnTo>
                    <a:pt x="111" y="111"/>
                  </a:lnTo>
                  <a:lnTo>
                    <a:pt x="109" y="122"/>
                  </a:lnTo>
                  <a:lnTo>
                    <a:pt x="105" y="133"/>
                  </a:lnTo>
                  <a:lnTo>
                    <a:pt x="102" y="142"/>
                  </a:lnTo>
                  <a:lnTo>
                    <a:pt x="97" y="151"/>
                  </a:lnTo>
                  <a:lnTo>
                    <a:pt x="91" y="167"/>
                  </a:lnTo>
                  <a:lnTo>
                    <a:pt x="85" y="179"/>
                  </a:lnTo>
                  <a:lnTo>
                    <a:pt x="78" y="194"/>
                  </a:lnTo>
                  <a:lnTo>
                    <a:pt x="72" y="208"/>
                  </a:lnTo>
                  <a:lnTo>
                    <a:pt x="69" y="217"/>
                  </a:lnTo>
                  <a:lnTo>
                    <a:pt x="67" y="225"/>
                  </a:lnTo>
                  <a:lnTo>
                    <a:pt x="63" y="238"/>
                  </a:lnTo>
                  <a:lnTo>
                    <a:pt x="60" y="248"/>
                  </a:lnTo>
                  <a:lnTo>
                    <a:pt x="60" y="249"/>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3" name="Freeform 211"/>
            <p:cNvSpPr>
              <a:spLocks/>
            </p:cNvSpPr>
            <p:nvPr/>
          </p:nvSpPr>
          <p:spPr bwMode="auto">
            <a:xfrm>
              <a:off x="3270" y="3071"/>
              <a:ext cx="18" cy="23"/>
            </a:xfrm>
            <a:custGeom>
              <a:avLst/>
              <a:gdLst>
                <a:gd name="T0" fmla="*/ 14 w 18"/>
                <a:gd name="T1" fmla="*/ 5 h 23"/>
                <a:gd name="T2" fmla="*/ 14 w 18"/>
                <a:gd name="T3" fmla="*/ 4 h 23"/>
                <a:gd name="T4" fmla="*/ 11 w 18"/>
                <a:gd name="T5" fmla="*/ 1 h 23"/>
                <a:gd name="T6" fmla="*/ 7 w 18"/>
                <a:gd name="T7" fmla="*/ 0 h 23"/>
                <a:gd name="T8" fmla="*/ 3 w 18"/>
                <a:gd name="T9" fmla="*/ 5 h 23"/>
                <a:gd name="T10" fmla="*/ 2 w 18"/>
                <a:gd name="T11" fmla="*/ 6 h 23"/>
                <a:gd name="T12" fmla="*/ 0 w 18"/>
                <a:gd name="T13" fmla="*/ 9 h 23"/>
                <a:gd name="T14" fmla="*/ 0 w 18"/>
                <a:gd name="T15" fmla="*/ 11 h 23"/>
                <a:gd name="T16" fmla="*/ 1 w 18"/>
                <a:gd name="T17" fmla="*/ 15 h 23"/>
                <a:gd name="T18" fmla="*/ 3 w 18"/>
                <a:gd name="T19" fmla="*/ 20 h 23"/>
                <a:gd name="T20" fmla="*/ 7 w 18"/>
                <a:gd name="T21" fmla="*/ 22 h 23"/>
                <a:gd name="T22" fmla="*/ 9 w 18"/>
                <a:gd name="T23" fmla="*/ 22 h 23"/>
                <a:gd name="T24" fmla="*/ 12 w 18"/>
                <a:gd name="T25" fmla="*/ 21 h 23"/>
                <a:gd name="T26" fmla="*/ 14 w 18"/>
                <a:gd name="T27" fmla="*/ 19 h 23"/>
                <a:gd name="T28" fmla="*/ 16 w 18"/>
                <a:gd name="T29" fmla="*/ 14 h 23"/>
                <a:gd name="T30" fmla="*/ 17 w 18"/>
                <a:gd name="T31" fmla="*/ 11 h 23"/>
                <a:gd name="T32" fmla="*/ 16 w 18"/>
                <a:gd name="T33" fmla="*/ 6 h 23"/>
                <a:gd name="T34" fmla="*/ 14 w 18"/>
                <a:gd name="T35"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3">
                  <a:moveTo>
                    <a:pt x="14" y="5"/>
                  </a:moveTo>
                  <a:lnTo>
                    <a:pt x="14" y="4"/>
                  </a:lnTo>
                  <a:lnTo>
                    <a:pt x="11" y="1"/>
                  </a:lnTo>
                  <a:lnTo>
                    <a:pt x="7" y="0"/>
                  </a:lnTo>
                  <a:lnTo>
                    <a:pt x="3" y="5"/>
                  </a:lnTo>
                  <a:lnTo>
                    <a:pt x="2" y="6"/>
                  </a:lnTo>
                  <a:lnTo>
                    <a:pt x="0" y="9"/>
                  </a:lnTo>
                  <a:lnTo>
                    <a:pt x="0" y="11"/>
                  </a:lnTo>
                  <a:lnTo>
                    <a:pt x="1" y="15"/>
                  </a:lnTo>
                  <a:lnTo>
                    <a:pt x="3" y="20"/>
                  </a:lnTo>
                  <a:lnTo>
                    <a:pt x="7" y="22"/>
                  </a:lnTo>
                  <a:lnTo>
                    <a:pt x="9" y="22"/>
                  </a:lnTo>
                  <a:lnTo>
                    <a:pt x="12" y="21"/>
                  </a:lnTo>
                  <a:lnTo>
                    <a:pt x="14" y="19"/>
                  </a:lnTo>
                  <a:lnTo>
                    <a:pt x="16" y="14"/>
                  </a:lnTo>
                  <a:lnTo>
                    <a:pt x="17" y="11"/>
                  </a:lnTo>
                  <a:lnTo>
                    <a:pt x="16" y="6"/>
                  </a:lnTo>
                  <a:lnTo>
                    <a:pt x="14" y="5"/>
                  </a:lnTo>
                </a:path>
              </a:pathLst>
            </a:custGeom>
            <a:gradFill rotWithShape="0">
              <a:gsLst>
                <a:gs pos="0">
                  <a:srgbClr val="00CCFF">
                    <a:gamma/>
                    <a:shade val="46275"/>
                    <a:invGamma/>
                  </a:srgbClr>
                </a:gs>
                <a:gs pos="100000">
                  <a:srgbClr val="00CCFF"/>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4" name="Freeform 212"/>
            <p:cNvSpPr>
              <a:spLocks/>
            </p:cNvSpPr>
            <p:nvPr/>
          </p:nvSpPr>
          <p:spPr bwMode="auto">
            <a:xfrm>
              <a:off x="2509" y="1903"/>
              <a:ext cx="202" cy="174"/>
            </a:xfrm>
            <a:custGeom>
              <a:avLst/>
              <a:gdLst>
                <a:gd name="T0" fmla="*/ 192 w 202"/>
                <a:gd name="T1" fmla="*/ 14 h 174"/>
                <a:gd name="T2" fmla="*/ 171 w 202"/>
                <a:gd name="T3" fmla="*/ 9 h 174"/>
                <a:gd name="T4" fmla="*/ 151 w 202"/>
                <a:gd name="T5" fmla="*/ 4 h 174"/>
                <a:gd name="T6" fmla="*/ 143 w 202"/>
                <a:gd name="T7" fmla="*/ 0 h 174"/>
                <a:gd name="T8" fmla="*/ 135 w 202"/>
                <a:gd name="T9" fmla="*/ 2 h 174"/>
                <a:gd name="T10" fmla="*/ 132 w 202"/>
                <a:gd name="T11" fmla="*/ 14 h 174"/>
                <a:gd name="T12" fmla="*/ 128 w 202"/>
                <a:gd name="T13" fmla="*/ 23 h 174"/>
                <a:gd name="T14" fmla="*/ 121 w 202"/>
                <a:gd name="T15" fmla="*/ 31 h 174"/>
                <a:gd name="T16" fmla="*/ 106 w 202"/>
                <a:gd name="T17" fmla="*/ 49 h 174"/>
                <a:gd name="T18" fmla="*/ 89 w 202"/>
                <a:gd name="T19" fmla="*/ 57 h 174"/>
                <a:gd name="T20" fmla="*/ 76 w 202"/>
                <a:gd name="T21" fmla="*/ 70 h 174"/>
                <a:gd name="T22" fmla="*/ 73 w 202"/>
                <a:gd name="T23" fmla="*/ 80 h 174"/>
                <a:gd name="T24" fmla="*/ 69 w 202"/>
                <a:gd name="T25" fmla="*/ 84 h 174"/>
                <a:gd name="T26" fmla="*/ 64 w 202"/>
                <a:gd name="T27" fmla="*/ 88 h 174"/>
                <a:gd name="T28" fmla="*/ 61 w 202"/>
                <a:gd name="T29" fmla="*/ 106 h 174"/>
                <a:gd name="T30" fmla="*/ 61 w 202"/>
                <a:gd name="T31" fmla="*/ 124 h 174"/>
                <a:gd name="T32" fmla="*/ 54 w 202"/>
                <a:gd name="T33" fmla="*/ 136 h 174"/>
                <a:gd name="T34" fmla="*/ 40 w 202"/>
                <a:gd name="T35" fmla="*/ 144 h 174"/>
                <a:gd name="T36" fmla="*/ 30 w 202"/>
                <a:gd name="T37" fmla="*/ 157 h 174"/>
                <a:gd name="T38" fmla="*/ 17 w 202"/>
                <a:gd name="T39" fmla="*/ 163 h 174"/>
                <a:gd name="T40" fmla="*/ 7 w 202"/>
                <a:gd name="T41" fmla="*/ 167 h 174"/>
                <a:gd name="T42" fmla="*/ 0 w 202"/>
                <a:gd name="T43" fmla="*/ 173 h 174"/>
                <a:gd name="T44" fmla="*/ 61 w 202"/>
                <a:gd name="T45" fmla="*/ 171 h 174"/>
                <a:gd name="T46" fmla="*/ 61 w 202"/>
                <a:gd name="T47" fmla="*/ 161 h 174"/>
                <a:gd name="T48" fmla="*/ 61 w 202"/>
                <a:gd name="T49" fmla="*/ 154 h 174"/>
                <a:gd name="T50" fmla="*/ 69 w 202"/>
                <a:gd name="T51" fmla="*/ 145 h 174"/>
                <a:gd name="T52" fmla="*/ 83 w 202"/>
                <a:gd name="T53" fmla="*/ 138 h 174"/>
                <a:gd name="T54" fmla="*/ 104 w 202"/>
                <a:gd name="T55" fmla="*/ 133 h 174"/>
                <a:gd name="T56" fmla="*/ 115 w 202"/>
                <a:gd name="T57" fmla="*/ 121 h 174"/>
                <a:gd name="T58" fmla="*/ 120 w 202"/>
                <a:gd name="T59" fmla="*/ 113 h 174"/>
                <a:gd name="T60" fmla="*/ 127 w 202"/>
                <a:gd name="T61" fmla="*/ 113 h 174"/>
                <a:gd name="T62" fmla="*/ 134 w 202"/>
                <a:gd name="T63" fmla="*/ 114 h 174"/>
                <a:gd name="T64" fmla="*/ 148 w 202"/>
                <a:gd name="T65" fmla="*/ 105 h 174"/>
                <a:gd name="T66" fmla="*/ 158 w 202"/>
                <a:gd name="T67" fmla="*/ 90 h 174"/>
                <a:gd name="T68" fmla="*/ 173 w 202"/>
                <a:gd name="T69" fmla="*/ 82 h 174"/>
                <a:gd name="T70" fmla="*/ 188 w 202"/>
                <a:gd name="T71" fmla="*/ 79 h 174"/>
                <a:gd name="T72" fmla="*/ 200 w 202"/>
                <a:gd name="T73" fmla="*/ 70 h 174"/>
                <a:gd name="T74" fmla="*/ 200 w 202"/>
                <a:gd name="T75" fmla="*/ 60 h 174"/>
                <a:gd name="T76" fmla="*/ 195 w 202"/>
                <a:gd name="T77" fmla="*/ 45 h 174"/>
                <a:gd name="T78" fmla="*/ 194 w 202"/>
                <a:gd name="T79" fmla="*/ 33 h 174"/>
                <a:gd name="T80" fmla="*/ 197 w 202"/>
                <a:gd name="T81" fmla="*/ 1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174">
                  <a:moveTo>
                    <a:pt x="196" y="13"/>
                  </a:moveTo>
                  <a:lnTo>
                    <a:pt x="192" y="14"/>
                  </a:lnTo>
                  <a:lnTo>
                    <a:pt x="178" y="12"/>
                  </a:lnTo>
                  <a:lnTo>
                    <a:pt x="171" y="9"/>
                  </a:lnTo>
                  <a:lnTo>
                    <a:pt x="162" y="8"/>
                  </a:lnTo>
                  <a:lnTo>
                    <a:pt x="151" y="4"/>
                  </a:lnTo>
                  <a:lnTo>
                    <a:pt x="147" y="1"/>
                  </a:lnTo>
                  <a:lnTo>
                    <a:pt x="143" y="0"/>
                  </a:lnTo>
                  <a:lnTo>
                    <a:pt x="139" y="0"/>
                  </a:lnTo>
                  <a:lnTo>
                    <a:pt x="135" y="2"/>
                  </a:lnTo>
                  <a:lnTo>
                    <a:pt x="133" y="6"/>
                  </a:lnTo>
                  <a:lnTo>
                    <a:pt x="132" y="14"/>
                  </a:lnTo>
                  <a:lnTo>
                    <a:pt x="130" y="19"/>
                  </a:lnTo>
                  <a:lnTo>
                    <a:pt x="128" y="23"/>
                  </a:lnTo>
                  <a:lnTo>
                    <a:pt x="125" y="26"/>
                  </a:lnTo>
                  <a:lnTo>
                    <a:pt x="121" y="31"/>
                  </a:lnTo>
                  <a:lnTo>
                    <a:pt x="116" y="39"/>
                  </a:lnTo>
                  <a:lnTo>
                    <a:pt x="106" y="49"/>
                  </a:lnTo>
                  <a:lnTo>
                    <a:pt x="94" y="54"/>
                  </a:lnTo>
                  <a:lnTo>
                    <a:pt x="89" y="57"/>
                  </a:lnTo>
                  <a:lnTo>
                    <a:pt x="83" y="62"/>
                  </a:lnTo>
                  <a:lnTo>
                    <a:pt x="76" y="70"/>
                  </a:lnTo>
                  <a:lnTo>
                    <a:pt x="75" y="75"/>
                  </a:lnTo>
                  <a:lnTo>
                    <a:pt x="73" y="80"/>
                  </a:lnTo>
                  <a:lnTo>
                    <a:pt x="71" y="82"/>
                  </a:lnTo>
                  <a:lnTo>
                    <a:pt x="69" y="84"/>
                  </a:lnTo>
                  <a:lnTo>
                    <a:pt x="66" y="84"/>
                  </a:lnTo>
                  <a:lnTo>
                    <a:pt x="64" y="88"/>
                  </a:lnTo>
                  <a:lnTo>
                    <a:pt x="62" y="94"/>
                  </a:lnTo>
                  <a:lnTo>
                    <a:pt x="61" y="106"/>
                  </a:lnTo>
                  <a:lnTo>
                    <a:pt x="61" y="121"/>
                  </a:lnTo>
                  <a:lnTo>
                    <a:pt x="61" y="124"/>
                  </a:lnTo>
                  <a:lnTo>
                    <a:pt x="58" y="131"/>
                  </a:lnTo>
                  <a:lnTo>
                    <a:pt x="54" y="136"/>
                  </a:lnTo>
                  <a:lnTo>
                    <a:pt x="46" y="140"/>
                  </a:lnTo>
                  <a:lnTo>
                    <a:pt x="40" y="144"/>
                  </a:lnTo>
                  <a:lnTo>
                    <a:pt x="35" y="149"/>
                  </a:lnTo>
                  <a:lnTo>
                    <a:pt x="30" y="157"/>
                  </a:lnTo>
                  <a:lnTo>
                    <a:pt x="23" y="161"/>
                  </a:lnTo>
                  <a:lnTo>
                    <a:pt x="17" y="163"/>
                  </a:lnTo>
                  <a:lnTo>
                    <a:pt x="13" y="165"/>
                  </a:lnTo>
                  <a:lnTo>
                    <a:pt x="7" y="167"/>
                  </a:lnTo>
                  <a:lnTo>
                    <a:pt x="1" y="171"/>
                  </a:lnTo>
                  <a:lnTo>
                    <a:pt x="0" y="173"/>
                  </a:lnTo>
                  <a:lnTo>
                    <a:pt x="60" y="173"/>
                  </a:lnTo>
                  <a:lnTo>
                    <a:pt x="61" y="171"/>
                  </a:lnTo>
                  <a:lnTo>
                    <a:pt x="61" y="170"/>
                  </a:lnTo>
                  <a:lnTo>
                    <a:pt x="61" y="161"/>
                  </a:lnTo>
                  <a:lnTo>
                    <a:pt x="60" y="156"/>
                  </a:lnTo>
                  <a:lnTo>
                    <a:pt x="61" y="154"/>
                  </a:lnTo>
                  <a:lnTo>
                    <a:pt x="65" y="148"/>
                  </a:lnTo>
                  <a:lnTo>
                    <a:pt x="69" y="145"/>
                  </a:lnTo>
                  <a:lnTo>
                    <a:pt x="75" y="141"/>
                  </a:lnTo>
                  <a:lnTo>
                    <a:pt x="83" y="138"/>
                  </a:lnTo>
                  <a:lnTo>
                    <a:pt x="95" y="135"/>
                  </a:lnTo>
                  <a:lnTo>
                    <a:pt x="104" y="133"/>
                  </a:lnTo>
                  <a:lnTo>
                    <a:pt x="114" y="126"/>
                  </a:lnTo>
                  <a:lnTo>
                    <a:pt x="115" y="121"/>
                  </a:lnTo>
                  <a:lnTo>
                    <a:pt x="118" y="116"/>
                  </a:lnTo>
                  <a:lnTo>
                    <a:pt x="120" y="113"/>
                  </a:lnTo>
                  <a:lnTo>
                    <a:pt x="124" y="112"/>
                  </a:lnTo>
                  <a:lnTo>
                    <a:pt x="127" y="113"/>
                  </a:lnTo>
                  <a:lnTo>
                    <a:pt x="132" y="114"/>
                  </a:lnTo>
                  <a:lnTo>
                    <a:pt x="134" y="114"/>
                  </a:lnTo>
                  <a:lnTo>
                    <a:pt x="143" y="110"/>
                  </a:lnTo>
                  <a:lnTo>
                    <a:pt x="148" y="105"/>
                  </a:lnTo>
                  <a:lnTo>
                    <a:pt x="151" y="100"/>
                  </a:lnTo>
                  <a:lnTo>
                    <a:pt x="158" y="90"/>
                  </a:lnTo>
                  <a:lnTo>
                    <a:pt x="163" y="85"/>
                  </a:lnTo>
                  <a:lnTo>
                    <a:pt x="173" y="82"/>
                  </a:lnTo>
                  <a:lnTo>
                    <a:pt x="179" y="82"/>
                  </a:lnTo>
                  <a:lnTo>
                    <a:pt x="188" y="79"/>
                  </a:lnTo>
                  <a:lnTo>
                    <a:pt x="194" y="77"/>
                  </a:lnTo>
                  <a:lnTo>
                    <a:pt x="200" y="70"/>
                  </a:lnTo>
                  <a:lnTo>
                    <a:pt x="201" y="66"/>
                  </a:lnTo>
                  <a:lnTo>
                    <a:pt x="200" y="60"/>
                  </a:lnTo>
                  <a:lnTo>
                    <a:pt x="197" y="56"/>
                  </a:lnTo>
                  <a:lnTo>
                    <a:pt x="195" y="45"/>
                  </a:lnTo>
                  <a:lnTo>
                    <a:pt x="194" y="40"/>
                  </a:lnTo>
                  <a:lnTo>
                    <a:pt x="194" y="33"/>
                  </a:lnTo>
                  <a:lnTo>
                    <a:pt x="195" y="27"/>
                  </a:lnTo>
                  <a:lnTo>
                    <a:pt x="197" y="11"/>
                  </a:lnTo>
                  <a:lnTo>
                    <a:pt x="196" y="1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5" name="Freeform 213"/>
            <p:cNvSpPr>
              <a:spLocks/>
            </p:cNvSpPr>
            <p:nvPr/>
          </p:nvSpPr>
          <p:spPr bwMode="auto">
            <a:xfrm>
              <a:off x="2568" y="1868"/>
              <a:ext cx="324" cy="363"/>
            </a:xfrm>
            <a:custGeom>
              <a:avLst/>
              <a:gdLst>
                <a:gd name="T0" fmla="*/ 52 w 324"/>
                <a:gd name="T1" fmla="*/ 245 h 363"/>
                <a:gd name="T2" fmla="*/ 163 w 324"/>
                <a:gd name="T3" fmla="*/ 333 h 363"/>
                <a:gd name="T4" fmla="*/ 178 w 324"/>
                <a:gd name="T5" fmla="*/ 340 h 363"/>
                <a:gd name="T6" fmla="*/ 195 w 324"/>
                <a:gd name="T7" fmla="*/ 349 h 363"/>
                <a:gd name="T8" fmla="*/ 195 w 324"/>
                <a:gd name="T9" fmla="*/ 361 h 363"/>
                <a:gd name="T10" fmla="*/ 205 w 324"/>
                <a:gd name="T11" fmla="*/ 360 h 363"/>
                <a:gd name="T12" fmla="*/ 222 w 324"/>
                <a:gd name="T13" fmla="*/ 350 h 363"/>
                <a:gd name="T14" fmla="*/ 318 w 324"/>
                <a:gd name="T15" fmla="*/ 265 h 363"/>
                <a:gd name="T16" fmla="*/ 313 w 324"/>
                <a:gd name="T17" fmla="*/ 247 h 363"/>
                <a:gd name="T18" fmla="*/ 309 w 324"/>
                <a:gd name="T19" fmla="*/ 231 h 363"/>
                <a:gd name="T20" fmla="*/ 294 w 324"/>
                <a:gd name="T21" fmla="*/ 207 h 363"/>
                <a:gd name="T22" fmla="*/ 304 w 324"/>
                <a:gd name="T23" fmla="*/ 191 h 363"/>
                <a:gd name="T24" fmla="*/ 308 w 324"/>
                <a:gd name="T25" fmla="*/ 169 h 363"/>
                <a:gd name="T26" fmla="*/ 300 w 324"/>
                <a:gd name="T27" fmla="*/ 159 h 363"/>
                <a:gd name="T28" fmla="*/ 303 w 324"/>
                <a:gd name="T29" fmla="*/ 148 h 363"/>
                <a:gd name="T30" fmla="*/ 303 w 324"/>
                <a:gd name="T31" fmla="*/ 134 h 363"/>
                <a:gd name="T32" fmla="*/ 300 w 324"/>
                <a:gd name="T33" fmla="*/ 126 h 363"/>
                <a:gd name="T34" fmla="*/ 293 w 324"/>
                <a:gd name="T35" fmla="*/ 103 h 363"/>
                <a:gd name="T36" fmla="*/ 283 w 324"/>
                <a:gd name="T37" fmla="*/ 86 h 363"/>
                <a:gd name="T38" fmla="*/ 281 w 324"/>
                <a:gd name="T39" fmla="*/ 74 h 363"/>
                <a:gd name="T40" fmla="*/ 289 w 324"/>
                <a:gd name="T41" fmla="*/ 57 h 363"/>
                <a:gd name="T42" fmla="*/ 287 w 324"/>
                <a:gd name="T43" fmla="*/ 36 h 363"/>
                <a:gd name="T44" fmla="*/ 278 w 324"/>
                <a:gd name="T45" fmla="*/ 13 h 363"/>
                <a:gd name="T46" fmla="*/ 276 w 324"/>
                <a:gd name="T47" fmla="*/ 0 h 363"/>
                <a:gd name="T48" fmla="*/ 264 w 324"/>
                <a:gd name="T49" fmla="*/ 8 h 363"/>
                <a:gd name="T50" fmla="*/ 246 w 324"/>
                <a:gd name="T51" fmla="*/ 13 h 363"/>
                <a:gd name="T52" fmla="*/ 238 w 324"/>
                <a:gd name="T53" fmla="*/ 9 h 363"/>
                <a:gd name="T54" fmla="*/ 231 w 324"/>
                <a:gd name="T55" fmla="*/ 9 h 363"/>
                <a:gd name="T56" fmla="*/ 222 w 324"/>
                <a:gd name="T57" fmla="*/ 17 h 363"/>
                <a:gd name="T58" fmla="*/ 197 w 324"/>
                <a:gd name="T59" fmla="*/ 16 h 363"/>
                <a:gd name="T60" fmla="*/ 182 w 324"/>
                <a:gd name="T61" fmla="*/ 23 h 363"/>
                <a:gd name="T62" fmla="*/ 168 w 324"/>
                <a:gd name="T63" fmla="*/ 37 h 363"/>
                <a:gd name="T64" fmla="*/ 148 w 324"/>
                <a:gd name="T65" fmla="*/ 47 h 363"/>
                <a:gd name="T66" fmla="*/ 138 w 324"/>
                <a:gd name="T67" fmla="*/ 46 h 363"/>
                <a:gd name="T68" fmla="*/ 135 w 324"/>
                <a:gd name="T69" fmla="*/ 75 h 363"/>
                <a:gd name="T70" fmla="*/ 141 w 324"/>
                <a:gd name="T71" fmla="*/ 95 h 363"/>
                <a:gd name="T72" fmla="*/ 135 w 324"/>
                <a:gd name="T73" fmla="*/ 112 h 363"/>
                <a:gd name="T74" fmla="*/ 114 w 324"/>
                <a:gd name="T75" fmla="*/ 117 h 363"/>
                <a:gd name="T76" fmla="*/ 92 w 324"/>
                <a:gd name="T77" fmla="*/ 135 h 363"/>
                <a:gd name="T78" fmla="*/ 75 w 324"/>
                <a:gd name="T79" fmla="*/ 149 h 363"/>
                <a:gd name="T80" fmla="*/ 65 w 324"/>
                <a:gd name="T81" fmla="*/ 147 h 363"/>
                <a:gd name="T82" fmla="*/ 56 w 324"/>
                <a:gd name="T83" fmla="*/ 156 h 363"/>
                <a:gd name="T84" fmla="*/ 36 w 324"/>
                <a:gd name="T85" fmla="*/ 170 h 363"/>
                <a:gd name="T86" fmla="*/ 10 w 324"/>
                <a:gd name="T87" fmla="*/ 180 h 363"/>
                <a:gd name="T88" fmla="*/ 1 w 324"/>
                <a:gd name="T89" fmla="*/ 191 h 363"/>
                <a:gd name="T90" fmla="*/ 2 w 324"/>
                <a:gd name="T91" fmla="*/ 20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363">
                  <a:moveTo>
                    <a:pt x="0" y="207"/>
                  </a:moveTo>
                  <a:lnTo>
                    <a:pt x="53" y="246"/>
                  </a:lnTo>
                  <a:lnTo>
                    <a:pt x="52" y="245"/>
                  </a:lnTo>
                  <a:lnTo>
                    <a:pt x="159" y="321"/>
                  </a:lnTo>
                  <a:lnTo>
                    <a:pt x="161" y="326"/>
                  </a:lnTo>
                  <a:lnTo>
                    <a:pt x="163" y="333"/>
                  </a:lnTo>
                  <a:lnTo>
                    <a:pt x="167" y="337"/>
                  </a:lnTo>
                  <a:lnTo>
                    <a:pt x="170" y="339"/>
                  </a:lnTo>
                  <a:lnTo>
                    <a:pt x="178" y="340"/>
                  </a:lnTo>
                  <a:lnTo>
                    <a:pt x="190" y="341"/>
                  </a:lnTo>
                  <a:lnTo>
                    <a:pt x="193" y="344"/>
                  </a:lnTo>
                  <a:lnTo>
                    <a:pt x="195" y="349"/>
                  </a:lnTo>
                  <a:lnTo>
                    <a:pt x="194" y="351"/>
                  </a:lnTo>
                  <a:lnTo>
                    <a:pt x="194" y="358"/>
                  </a:lnTo>
                  <a:lnTo>
                    <a:pt x="195" y="361"/>
                  </a:lnTo>
                  <a:lnTo>
                    <a:pt x="200" y="362"/>
                  </a:lnTo>
                  <a:lnTo>
                    <a:pt x="206" y="359"/>
                  </a:lnTo>
                  <a:lnTo>
                    <a:pt x="205" y="360"/>
                  </a:lnTo>
                  <a:lnTo>
                    <a:pt x="210" y="358"/>
                  </a:lnTo>
                  <a:lnTo>
                    <a:pt x="215" y="355"/>
                  </a:lnTo>
                  <a:lnTo>
                    <a:pt x="222" y="350"/>
                  </a:lnTo>
                  <a:lnTo>
                    <a:pt x="323" y="269"/>
                  </a:lnTo>
                  <a:lnTo>
                    <a:pt x="322" y="270"/>
                  </a:lnTo>
                  <a:lnTo>
                    <a:pt x="318" y="265"/>
                  </a:lnTo>
                  <a:lnTo>
                    <a:pt x="316" y="261"/>
                  </a:lnTo>
                  <a:lnTo>
                    <a:pt x="314" y="255"/>
                  </a:lnTo>
                  <a:lnTo>
                    <a:pt x="313" y="247"/>
                  </a:lnTo>
                  <a:lnTo>
                    <a:pt x="313" y="241"/>
                  </a:lnTo>
                  <a:lnTo>
                    <a:pt x="312" y="237"/>
                  </a:lnTo>
                  <a:lnTo>
                    <a:pt x="309" y="231"/>
                  </a:lnTo>
                  <a:lnTo>
                    <a:pt x="298" y="218"/>
                  </a:lnTo>
                  <a:lnTo>
                    <a:pt x="294" y="211"/>
                  </a:lnTo>
                  <a:lnTo>
                    <a:pt x="294" y="207"/>
                  </a:lnTo>
                  <a:lnTo>
                    <a:pt x="298" y="203"/>
                  </a:lnTo>
                  <a:lnTo>
                    <a:pt x="302" y="196"/>
                  </a:lnTo>
                  <a:lnTo>
                    <a:pt x="304" y="191"/>
                  </a:lnTo>
                  <a:lnTo>
                    <a:pt x="309" y="179"/>
                  </a:lnTo>
                  <a:lnTo>
                    <a:pt x="309" y="174"/>
                  </a:lnTo>
                  <a:lnTo>
                    <a:pt x="308" y="169"/>
                  </a:lnTo>
                  <a:lnTo>
                    <a:pt x="305" y="166"/>
                  </a:lnTo>
                  <a:lnTo>
                    <a:pt x="303" y="164"/>
                  </a:lnTo>
                  <a:lnTo>
                    <a:pt x="300" y="159"/>
                  </a:lnTo>
                  <a:lnTo>
                    <a:pt x="299" y="157"/>
                  </a:lnTo>
                  <a:lnTo>
                    <a:pt x="300" y="155"/>
                  </a:lnTo>
                  <a:lnTo>
                    <a:pt x="303" y="148"/>
                  </a:lnTo>
                  <a:lnTo>
                    <a:pt x="303" y="143"/>
                  </a:lnTo>
                  <a:lnTo>
                    <a:pt x="304" y="139"/>
                  </a:lnTo>
                  <a:lnTo>
                    <a:pt x="303" y="134"/>
                  </a:lnTo>
                  <a:lnTo>
                    <a:pt x="302" y="128"/>
                  </a:lnTo>
                  <a:lnTo>
                    <a:pt x="303" y="130"/>
                  </a:lnTo>
                  <a:lnTo>
                    <a:pt x="300" y="126"/>
                  </a:lnTo>
                  <a:lnTo>
                    <a:pt x="297" y="116"/>
                  </a:lnTo>
                  <a:lnTo>
                    <a:pt x="296" y="112"/>
                  </a:lnTo>
                  <a:lnTo>
                    <a:pt x="293" y="103"/>
                  </a:lnTo>
                  <a:lnTo>
                    <a:pt x="290" y="98"/>
                  </a:lnTo>
                  <a:lnTo>
                    <a:pt x="285" y="90"/>
                  </a:lnTo>
                  <a:lnTo>
                    <a:pt x="283" y="86"/>
                  </a:lnTo>
                  <a:lnTo>
                    <a:pt x="280" y="82"/>
                  </a:lnTo>
                  <a:lnTo>
                    <a:pt x="280" y="78"/>
                  </a:lnTo>
                  <a:lnTo>
                    <a:pt x="281" y="74"/>
                  </a:lnTo>
                  <a:lnTo>
                    <a:pt x="284" y="69"/>
                  </a:lnTo>
                  <a:lnTo>
                    <a:pt x="288" y="63"/>
                  </a:lnTo>
                  <a:lnTo>
                    <a:pt x="289" y="57"/>
                  </a:lnTo>
                  <a:lnTo>
                    <a:pt x="290" y="49"/>
                  </a:lnTo>
                  <a:lnTo>
                    <a:pt x="289" y="42"/>
                  </a:lnTo>
                  <a:lnTo>
                    <a:pt x="287" y="36"/>
                  </a:lnTo>
                  <a:lnTo>
                    <a:pt x="284" y="30"/>
                  </a:lnTo>
                  <a:lnTo>
                    <a:pt x="281" y="21"/>
                  </a:lnTo>
                  <a:lnTo>
                    <a:pt x="278" y="13"/>
                  </a:lnTo>
                  <a:lnTo>
                    <a:pt x="276" y="6"/>
                  </a:lnTo>
                  <a:lnTo>
                    <a:pt x="273" y="0"/>
                  </a:lnTo>
                  <a:lnTo>
                    <a:pt x="276" y="0"/>
                  </a:lnTo>
                  <a:lnTo>
                    <a:pt x="272" y="0"/>
                  </a:lnTo>
                  <a:lnTo>
                    <a:pt x="270" y="1"/>
                  </a:lnTo>
                  <a:lnTo>
                    <a:pt x="264" y="8"/>
                  </a:lnTo>
                  <a:lnTo>
                    <a:pt x="256" y="12"/>
                  </a:lnTo>
                  <a:lnTo>
                    <a:pt x="251" y="13"/>
                  </a:lnTo>
                  <a:lnTo>
                    <a:pt x="246" y="13"/>
                  </a:lnTo>
                  <a:lnTo>
                    <a:pt x="243" y="12"/>
                  </a:lnTo>
                  <a:lnTo>
                    <a:pt x="242" y="10"/>
                  </a:lnTo>
                  <a:lnTo>
                    <a:pt x="238" y="9"/>
                  </a:lnTo>
                  <a:lnTo>
                    <a:pt x="236" y="8"/>
                  </a:lnTo>
                  <a:lnTo>
                    <a:pt x="234" y="8"/>
                  </a:lnTo>
                  <a:lnTo>
                    <a:pt x="231" y="9"/>
                  </a:lnTo>
                  <a:lnTo>
                    <a:pt x="227" y="12"/>
                  </a:lnTo>
                  <a:lnTo>
                    <a:pt x="224" y="15"/>
                  </a:lnTo>
                  <a:lnTo>
                    <a:pt x="222" y="17"/>
                  </a:lnTo>
                  <a:lnTo>
                    <a:pt x="211" y="16"/>
                  </a:lnTo>
                  <a:lnTo>
                    <a:pt x="203" y="15"/>
                  </a:lnTo>
                  <a:lnTo>
                    <a:pt x="197" y="16"/>
                  </a:lnTo>
                  <a:lnTo>
                    <a:pt x="186" y="18"/>
                  </a:lnTo>
                  <a:lnTo>
                    <a:pt x="184" y="20"/>
                  </a:lnTo>
                  <a:lnTo>
                    <a:pt x="182" y="23"/>
                  </a:lnTo>
                  <a:lnTo>
                    <a:pt x="175" y="35"/>
                  </a:lnTo>
                  <a:lnTo>
                    <a:pt x="174" y="37"/>
                  </a:lnTo>
                  <a:lnTo>
                    <a:pt x="168" y="37"/>
                  </a:lnTo>
                  <a:lnTo>
                    <a:pt x="154" y="38"/>
                  </a:lnTo>
                  <a:lnTo>
                    <a:pt x="151" y="41"/>
                  </a:lnTo>
                  <a:lnTo>
                    <a:pt x="148" y="47"/>
                  </a:lnTo>
                  <a:lnTo>
                    <a:pt x="144" y="48"/>
                  </a:lnTo>
                  <a:lnTo>
                    <a:pt x="137" y="48"/>
                  </a:lnTo>
                  <a:lnTo>
                    <a:pt x="138" y="46"/>
                  </a:lnTo>
                  <a:lnTo>
                    <a:pt x="136" y="62"/>
                  </a:lnTo>
                  <a:lnTo>
                    <a:pt x="135" y="68"/>
                  </a:lnTo>
                  <a:lnTo>
                    <a:pt x="135" y="75"/>
                  </a:lnTo>
                  <a:lnTo>
                    <a:pt x="136" y="80"/>
                  </a:lnTo>
                  <a:lnTo>
                    <a:pt x="138" y="91"/>
                  </a:lnTo>
                  <a:lnTo>
                    <a:pt x="141" y="95"/>
                  </a:lnTo>
                  <a:lnTo>
                    <a:pt x="142" y="101"/>
                  </a:lnTo>
                  <a:lnTo>
                    <a:pt x="141" y="105"/>
                  </a:lnTo>
                  <a:lnTo>
                    <a:pt x="135" y="112"/>
                  </a:lnTo>
                  <a:lnTo>
                    <a:pt x="129" y="114"/>
                  </a:lnTo>
                  <a:lnTo>
                    <a:pt x="120" y="117"/>
                  </a:lnTo>
                  <a:lnTo>
                    <a:pt x="114" y="117"/>
                  </a:lnTo>
                  <a:lnTo>
                    <a:pt x="104" y="120"/>
                  </a:lnTo>
                  <a:lnTo>
                    <a:pt x="99" y="125"/>
                  </a:lnTo>
                  <a:lnTo>
                    <a:pt x="92" y="135"/>
                  </a:lnTo>
                  <a:lnTo>
                    <a:pt x="89" y="140"/>
                  </a:lnTo>
                  <a:lnTo>
                    <a:pt x="84" y="145"/>
                  </a:lnTo>
                  <a:lnTo>
                    <a:pt x="75" y="149"/>
                  </a:lnTo>
                  <a:lnTo>
                    <a:pt x="73" y="149"/>
                  </a:lnTo>
                  <a:lnTo>
                    <a:pt x="68" y="148"/>
                  </a:lnTo>
                  <a:lnTo>
                    <a:pt x="65" y="147"/>
                  </a:lnTo>
                  <a:lnTo>
                    <a:pt x="61" y="148"/>
                  </a:lnTo>
                  <a:lnTo>
                    <a:pt x="59" y="151"/>
                  </a:lnTo>
                  <a:lnTo>
                    <a:pt x="56" y="156"/>
                  </a:lnTo>
                  <a:lnTo>
                    <a:pt x="55" y="161"/>
                  </a:lnTo>
                  <a:lnTo>
                    <a:pt x="45" y="168"/>
                  </a:lnTo>
                  <a:lnTo>
                    <a:pt x="36" y="170"/>
                  </a:lnTo>
                  <a:lnTo>
                    <a:pt x="24" y="173"/>
                  </a:lnTo>
                  <a:lnTo>
                    <a:pt x="16" y="176"/>
                  </a:lnTo>
                  <a:lnTo>
                    <a:pt x="10" y="180"/>
                  </a:lnTo>
                  <a:lnTo>
                    <a:pt x="6" y="183"/>
                  </a:lnTo>
                  <a:lnTo>
                    <a:pt x="2" y="189"/>
                  </a:lnTo>
                  <a:lnTo>
                    <a:pt x="1" y="191"/>
                  </a:lnTo>
                  <a:lnTo>
                    <a:pt x="2" y="196"/>
                  </a:lnTo>
                  <a:lnTo>
                    <a:pt x="2" y="205"/>
                  </a:lnTo>
                  <a:lnTo>
                    <a:pt x="2" y="206"/>
                  </a:lnTo>
                  <a:lnTo>
                    <a:pt x="0" y="20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6" name="Freeform 214"/>
            <p:cNvSpPr>
              <a:spLocks/>
            </p:cNvSpPr>
            <p:nvPr/>
          </p:nvSpPr>
          <p:spPr bwMode="auto">
            <a:xfrm>
              <a:off x="2841" y="1862"/>
              <a:ext cx="80" cy="137"/>
            </a:xfrm>
            <a:custGeom>
              <a:avLst/>
              <a:gdLst>
                <a:gd name="T0" fmla="*/ 12 w 80"/>
                <a:gd name="T1" fmla="*/ 6 h 137"/>
                <a:gd name="T2" fmla="*/ 25 w 80"/>
                <a:gd name="T3" fmla="*/ 9 h 137"/>
                <a:gd name="T4" fmla="*/ 35 w 80"/>
                <a:gd name="T5" fmla="*/ 7 h 137"/>
                <a:gd name="T6" fmla="*/ 46 w 80"/>
                <a:gd name="T7" fmla="*/ 0 h 137"/>
                <a:gd name="T8" fmla="*/ 53 w 80"/>
                <a:gd name="T9" fmla="*/ 3 h 137"/>
                <a:gd name="T10" fmla="*/ 57 w 80"/>
                <a:gd name="T11" fmla="*/ 11 h 137"/>
                <a:gd name="T12" fmla="*/ 53 w 80"/>
                <a:gd name="T13" fmla="*/ 21 h 137"/>
                <a:gd name="T14" fmla="*/ 55 w 80"/>
                <a:gd name="T15" fmla="*/ 29 h 137"/>
                <a:gd name="T16" fmla="*/ 59 w 80"/>
                <a:gd name="T17" fmla="*/ 37 h 137"/>
                <a:gd name="T18" fmla="*/ 59 w 80"/>
                <a:gd name="T19" fmla="*/ 49 h 137"/>
                <a:gd name="T20" fmla="*/ 44 w 80"/>
                <a:gd name="T21" fmla="*/ 63 h 137"/>
                <a:gd name="T22" fmla="*/ 46 w 80"/>
                <a:gd name="T23" fmla="*/ 68 h 137"/>
                <a:gd name="T24" fmla="*/ 54 w 80"/>
                <a:gd name="T25" fmla="*/ 72 h 137"/>
                <a:gd name="T26" fmla="*/ 57 w 80"/>
                <a:gd name="T27" fmla="*/ 80 h 137"/>
                <a:gd name="T28" fmla="*/ 63 w 80"/>
                <a:gd name="T29" fmla="*/ 81 h 137"/>
                <a:gd name="T30" fmla="*/ 67 w 80"/>
                <a:gd name="T31" fmla="*/ 83 h 137"/>
                <a:gd name="T32" fmla="*/ 74 w 80"/>
                <a:gd name="T33" fmla="*/ 84 h 137"/>
                <a:gd name="T34" fmla="*/ 78 w 80"/>
                <a:gd name="T35" fmla="*/ 84 h 137"/>
                <a:gd name="T36" fmla="*/ 61 w 80"/>
                <a:gd name="T37" fmla="*/ 89 h 137"/>
                <a:gd name="T38" fmla="*/ 48 w 80"/>
                <a:gd name="T39" fmla="*/ 96 h 137"/>
                <a:gd name="T40" fmla="*/ 39 w 80"/>
                <a:gd name="T41" fmla="*/ 103 h 137"/>
                <a:gd name="T42" fmla="*/ 36 w 80"/>
                <a:gd name="T43" fmla="*/ 114 h 137"/>
                <a:gd name="T44" fmla="*/ 40 w 80"/>
                <a:gd name="T45" fmla="*/ 131 h 137"/>
                <a:gd name="T46" fmla="*/ 37 w 80"/>
                <a:gd name="T47" fmla="*/ 136 h 137"/>
                <a:gd name="T48" fmla="*/ 32 w 80"/>
                <a:gd name="T49" fmla="*/ 136 h 137"/>
                <a:gd name="T50" fmla="*/ 30 w 80"/>
                <a:gd name="T51" fmla="*/ 136 h 137"/>
                <a:gd name="T52" fmla="*/ 24 w 80"/>
                <a:gd name="T53" fmla="*/ 122 h 137"/>
                <a:gd name="T54" fmla="*/ 20 w 80"/>
                <a:gd name="T55" fmla="*/ 109 h 137"/>
                <a:gd name="T56" fmla="*/ 12 w 80"/>
                <a:gd name="T57" fmla="*/ 96 h 137"/>
                <a:gd name="T58" fmla="*/ 7 w 80"/>
                <a:gd name="T59" fmla="*/ 88 h 137"/>
                <a:gd name="T60" fmla="*/ 8 w 80"/>
                <a:gd name="T61" fmla="*/ 80 h 137"/>
                <a:gd name="T62" fmla="*/ 15 w 80"/>
                <a:gd name="T63" fmla="*/ 69 h 137"/>
                <a:gd name="T64" fmla="*/ 17 w 80"/>
                <a:gd name="T65" fmla="*/ 55 h 137"/>
                <a:gd name="T66" fmla="*/ 14 w 80"/>
                <a:gd name="T67" fmla="*/ 42 h 137"/>
                <a:gd name="T68" fmla="*/ 8 w 80"/>
                <a:gd name="T69" fmla="*/ 27 h 137"/>
                <a:gd name="T70" fmla="*/ 3 w 80"/>
                <a:gd name="T71" fmla="*/ 12 h 137"/>
                <a:gd name="T72" fmla="*/ 3 w 80"/>
                <a:gd name="T73" fmla="*/ 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137">
                  <a:moveTo>
                    <a:pt x="3" y="6"/>
                  </a:moveTo>
                  <a:lnTo>
                    <a:pt x="12" y="6"/>
                  </a:lnTo>
                  <a:lnTo>
                    <a:pt x="19" y="7"/>
                  </a:lnTo>
                  <a:lnTo>
                    <a:pt x="25" y="9"/>
                  </a:lnTo>
                  <a:lnTo>
                    <a:pt x="30" y="9"/>
                  </a:lnTo>
                  <a:lnTo>
                    <a:pt x="35" y="7"/>
                  </a:lnTo>
                  <a:lnTo>
                    <a:pt x="41" y="3"/>
                  </a:lnTo>
                  <a:lnTo>
                    <a:pt x="46" y="0"/>
                  </a:lnTo>
                  <a:lnTo>
                    <a:pt x="50" y="2"/>
                  </a:lnTo>
                  <a:lnTo>
                    <a:pt x="53" y="3"/>
                  </a:lnTo>
                  <a:lnTo>
                    <a:pt x="56" y="6"/>
                  </a:lnTo>
                  <a:lnTo>
                    <a:pt x="57" y="11"/>
                  </a:lnTo>
                  <a:lnTo>
                    <a:pt x="55" y="16"/>
                  </a:lnTo>
                  <a:lnTo>
                    <a:pt x="53" y="21"/>
                  </a:lnTo>
                  <a:lnTo>
                    <a:pt x="53" y="24"/>
                  </a:lnTo>
                  <a:lnTo>
                    <a:pt x="55" y="29"/>
                  </a:lnTo>
                  <a:lnTo>
                    <a:pt x="57" y="33"/>
                  </a:lnTo>
                  <a:lnTo>
                    <a:pt x="59" y="37"/>
                  </a:lnTo>
                  <a:lnTo>
                    <a:pt x="60" y="42"/>
                  </a:lnTo>
                  <a:lnTo>
                    <a:pt x="59" y="49"/>
                  </a:lnTo>
                  <a:lnTo>
                    <a:pt x="47" y="58"/>
                  </a:lnTo>
                  <a:lnTo>
                    <a:pt x="44" y="63"/>
                  </a:lnTo>
                  <a:lnTo>
                    <a:pt x="45" y="65"/>
                  </a:lnTo>
                  <a:lnTo>
                    <a:pt x="46" y="68"/>
                  </a:lnTo>
                  <a:lnTo>
                    <a:pt x="51" y="71"/>
                  </a:lnTo>
                  <a:lnTo>
                    <a:pt x="54" y="72"/>
                  </a:lnTo>
                  <a:lnTo>
                    <a:pt x="55" y="75"/>
                  </a:lnTo>
                  <a:lnTo>
                    <a:pt x="57" y="80"/>
                  </a:lnTo>
                  <a:lnTo>
                    <a:pt x="59" y="82"/>
                  </a:lnTo>
                  <a:lnTo>
                    <a:pt x="63" y="81"/>
                  </a:lnTo>
                  <a:lnTo>
                    <a:pt x="66" y="80"/>
                  </a:lnTo>
                  <a:lnTo>
                    <a:pt x="67" y="83"/>
                  </a:lnTo>
                  <a:lnTo>
                    <a:pt x="71" y="84"/>
                  </a:lnTo>
                  <a:lnTo>
                    <a:pt x="74" y="84"/>
                  </a:lnTo>
                  <a:lnTo>
                    <a:pt x="79" y="84"/>
                  </a:lnTo>
                  <a:lnTo>
                    <a:pt x="78" y="84"/>
                  </a:lnTo>
                  <a:lnTo>
                    <a:pt x="71" y="86"/>
                  </a:lnTo>
                  <a:lnTo>
                    <a:pt x="61" y="89"/>
                  </a:lnTo>
                  <a:lnTo>
                    <a:pt x="52" y="94"/>
                  </a:lnTo>
                  <a:lnTo>
                    <a:pt x="48" y="96"/>
                  </a:lnTo>
                  <a:lnTo>
                    <a:pt x="43" y="100"/>
                  </a:lnTo>
                  <a:lnTo>
                    <a:pt x="39" y="103"/>
                  </a:lnTo>
                  <a:lnTo>
                    <a:pt x="35" y="109"/>
                  </a:lnTo>
                  <a:lnTo>
                    <a:pt x="36" y="114"/>
                  </a:lnTo>
                  <a:lnTo>
                    <a:pt x="37" y="119"/>
                  </a:lnTo>
                  <a:lnTo>
                    <a:pt x="40" y="131"/>
                  </a:lnTo>
                  <a:lnTo>
                    <a:pt x="39" y="134"/>
                  </a:lnTo>
                  <a:lnTo>
                    <a:pt x="37" y="136"/>
                  </a:lnTo>
                  <a:lnTo>
                    <a:pt x="34" y="136"/>
                  </a:lnTo>
                  <a:lnTo>
                    <a:pt x="32" y="136"/>
                  </a:lnTo>
                  <a:lnTo>
                    <a:pt x="29" y="134"/>
                  </a:lnTo>
                  <a:lnTo>
                    <a:pt x="30" y="136"/>
                  </a:lnTo>
                  <a:lnTo>
                    <a:pt x="27" y="132"/>
                  </a:lnTo>
                  <a:lnTo>
                    <a:pt x="24" y="122"/>
                  </a:lnTo>
                  <a:lnTo>
                    <a:pt x="23" y="118"/>
                  </a:lnTo>
                  <a:lnTo>
                    <a:pt x="20" y="109"/>
                  </a:lnTo>
                  <a:lnTo>
                    <a:pt x="17" y="104"/>
                  </a:lnTo>
                  <a:lnTo>
                    <a:pt x="12" y="96"/>
                  </a:lnTo>
                  <a:lnTo>
                    <a:pt x="10" y="92"/>
                  </a:lnTo>
                  <a:lnTo>
                    <a:pt x="7" y="88"/>
                  </a:lnTo>
                  <a:lnTo>
                    <a:pt x="7" y="84"/>
                  </a:lnTo>
                  <a:lnTo>
                    <a:pt x="8" y="80"/>
                  </a:lnTo>
                  <a:lnTo>
                    <a:pt x="11" y="75"/>
                  </a:lnTo>
                  <a:lnTo>
                    <a:pt x="15" y="69"/>
                  </a:lnTo>
                  <a:lnTo>
                    <a:pt x="16" y="63"/>
                  </a:lnTo>
                  <a:lnTo>
                    <a:pt x="17" y="55"/>
                  </a:lnTo>
                  <a:lnTo>
                    <a:pt x="16" y="48"/>
                  </a:lnTo>
                  <a:lnTo>
                    <a:pt x="14" y="42"/>
                  </a:lnTo>
                  <a:lnTo>
                    <a:pt x="11" y="36"/>
                  </a:lnTo>
                  <a:lnTo>
                    <a:pt x="8" y="27"/>
                  </a:lnTo>
                  <a:lnTo>
                    <a:pt x="5" y="19"/>
                  </a:lnTo>
                  <a:lnTo>
                    <a:pt x="3" y="12"/>
                  </a:lnTo>
                  <a:lnTo>
                    <a:pt x="0" y="6"/>
                  </a:lnTo>
                  <a:lnTo>
                    <a:pt x="3" y="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7" name="Freeform 215"/>
            <p:cNvSpPr>
              <a:spLocks/>
            </p:cNvSpPr>
            <p:nvPr/>
          </p:nvSpPr>
          <p:spPr bwMode="auto">
            <a:xfrm>
              <a:off x="2862" y="1938"/>
              <a:ext cx="261" cy="259"/>
            </a:xfrm>
            <a:custGeom>
              <a:avLst/>
              <a:gdLst>
                <a:gd name="T0" fmla="*/ 66 w 261"/>
                <a:gd name="T1" fmla="*/ 10 h 259"/>
                <a:gd name="T2" fmla="*/ 87 w 261"/>
                <a:gd name="T3" fmla="*/ 18 h 259"/>
                <a:gd name="T4" fmla="*/ 102 w 261"/>
                <a:gd name="T5" fmla="*/ 22 h 259"/>
                <a:gd name="T6" fmla="*/ 100 w 261"/>
                <a:gd name="T7" fmla="*/ 26 h 259"/>
                <a:gd name="T8" fmla="*/ 102 w 261"/>
                <a:gd name="T9" fmla="*/ 32 h 259"/>
                <a:gd name="T10" fmla="*/ 109 w 261"/>
                <a:gd name="T11" fmla="*/ 35 h 259"/>
                <a:gd name="T12" fmla="*/ 121 w 261"/>
                <a:gd name="T13" fmla="*/ 38 h 259"/>
                <a:gd name="T14" fmla="*/ 137 w 261"/>
                <a:gd name="T15" fmla="*/ 38 h 259"/>
                <a:gd name="T16" fmla="*/ 151 w 261"/>
                <a:gd name="T17" fmla="*/ 42 h 259"/>
                <a:gd name="T18" fmla="*/ 165 w 261"/>
                <a:gd name="T19" fmla="*/ 57 h 259"/>
                <a:gd name="T20" fmla="*/ 174 w 261"/>
                <a:gd name="T21" fmla="*/ 55 h 259"/>
                <a:gd name="T22" fmla="*/ 177 w 261"/>
                <a:gd name="T23" fmla="*/ 49 h 259"/>
                <a:gd name="T24" fmla="*/ 172 w 261"/>
                <a:gd name="T25" fmla="*/ 24 h 259"/>
                <a:gd name="T26" fmla="*/ 176 w 261"/>
                <a:gd name="T27" fmla="*/ 14 h 259"/>
                <a:gd name="T28" fmla="*/ 182 w 261"/>
                <a:gd name="T29" fmla="*/ 5 h 259"/>
                <a:gd name="T30" fmla="*/ 195 w 261"/>
                <a:gd name="T31" fmla="*/ 1 h 259"/>
                <a:gd name="T32" fmla="*/ 202 w 261"/>
                <a:gd name="T33" fmla="*/ 0 h 259"/>
                <a:gd name="T34" fmla="*/ 216 w 261"/>
                <a:gd name="T35" fmla="*/ 4 h 259"/>
                <a:gd name="T36" fmla="*/ 218 w 261"/>
                <a:gd name="T37" fmla="*/ 9 h 259"/>
                <a:gd name="T38" fmla="*/ 222 w 261"/>
                <a:gd name="T39" fmla="*/ 17 h 259"/>
                <a:gd name="T40" fmla="*/ 233 w 261"/>
                <a:gd name="T41" fmla="*/ 16 h 259"/>
                <a:gd name="T42" fmla="*/ 242 w 261"/>
                <a:gd name="T43" fmla="*/ 15 h 259"/>
                <a:gd name="T44" fmla="*/ 250 w 261"/>
                <a:gd name="T45" fmla="*/ 19 h 259"/>
                <a:gd name="T46" fmla="*/ 259 w 261"/>
                <a:gd name="T47" fmla="*/ 21 h 259"/>
                <a:gd name="T48" fmla="*/ 259 w 261"/>
                <a:gd name="T49" fmla="*/ 188 h 259"/>
                <a:gd name="T50" fmla="*/ 254 w 261"/>
                <a:gd name="T51" fmla="*/ 256 h 259"/>
                <a:gd name="T52" fmla="*/ 251 w 261"/>
                <a:gd name="T53" fmla="*/ 256 h 259"/>
                <a:gd name="T54" fmla="*/ 118 w 261"/>
                <a:gd name="T55" fmla="*/ 192 h 259"/>
                <a:gd name="T56" fmla="*/ 112 w 261"/>
                <a:gd name="T57" fmla="*/ 193 h 259"/>
                <a:gd name="T58" fmla="*/ 99 w 261"/>
                <a:gd name="T59" fmla="*/ 203 h 259"/>
                <a:gd name="T60" fmla="*/ 90 w 261"/>
                <a:gd name="T61" fmla="*/ 207 h 259"/>
                <a:gd name="T62" fmla="*/ 69 w 261"/>
                <a:gd name="T63" fmla="*/ 204 h 259"/>
                <a:gd name="T64" fmla="*/ 51 w 261"/>
                <a:gd name="T65" fmla="*/ 195 h 259"/>
                <a:gd name="T66" fmla="*/ 42 w 261"/>
                <a:gd name="T67" fmla="*/ 190 h 259"/>
                <a:gd name="T68" fmla="*/ 34 w 261"/>
                <a:gd name="T69" fmla="*/ 194 h 259"/>
                <a:gd name="T70" fmla="*/ 28 w 261"/>
                <a:gd name="T71" fmla="*/ 200 h 259"/>
                <a:gd name="T72" fmla="*/ 22 w 261"/>
                <a:gd name="T73" fmla="*/ 191 h 259"/>
                <a:gd name="T74" fmla="*/ 19 w 261"/>
                <a:gd name="T75" fmla="*/ 177 h 259"/>
                <a:gd name="T76" fmla="*/ 18 w 261"/>
                <a:gd name="T77" fmla="*/ 167 h 259"/>
                <a:gd name="T78" fmla="*/ 4 w 261"/>
                <a:gd name="T79" fmla="*/ 148 h 259"/>
                <a:gd name="T80" fmla="*/ 0 w 261"/>
                <a:gd name="T81" fmla="*/ 137 h 259"/>
                <a:gd name="T82" fmla="*/ 8 w 261"/>
                <a:gd name="T83" fmla="*/ 126 h 259"/>
                <a:gd name="T84" fmla="*/ 15 w 261"/>
                <a:gd name="T85" fmla="*/ 109 h 259"/>
                <a:gd name="T86" fmla="*/ 14 w 261"/>
                <a:gd name="T87" fmla="*/ 99 h 259"/>
                <a:gd name="T88" fmla="*/ 9 w 261"/>
                <a:gd name="T89" fmla="*/ 94 h 259"/>
                <a:gd name="T90" fmla="*/ 5 w 261"/>
                <a:gd name="T91" fmla="*/ 87 h 259"/>
                <a:gd name="T92" fmla="*/ 9 w 261"/>
                <a:gd name="T93" fmla="*/ 78 h 259"/>
                <a:gd name="T94" fmla="*/ 10 w 261"/>
                <a:gd name="T95" fmla="*/ 69 h 259"/>
                <a:gd name="T96" fmla="*/ 8 w 261"/>
                <a:gd name="T97" fmla="*/ 58 h 259"/>
                <a:gd name="T98" fmla="*/ 13 w 261"/>
                <a:gd name="T99" fmla="*/ 60 h 259"/>
                <a:gd name="T100" fmla="*/ 18 w 261"/>
                <a:gd name="T101" fmla="*/ 58 h 259"/>
                <a:gd name="T102" fmla="*/ 16 w 261"/>
                <a:gd name="T103" fmla="*/ 43 h 259"/>
                <a:gd name="T104" fmla="*/ 14 w 261"/>
                <a:gd name="T105" fmla="*/ 33 h 259"/>
                <a:gd name="T106" fmla="*/ 22 w 261"/>
                <a:gd name="T107" fmla="*/ 24 h 259"/>
                <a:gd name="T108" fmla="*/ 31 w 261"/>
                <a:gd name="T109" fmla="*/ 18 h 259"/>
                <a:gd name="T110" fmla="*/ 50 w 261"/>
                <a:gd name="T111" fmla="*/ 10 h 259"/>
                <a:gd name="T112" fmla="*/ 58 w 261"/>
                <a:gd name="T113"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59">
                  <a:moveTo>
                    <a:pt x="58" y="8"/>
                  </a:moveTo>
                  <a:lnTo>
                    <a:pt x="66" y="10"/>
                  </a:lnTo>
                  <a:lnTo>
                    <a:pt x="74" y="13"/>
                  </a:lnTo>
                  <a:lnTo>
                    <a:pt x="87" y="18"/>
                  </a:lnTo>
                  <a:lnTo>
                    <a:pt x="96" y="20"/>
                  </a:lnTo>
                  <a:lnTo>
                    <a:pt x="102" y="22"/>
                  </a:lnTo>
                  <a:lnTo>
                    <a:pt x="101" y="23"/>
                  </a:lnTo>
                  <a:lnTo>
                    <a:pt x="100" y="26"/>
                  </a:lnTo>
                  <a:lnTo>
                    <a:pt x="101" y="29"/>
                  </a:lnTo>
                  <a:lnTo>
                    <a:pt x="102" y="32"/>
                  </a:lnTo>
                  <a:lnTo>
                    <a:pt x="105" y="34"/>
                  </a:lnTo>
                  <a:lnTo>
                    <a:pt x="109" y="35"/>
                  </a:lnTo>
                  <a:lnTo>
                    <a:pt x="115" y="37"/>
                  </a:lnTo>
                  <a:lnTo>
                    <a:pt x="121" y="38"/>
                  </a:lnTo>
                  <a:lnTo>
                    <a:pt x="129" y="37"/>
                  </a:lnTo>
                  <a:lnTo>
                    <a:pt x="137" y="38"/>
                  </a:lnTo>
                  <a:lnTo>
                    <a:pt x="144" y="39"/>
                  </a:lnTo>
                  <a:lnTo>
                    <a:pt x="151" y="42"/>
                  </a:lnTo>
                  <a:lnTo>
                    <a:pt x="157" y="48"/>
                  </a:lnTo>
                  <a:lnTo>
                    <a:pt x="165" y="57"/>
                  </a:lnTo>
                  <a:lnTo>
                    <a:pt x="170" y="57"/>
                  </a:lnTo>
                  <a:lnTo>
                    <a:pt x="174" y="55"/>
                  </a:lnTo>
                  <a:lnTo>
                    <a:pt x="176" y="52"/>
                  </a:lnTo>
                  <a:lnTo>
                    <a:pt x="177" y="49"/>
                  </a:lnTo>
                  <a:lnTo>
                    <a:pt x="173" y="33"/>
                  </a:lnTo>
                  <a:lnTo>
                    <a:pt x="172" y="24"/>
                  </a:lnTo>
                  <a:lnTo>
                    <a:pt x="173" y="20"/>
                  </a:lnTo>
                  <a:lnTo>
                    <a:pt x="176" y="14"/>
                  </a:lnTo>
                  <a:lnTo>
                    <a:pt x="180" y="8"/>
                  </a:lnTo>
                  <a:lnTo>
                    <a:pt x="182" y="5"/>
                  </a:lnTo>
                  <a:lnTo>
                    <a:pt x="190" y="2"/>
                  </a:lnTo>
                  <a:lnTo>
                    <a:pt x="195" y="1"/>
                  </a:lnTo>
                  <a:lnTo>
                    <a:pt x="199" y="0"/>
                  </a:lnTo>
                  <a:lnTo>
                    <a:pt x="202" y="0"/>
                  </a:lnTo>
                  <a:lnTo>
                    <a:pt x="209" y="1"/>
                  </a:lnTo>
                  <a:lnTo>
                    <a:pt x="216" y="4"/>
                  </a:lnTo>
                  <a:lnTo>
                    <a:pt x="218" y="6"/>
                  </a:lnTo>
                  <a:lnTo>
                    <a:pt x="218" y="9"/>
                  </a:lnTo>
                  <a:lnTo>
                    <a:pt x="217" y="17"/>
                  </a:lnTo>
                  <a:lnTo>
                    <a:pt x="222" y="17"/>
                  </a:lnTo>
                  <a:lnTo>
                    <a:pt x="227" y="17"/>
                  </a:lnTo>
                  <a:lnTo>
                    <a:pt x="233" y="16"/>
                  </a:lnTo>
                  <a:lnTo>
                    <a:pt x="238" y="14"/>
                  </a:lnTo>
                  <a:lnTo>
                    <a:pt x="242" y="15"/>
                  </a:lnTo>
                  <a:lnTo>
                    <a:pt x="246" y="17"/>
                  </a:lnTo>
                  <a:lnTo>
                    <a:pt x="250" y="19"/>
                  </a:lnTo>
                  <a:lnTo>
                    <a:pt x="255" y="20"/>
                  </a:lnTo>
                  <a:lnTo>
                    <a:pt x="259" y="21"/>
                  </a:lnTo>
                  <a:lnTo>
                    <a:pt x="256" y="19"/>
                  </a:lnTo>
                  <a:lnTo>
                    <a:pt x="259" y="188"/>
                  </a:lnTo>
                  <a:lnTo>
                    <a:pt x="260" y="255"/>
                  </a:lnTo>
                  <a:lnTo>
                    <a:pt x="254" y="256"/>
                  </a:lnTo>
                  <a:lnTo>
                    <a:pt x="255" y="256"/>
                  </a:lnTo>
                  <a:lnTo>
                    <a:pt x="251" y="256"/>
                  </a:lnTo>
                  <a:lnTo>
                    <a:pt x="246" y="258"/>
                  </a:lnTo>
                  <a:lnTo>
                    <a:pt x="118" y="192"/>
                  </a:lnTo>
                  <a:lnTo>
                    <a:pt x="115" y="191"/>
                  </a:lnTo>
                  <a:lnTo>
                    <a:pt x="112" y="193"/>
                  </a:lnTo>
                  <a:lnTo>
                    <a:pt x="103" y="200"/>
                  </a:lnTo>
                  <a:lnTo>
                    <a:pt x="99" y="203"/>
                  </a:lnTo>
                  <a:lnTo>
                    <a:pt x="95" y="205"/>
                  </a:lnTo>
                  <a:lnTo>
                    <a:pt x="90" y="207"/>
                  </a:lnTo>
                  <a:lnTo>
                    <a:pt x="81" y="208"/>
                  </a:lnTo>
                  <a:lnTo>
                    <a:pt x="69" y="204"/>
                  </a:lnTo>
                  <a:lnTo>
                    <a:pt x="61" y="200"/>
                  </a:lnTo>
                  <a:lnTo>
                    <a:pt x="51" y="195"/>
                  </a:lnTo>
                  <a:lnTo>
                    <a:pt x="46" y="191"/>
                  </a:lnTo>
                  <a:lnTo>
                    <a:pt x="42" y="190"/>
                  </a:lnTo>
                  <a:lnTo>
                    <a:pt x="38" y="191"/>
                  </a:lnTo>
                  <a:lnTo>
                    <a:pt x="34" y="194"/>
                  </a:lnTo>
                  <a:lnTo>
                    <a:pt x="29" y="200"/>
                  </a:lnTo>
                  <a:lnTo>
                    <a:pt x="28" y="200"/>
                  </a:lnTo>
                  <a:lnTo>
                    <a:pt x="24" y="195"/>
                  </a:lnTo>
                  <a:lnTo>
                    <a:pt x="22" y="191"/>
                  </a:lnTo>
                  <a:lnTo>
                    <a:pt x="20" y="185"/>
                  </a:lnTo>
                  <a:lnTo>
                    <a:pt x="19" y="177"/>
                  </a:lnTo>
                  <a:lnTo>
                    <a:pt x="19" y="171"/>
                  </a:lnTo>
                  <a:lnTo>
                    <a:pt x="18" y="167"/>
                  </a:lnTo>
                  <a:lnTo>
                    <a:pt x="15" y="162"/>
                  </a:lnTo>
                  <a:lnTo>
                    <a:pt x="4" y="148"/>
                  </a:lnTo>
                  <a:lnTo>
                    <a:pt x="0" y="141"/>
                  </a:lnTo>
                  <a:lnTo>
                    <a:pt x="0" y="137"/>
                  </a:lnTo>
                  <a:lnTo>
                    <a:pt x="4" y="133"/>
                  </a:lnTo>
                  <a:lnTo>
                    <a:pt x="8" y="126"/>
                  </a:lnTo>
                  <a:lnTo>
                    <a:pt x="10" y="121"/>
                  </a:lnTo>
                  <a:lnTo>
                    <a:pt x="15" y="109"/>
                  </a:lnTo>
                  <a:lnTo>
                    <a:pt x="15" y="104"/>
                  </a:lnTo>
                  <a:lnTo>
                    <a:pt x="14" y="99"/>
                  </a:lnTo>
                  <a:lnTo>
                    <a:pt x="11" y="96"/>
                  </a:lnTo>
                  <a:lnTo>
                    <a:pt x="9" y="94"/>
                  </a:lnTo>
                  <a:lnTo>
                    <a:pt x="6" y="89"/>
                  </a:lnTo>
                  <a:lnTo>
                    <a:pt x="5" y="87"/>
                  </a:lnTo>
                  <a:lnTo>
                    <a:pt x="6" y="85"/>
                  </a:lnTo>
                  <a:lnTo>
                    <a:pt x="9" y="78"/>
                  </a:lnTo>
                  <a:lnTo>
                    <a:pt x="9" y="73"/>
                  </a:lnTo>
                  <a:lnTo>
                    <a:pt x="10" y="69"/>
                  </a:lnTo>
                  <a:lnTo>
                    <a:pt x="9" y="64"/>
                  </a:lnTo>
                  <a:lnTo>
                    <a:pt x="8" y="58"/>
                  </a:lnTo>
                  <a:lnTo>
                    <a:pt x="11" y="60"/>
                  </a:lnTo>
                  <a:lnTo>
                    <a:pt x="13" y="60"/>
                  </a:lnTo>
                  <a:lnTo>
                    <a:pt x="16" y="60"/>
                  </a:lnTo>
                  <a:lnTo>
                    <a:pt x="18" y="58"/>
                  </a:lnTo>
                  <a:lnTo>
                    <a:pt x="19" y="55"/>
                  </a:lnTo>
                  <a:lnTo>
                    <a:pt x="16" y="43"/>
                  </a:lnTo>
                  <a:lnTo>
                    <a:pt x="15" y="38"/>
                  </a:lnTo>
                  <a:lnTo>
                    <a:pt x="14" y="33"/>
                  </a:lnTo>
                  <a:lnTo>
                    <a:pt x="18" y="27"/>
                  </a:lnTo>
                  <a:lnTo>
                    <a:pt x="22" y="24"/>
                  </a:lnTo>
                  <a:lnTo>
                    <a:pt x="27" y="20"/>
                  </a:lnTo>
                  <a:lnTo>
                    <a:pt x="31" y="18"/>
                  </a:lnTo>
                  <a:lnTo>
                    <a:pt x="40" y="13"/>
                  </a:lnTo>
                  <a:lnTo>
                    <a:pt x="50" y="10"/>
                  </a:lnTo>
                  <a:lnTo>
                    <a:pt x="57" y="8"/>
                  </a:lnTo>
                  <a:lnTo>
                    <a:pt x="58" y="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8" name="Freeform 216"/>
            <p:cNvSpPr>
              <a:spLocks/>
            </p:cNvSpPr>
            <p:nvPr/>
          </p:nvSpPr>
          <p:spPr bwMode="auto">
            <a:xfrm>
              <a:off x="2426" y="2074"/>
              <a:ext cx="144" cy="128"/>
            </a:xfrm>
            <a:custGeom>
              <a:avLst/>
              <a:gdLst>
                <a:gd name="T0" fmla="*/ 143 w 144"/>
                <a:gd name="T1" fmla="*/ 2 h 128"/>
                <a:gd name="T2" fmla="*/ 83 w 144"/>
                <a:gd name="T3" fmla="*/ 2 h 128"/>
                <a:gd name="T4" fmla="*/ 84 w 144"/>
                <a:gd name="T5" fmla="*/ 0 h 128"/>
                <a:gd name="T6" fmla="*/ 80 w 144"/>
                <a:gd name="T7" fmla="*/ 5 h 128"/>
                <a:gd name="T8" fmla="*/ 78 w 144"/>
                <a:gd name="T9" fmla="*/ 9 h 128"/>
                <a:gd name="T10" fmla="*/ 76 w 144"/>
                <a:gd name="T11" fmla="*/ 14 h 128"/>
                <a:gd name="T12" fmla="*/ 76 w 144"/>
                <a:gd name="T13" fmla="*/ 18 h 128"/>
                <a:gd name="T14" fmla="*/ 73 w 144"/>
                <a:gd name="T15" fmla="*/ 21 h 128"/>
                <a:gd name="T16" fmla="*/ 69 w 144"/>
                <a:gd name="T17" fmla="*/ 22 h 128"/>
                <a:gd name="T18" fmla="*/ 65 w 144"/>
                <a:gd name="T19" fmla="*/ 25 h 128"/>
                <a:gd name="T20" fmla="*/ 59 w 144"/>
                <a:gd name="T21" fmla="*/ 32 h 128"/>
                <a:gd name="T22" fmla="*/ 51 w 144"/>
                <a:gd name="T23" fmla="*/ 47 h 128"/>
                <a:gd name="T24" fmla="*/ 42 w 144"/>
                <a:gd name="T25" fmla="*/ 59 h 128"/>
                <a:gd name="T26" fmla="*/ 36 w 144"/>
                <a:gd name="T27" fmla="*/ 66 h 128"/>
                <a:gd name="T28" fmla="*/ 30 w 144"/>
                <a:gd name="T29" fmla="*/ 76 h 128"/>
                <a:gd name="T30" fmla="*/ 26 w 144"/>
                <a:gd name="T31" fmla="*/ 81 h 128"/>
                <a:gd name="T32" fmla="*/ 23 w 144"/>
                <a:gd name="T33" fmla="*/ 85 h 128"/>
                <a:gd name="T34" fmla="*/ 20 w 144"/>
                <a:gd name="T35" fmla="*/ 89 h 128"/>
                <a:gd name="T36" fmla="*/ 16 w 144"/>
                <a:gd name="T37" fmla="*/ 94 h 128"/>
                <a:gd name="T38" fmla="*/ 14 w 144"/>
                <a:gd name="T39" fmla="*/ 101 h 128"/>
                <a:gd name="T40" fmla="*/ 9 w 144"/>
                <a:gd name="T41" fmla="*/ 108 h 128"/>
                <a:gd name="T42" fmla="*/ 5 w 144"/>
                <a:gd name="T43" fmla="*/ 117 h 128"/>
                <a:gd name="T44" fmla="*/ 2 w 144"/>
                <a:gd name="T45" fmla="*/ 122 h 128"/>
                <a:gd name="T46" fmla="*/ 0 w 144"/>
                <a:gd name="T47" fmla="*/ 127 h 128"/>
                <a:gd name="T48" fmla="*/ 2 w 144"/>
                <a:gd name="T49" fmla="*/ 127 h 128"/>
                <a:gd name="T50" fmla="*/ 28 w 144"/>
                <a:gd name="T51" fmla="*/ 124 h 128"/>
                <a:gd name="T52" fmla="*/ 53 w 144"/>
                <a:gd name="T53" fmla="*/ 125 h 128"/>
                <a:gd name="T54" fmla="*/ 58 w 144"/>
                <a:gd name="T55" fmla="*/ 90 h 128"/>
                <a:gd name="T56" fmla="*/ 62 w 144"/>
                <a:gd name="T57" fmla="*/ 86 h 128"/>
                <a:gd name="T58" fmla="*/ 66 w 144"/>
                <a:gd name="T59" fmla="*/ 85 h 128"/>
                <a:gd name="T60" fmla="*/ 82 w 144"/>
                <a:gd name="T61" fmla="*/ 81 h 128"/>
                <a:gd name="T62" fmla="*/ 89 w 144"/>
                <a:gd name="T63" fmla="*/ 37 h 128"/>
                <a:gd name="T64" fmla="*/ 143 w 144"/>
                <a:gd name="T65" fmla="*/ 32 h 128"/>
                <a:gd name="T66" fmla="*/ 143 w 144"/>
                <a:gd name="T67" fmla="*/ 1 h 128"/>
                <a:gd name="T68" fmla="*/ 143 w 144"/>
                <a:gd name="T69"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28">
                  <a:moveTo>
                    <a:pt x="143" y="2"/>
                  </a:moveTo>
                  <a:lnTo>
                    <a:pt x="83" y="2"/>
                  </a:lnTo>
                  <a:lnTo>
                    <a:pt x="84" y="0"/>
                  </a:lnTo>
                  <a:lnTo>
                    <a:pt x="80" y="5"/>
                  </a:lnTo>
                  <a:lnTo>
                    <a:pt x="78" y="9"/>
                  </a:lnTo>
                  <a:lnTo>
                    <a:pt x="76" y="14"/>
                  </a:lnTo>
                  <a:lnTo>
                    <a:pt x="76" y="18"/>
                  </a:lnTo>
                  <a:lnTo>
                    <a:pt x="73" y="21"/>
                  </a:lnTo>
                  <a:lnTo>
                    <a:pt x="69" y="22"/>
                  </a:lnTo>
                  <a:lnTo>
                    <a:pt x="65" y="25"/>
                  </a:lnTo>
                  <a:lnTo>
                    <a:pt x="59" y="32"/>
                  </a:lnTo>
                  <a:lnTo>
                    <a:pt x="51" y="47"/>
                  </a:lnTo>
                  <a:lnTo>
                    <a:pt x="42" y="59"/>
                  </a:lnTo>
                  <a:lnTo>
                    <a:pt x="36" y="66"/>
                  </a:lnTo>
                  <a:lnTo>
                    <a:pt x="30" y="76"/>
                  </a:lnTo>
                  <a:lnTo>
                    <a:pt x="26" y="81"/>
                  </a:lnTo>
                  <a:lnTo>
                    <a:pt x="23" y="85"/>
                  </a:lnTo>
                  <a:lnTo>
                    <a:pt x="20" y="89"/>
                  </a:lnTo>
                  <a:lnTo>
                    <a:pt x="16" y="94"/>
                  </a:lnTo>
                  <a:lnTo>
                    <a:pt x="14" y="101"/>
                  </a:lnTo>
                  <a:lnTo>
                    <a:pt x="9" y="108"/>
                  </a:lnTo>
                  <a:lnTo>
                    <a:pt x="5" y="117"/>
                  </a:lnTo>
                  <a:lnTo>
                    <a:pt x="2" y="122"/>
                  </a:lnTo>
                  <a:lnTo>
                    <a:pt x="0" y="127"/>
                  </a:lnTo>
                  <a:lnTo>
                    <a:pt x="2" y="127"/>
                  </a:lnTo>
                  <a:lnTo>
                    <a:pt x="28" y="124"/>
                  </a:lnTo>
                  <a:lnTo>
                    <a:pt x="53" y="125"/>
                  </a:lnTo>
                  <a:lnTo>
                    <a:pt x="58" y="90"/>
                  </a:lnTo>
                  <a:lnTo>
                    <a:pt x="62" y="86"/>
                  </a:lnTo>
                  <a:lnTo>
                    <a:pt x="66" y="85"/>
                  </a:lnTo>
                  <a:lnTo>
                    <a:pt x="82" y="81"/>
                  </a:lnTo>
                  <a:lnTo>
                    <a:pt x="89" y="37"/>
                  </a:lnTo>
                  <a:lnTo>
                    <a:pt x="143" y="32"/>
                  </a:lnTo>
                  <a:lnTo>
                    <a:pt x="143" y="1"/>
                  </a:lnTo>
                  <a:lnTo>
                    <a:pt x="143" y="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89" name="Freeform 217"/>
            <p:cNvSpPr>
              <a:spLocks/>
            </p:cNvSpPr>
            <p:nvPr/>
          </p:nvSpPr>
          <p:spPr bwMode="auto">
            <a:xfrm>
              <a:off x="2417" y="2075"/>
              <a:ext cx="205" cy="252"/>
            </a:xfrm>
            <a:custGeom>
              <a:avLst/>
              <a:gdLst>
                <a:gd name="T0" fmla="*/ 4 w 205"/>
                <a:gd name="T1" fmla="*/ 224 h 252"/>
                <a:gd name="T2" fmla="*/ 12 w 205"/>
                <a:gd name="T3" fmla="*/ 203 h 252"/>
                <a:gd name="T4" fmla="*/ 19 w 205"/>
                <a:gd name="T5" fmla="*/ 181 h 252"/>
                <a:gd name="T6" fmla="*/ 15 w 205"/>
                <a:gd name="T7" fmla="*/ 169 h 252"/>
                <a:gd name="T8" fmla="*/ 10 w 205"/>
                <a:gd name="T9" fmla="*/ 161 h 252"/>
                <a:gd name="T10" fmla="*/ 16 w 205"/>
                <a:gd name="T11" fmla="*/ 149 h 252"/>
                <a:gd name="T12" fmla="*/ 19 w 205"/>
                <a:gd name="T13" fmla="*/ 141 h 252"/>
                <a:gd name="T14" fmla="*/ 9 w 205"/>
                <a:gd name="T15" fmla="*/ 140 h 252"/>
                <a:gd name="T16" fmla="*/ 6 w 205"/>
                <a:gd name="T17" fmla="*/ 131 h 252"/>
                <a:gd name="T18" fmla="*/ 11 w 205"/>
                <a:gd name="T19" fmla="*/ 126 h 252"/>
                <a:gd name="T20" fmla="*/ 62 w 205"/>
                <a:gd name="T21" fmla="*/ 124 h 252"/>
                <a:gd name="T22" fmla="*/ 71 w 205"/>
                <a:gd name="T23" fmla="*/ 85 h 252"/>
                <a:gd name="T24" fmla="*/ 91 w 205"/>
                <a:gd name="T25" fmla="*/ 80 h 252"/>
                <a:gd name="T26" fmla="*/ 152 w 205"/>
                <a:gd name="T27" fmla="*/ 31 h 252"/>
                <a:gd name="T28" fmla="*/ 151 w 205"/>
                <a:gd name="T29" fmla="*/ 0 h 252"/>
                <a:gd name="T30" fmla="*/ 203 w 205"/>
                <a:gd name="T31" fmla="*/ 39 h 252"/>
                <a:gd name="T32" fmla="*/ 179 w 205"/>
                <a:gd name="T33" fmla="*/ 219 h 252"/>
                <a:gd name="T34" fmla="*/ 176 w 205"/>
                <a:gd name="T35" fmla="*/ 232 h 252"/>
                <a:gd name="T36" fmla="*/ 117 w 205"/>
                <a:gd name="T37" fmla="*/ 235 h 252"/>
                <a:gd name="T38" fmla="*/ 110 w 205"/>
                <a:gd name="T39" fmla="*/ 238 h 252"/>
                <a:gd name="T40" fmla="*/ 105 w 205"/>
                <a:gd name="T41" fmla="*/ 240 h 252"/>
                <a:gd name="T42" fmla="*/ 100 w 205"/>
                <a:gd name="T43" fmla="*/ 234 h 252"/>
                <a:gd name="T44" fmla="*/ 93 w 205"/>
                <a:gd name="T45" fmla="*/ 229 h 252"/>
                <a:gd name="T46" fmla="*/ 89 w 205"/>
                <a:gd name="T47" fmla="*/ 237 h 252"/>
                <a:gd name="T48" fmla="*/ 85 w 205"/>
                <a:gd name="T49" fmla="*/ 242 h 252"/>
                <a:gd name="T50" fmla="*/ 72 w 205"/>
                <a:gd name="T51" fmla="*/ 240 h 252"/>
                <a:gd name="T52" fmla="*/ 68 w 205"/>
                <a:gd name="T53" fmla="*/ 246 h 252"/>
                <a:gd name="T54" fmla="*/ 69 w 205"/>
                <a:gd name="T55" fmla="*/ 251 h 252"/>
                <a:gd name="T56" fmla="*/ 60 w 205"/>
                <a:gd name="T57" fmla="*/ 244 h 252"/>
                <a:gd name="T58" fmla="*/ 58 w 205"/>
                <a:gd name="T59" fmla="*/ 235 h 252"/>
                <a:gd name="T60" fmla="*/ 54 w 205"/>
                <a:gd name="T61" fmla="*/ 230 h 252"/>
                <a:gd name="T62" fmla="*/ 45 w 205"/>
                <a:gd name="T63" fmla="*/ 229 h 252"/>
                <a:gd name="T64" fmla="*/ 40 w 205"/>
                <a:gd name="T65" fmla="*/ 222 h 252"/>
                <a:gd name="T66" fmla="*/ 31 w 205"/>
                <a:gd name="T67" fmla="*/ 215 h 252"/>
                <a:gd name="T68" fmla="*/ 22 w 205"/>
                <a:gd name="T69" fmla="*/ 215 h 252"/>
                <a:gd name="T70" fmla="*/ 12 w 205"/>
                <a:gd name="T71" fmla="*/ 222 h 252"/>
                <a:gd name="T72" fmla="*/ 5 w 205"/>
                <a:gd name="T73" fmla="*/ 23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252">
                  <a:moveTo>
                    <a:pt x="0" y="230"/>
                  </a:moveTo>
                  <a:lnTo>
                    <a:pt x="4" y="224"/>
                  </a:lnTo>
                  <a:lnTo>
                    <a:pt x="8" y="208"/>
                  </a:lnTo>
                  <a:lnTo>
                    <a:pt x="12" y="203"/>
                  </a:lnTo>
                  <a:lnTo>
                    <a:pt x="16" y="195"/>
                  </a:lnTo>
                  <a:lnTo>
                    <a:pt x="19" y="181"/>
                  </a:lnTo>
                  <a:lnTo>
                    <a:pt x="18" y="176"/>
                  </a:lnTo>
                  <a:lnTo>
                    <a:pt x="15" y="169"/>
                  </a:lnTo>
                  <a:lnTo>
                    <a:pt x="11" y="165"/>
                  </a:lnTo>
                  <a:lnTo>
                    <a:pt x="10" y="161"/>
                  </a:lnTo>
                  <a:lnTo>
                    <a:pt x="14" y="152"/>
                  </a:lnTo>
                  <a:lnTo>
                    <a:pt x="16" y="149"/>
                  </a:lnTo>
                  <a:lnTo>
                    <a:pt x="18" y="144"/>
                  </a:lnTo>
                  <a:lnTo>
                    <a:pt x="19" y="141"/>
                  </a:lnTo>
                  <a:lnTo>
                    <a:pt x="17" y="138"/>
                  </a:lnTo>
                  <a:lnTo>
                    <a:pt x="9" y="140"/>
                  </a:lnTo>
                  <a:lnTo>
                    <a:pt x="6" y="136"/>
                  </a:lnTo>
                  <a:lnTo>
                    <a:pt x="6" y="131"/>
                  </a:lnTo>
                  <a:lnTo>
                    <a:pt x="9" y="126"/>
                  </a:lnTo>
                  <a:lnTo>
                    <a:pt x="11" y="126"/>
                  </a:lnTo>
                  <a:lnTo>
                    <a:pt x="37" y="123"/>
                  </a:lnTo>
                  <a:lnTo>
                    <a:pt x="62" y="124"/>
                  </a:lnTo>
                  <a:lnTo>
                    <a:pt x="67" y="89"/>
                  </a:lnTo>
                  <a:lnTo>
                    <a:pt x="71" y="85"/>
                  </a:lnTo>
                  <a:lnTo>
                    <a:pt x="75" y="84"/>
                  </a:lnTo>
                  <a:lnTo>
                    <a:pt x="91" y="80"/>
                  </a:lnTo>
                  <a:lnTo>
                    <a:pt x="98" y="36"/>
                  </a:lnTo>
                  <a:lnTo>
                    <a:pt x="152" y="31"/>
                  </a:lnTo>
                  <a:lnTo>
                    <a:pt x="152" y="0"/>
                  </a:lnTo>
                  <a:lnTo>
                    <a:pt x="151" y="0"/>
                  </a:lnTo>
                  <a:lnTo>
                    <a:pt x="204" y="39"/>
                  </a:lnTo>
                  <a:lnTo>
                    <a:pt x="203" y="39"/>
                  </a:lnTo>
                  <a:lnTo>
                    <a:pt x="174" y="40"/>
                  </a:lnTo>
                  <a:lnTo>
                    <a:pt x="179" y="219"/>
                  </a:lnTo>
                  <a:lnTo>
                    <a:pt x="179" y="226"/>
                  </a:lnTo>
                  <a:lnTo>
                    <a:pt x="176" y="232"/>
                  </a:lnTo>
                  <a:lnTo>
                    <a:pt x="170" y="236"/>
                  </a:lnTo>
                  <a:lnTo>
                    <a:pt x="117" y="235"/>
                  </a:lnTo>
                  <a:lnTo>
                    <a:pt x="113" y="236"/>
                  </a:lnTo>
                  <a:lnTo>
                    <a:pt x="110" y="238"/>
                  </a:lnTo>
                  <a:lnTo>
                    <a:pt x="107" y="241"/>
                  </a:lnTo>
                  <a:lnTo>
                    <a:pt x="105" y="240"/>
                  </a:lnTo>
                  <a:lnTo>
                    <a:pt x="102" y="237"/>
                  </a:lnTo>
                  <a:lnTo>
                    <a:pt x="100" y="234"/>
                  </a:lnTo>
                  <a:lnTo>
                    <a:pt x="98" y="232"/>
                  </a:lnTo>
                  <a:lnTo>
                    <a:pt x="93" y="229"/>
                  </a:lnTo>
                  <a:lnTo>
                    <a:pt x="91" y="234"/>
                  </a:lnTo>
                  <a:lnTo>
                    <a:pt x="89" y="237"/>
                  </a:lnTo>
                  <a:lnTo>
                    <a:pt x="88" y="240"/>
                  </a:lnTo>
                  <a:lnTo>
                    <a:pt x="85" y="242"/>
                  </a:lnTo>
                  <a:lnTo>
                    <a:pt x="77" y="241"/>
                  </a:lnTo>
                  <a:lnTo>
                    <a:pt x="72" y="240"/>
                  </a:lnTo>
                  <a:lnTo>
                    <a:pt x="69" y="241"/>
                  </a:lnTo>
                  <a:lnTo>
                    <a:pt x="68" y="246"/>
                  </a:lnTo>
                  <a:lnTo>
                    <a:pt x="68" y="251"/>
                  </a:lnTo>
                  <a:lnTo>
                    <a:pt x="69" y="251"/>
                  </a:lnTo>
                  <a:lnTo>
                    <a:pt x="64" y="248"/>
                  </a:lnTo>
                  <a:lnTo>
                    <a:pt x="60" y="244"/>
                  </a:lnTo>
                  <a:lnTo>
                    <a:pt x="59" y="241"/>
                  </a:lnTo>
                  <a:lnTo>
                    <a:pt x="58" y="235"/>
                  </a:lnTo>
                  <a:lnTo>
                    <a:pt x="57" y="231"/>
                  </a:lnTo>
                  <a:lnTo>
                    <a:pt x="54" y="230"/>
                  </a:lnTo>
                  <a:lnTo>
                    <a:pt x="50" y="231"/>
                  </a:lnTo>
                  <a:lnTo>
                    <a:pt x="45" y="229"/>
                  </a:lnTo>
                  <a:lnTo>
                    <a:pt x="44" y="226"/>
                  </a:lnTo>
                  <a:lnTo>
                    <a:pt x="40" y="222"/>
                  </a:lnTo>
                  <a:lnTo>
                    <a:pt x="36" y="218"/>
                  </a:lnTo>
                  <a:lnTo>
                    <a:pt x="31" y="215"/>
                  </a:lnTo>
                  <a:lnTo>
                    <a:pt x="26" y="214"/>
                  </a:lnTo>
                  <a:lnTo>
                    <a:pt x="22" y="215"/>
                  </a:lnTo>
                  <a:lnTo>
                    <a:pt x="16" y="218"/>
                  </a:lnTo>
                  <a:lnTo>
                    <a:pt x="12" y="222"/>
                  </a:lnTo>
                  <a:lnTo>
                    <a:pt x="9" y="227"/>
                  </a:lnTo>
                  <a:lnTo>
                    <a:pt x="5" y="230"/>
                  </a:lnTo>
                  <a:lnTo>
                    <a:pt x="0" y="23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0" name="Freeform 218"/>
            <p:cNvSpPr>
              <a:spLocks/>
            </p:cNvSpPr>
            <p:nvPr/>
          </p:nvSpPr>
          <p:spPr bwMode="auto">
            <a:xfrm>
              <a:off x="3118" y="1952"/>
              <a:ext cx="187" cy="175"/>
            </a:xfrm>
            <a:custGeom>
              <a:avLst/>
              <a:gdLst>
                <a:gd name="T0" fmla="*/ 7 w 187"/>
                <a:gd name="T1" fmla="*/ 6 h 175"/>
                <a:gd name="T2" fmla="*/ 14 w 187"/>
                <a:gd name="T3" fmla="*/ 6 h 175"/>
                <a:gd name="T4" fmla="*/ 28 w 187"/>
                <a:gd name="T5" fmla="*/ 7 h 175"/>
                <a:gd name="T6" fmla="*/ 37 w 187"/>
                <a:gd name="T7" fmla="*/ 11 h 175"/>
                <a:gd name="T8" fmla="*/ 50 w 187"/>
                <a:gd name="T9" fmla="*/ 17 h 175"/>
                <a:gd name="T10" fmla="*/ 61 w 187"/>
                <a:gd name="T11" fmla="*/ 16 h 175"/>
                <a:gd name="T12" fmla="*/ 79 w 187"/>
                <a:gd name="T13" fmla="*/ 6 h 175"/>
                <a:gd name="T14" fmla="*/ 92 w 187"/>
                <a:gd name="T15" fmla="*/ 3 h 175"/>
                <a:gd name="T16" fmla="*/ 112 w 187"/>
                <a:gd name="T17" fmla="*/ 7 h 175"/>
                <a:gd name="T18" fmla="*/ 123 w 187"/>
                <a:gd name="T19" fmla="*/ 7 h 175"/>
                <a:gd name="T20" fmla="*/ 134 w 187"/>
                <a:gd name="T21" fmla="*/ 0 h 175"/>
                <a:gd name="T22" fmla="*/ 139 w 187"/>
                <a:gd name="T23" fmla="*/ 2 h 175"/>
                <a:gd name="T24" fmla="*/ 143 w 187"/>
                <a:gd name="T25" fmla="*/ 9 h 175"/>
                <a:gd name="T26" fmla="*/ 147 w 187"/>
                <a:gd name="T27" fmla="*/ 19 h 175"/>
                <a:gd name="T28" fmla="*/ 150 w 187"/>
                <a:gd name="T29" fmla="*/ 31 h 175"/>
                <a:gd name="T30" fmla="*/ 152 w 187"/>
                <a:gd name="T31" fmla="*/ 46 h 175"/>
                <a:gd name="T32" fmla="*/ 153 w 187"/>
                <a:gd name="T33" fmla="*/ 59 h 175"/>
                <a:gd name="T34" fmla="*/ 151 w 187"/>
                <a:gd name="T35" fmla="*/ 68 h 175"/>
                <a:gd name="T36" fmla="*/ 146 w 187"/>
                <a:gd name="T37" fmla="*/ 71 h 175"/>
                <a:gd name="T38" fmla="*/ 138 w 187"/>
                <a:gd name="T39" fmla="*/ 67 h 175"/>
                <a:gd name="T40" fmla="*/ 130 w 187"/>
                <a:gd name="T41" fmla="*/ 57 h 175"/>
                <a:gd name="T42" fmla="*/ 120 w 187"/>
                <a:gd name="T43" fmla="*/ 43 h 175"/>
                <a:gd name="T44" fmla="*/ 114 w 187"/>
                <a:gd name="T45" fmla="*/ 41 h 175"/>
                <a:gd name="T46" fmla="*/ 112 w 187"/>
                <a:gd name="T47" fmla="*/ 49 h 175"/>
                <a:gd name="T48" fmla="*/ 114 w 187"/>
                <a:gd name="T49" fmla="*/ 58 h 175"/>
                <a:gd name="T50" fmla="*/ 122 w 187"/>
                <a:gd name="T51" fmla="*/ 66 h 175"/>
                <a:gd name="T52" fmla="*/ 132 w 187"/>
                <a:gd name="T53" fmla="*/ 73 h 175"/>
                <a:gd name="T54" fmla="*/ 136 w 187"/>
                <a:gd name="T55" fmla="*/ 79 h 175"/>
                <a:gd name="T56" fmla="*/ 150 w 187"/>
                <a:gd name="T57" fmla="*/ 99 h 175"/>
                <a:gd name="T58" fmla="*/ 164 w 187"/>
                <a:gd name="T59" fmla="*/ 128 h 175"/>
                <a:gd name="T60" fmla="*/ 175 w 187"/>
                <a:gd name="T61" fmla="*/ 141 h 175"/>
                <a:gd name="T62" fmla="*/ 181 w 187"/>
                <a:gd name="T63" fmla="*/ 153 h 175"/>
                <a:gd name="T64" fmla="*/ 183 w 187"/>
                <a:gd name="T65" fmla="*/ 171 h 175"/>
                <a:gd name="T66" fmla="*/ 186 w 187"/>
                <a:gd name="T67" fmla="*/ 174 h 175"/>
                <a:gd name="T68" fmla="*/ 0 w 187"/>
                <a:gd name="T69"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175">
                  <a:moveTo>
                    <a:pt x="3" y="7"/>
                  </a:moveTo>
                  <a:lnTo>
                    <a:pt x="7" y="6"/>
                  </a:lnTo>
                  <a:lnTo>
                    <a:pt x="10" y="5"/>
                  </a:lnTo>
                  <a:lnTo>
                    <a:pt x="14" y="6"/>
                  </a:lnTo>
                  <a:lnTo>
                    <a:pt x="22" y="6"/>
                  </a:lnTo>
                  <a:lnTo>
                    <a:pt x="28" y="7"/>
                  </a:lnTo>
                  <a:lnTo>
                    <a:pt x="34" y="10"/>
                  </a:lnTo>
                  <a:lnTo>
                    <a:pt x="37" y="11"/>
                  </a:lnTo>
                  <a:lnTo>
                    <a:pt x="41" y="13"/>
                  </a:lnTo>
                  <a:lnTo>
                    <a:pt x="50" y="17"/>
                  </a:lnTo>
                  <a:lnTo>
                    <a:pt x="56" y="17"/>
                  </a:lnTo>
                  <a:lnTo>
                    <a:pt x="61" y="16"/>
                  </a:lnTo>
                  <a:lnTo>
                    <a:pt x="68" y="12"/>
                  </a:lnTo>
                  <a:lnTo>
                    <a:pt x="79" y="6"/>
                  </a:lnTo>
                  <a:lnTo>
                    <a:pt x="87" y="3"/>
                  </a:lnTo>
                  <a:lnTo>
                    <a:pt x="92" y="3"/>
                  </a:lnTo>
                  <a:lnTo>
                    <a:pt x="108" y="7"/>
                  </a:lnTo>
                  <a:lnTo>
                    <a:pt x="112" y="7"/>
                  </a:lnTo>
                  <a:lnTo>
                    <a:pt x="119" y="7"/>
                  </a:lnTo>
                  <a:lnTo>
                    <a:pt x="123" y="7"/>
                  </a:lnTo>
                  <a:lnTo>
                    <a:pt x="129" y="3"/>
                  </a:lnTo>
                  <a:lnTo>
                    <a:pt x="134" y="0"/>
                  </a:lnTo>
                  <a:lnTo>
                    <a:pt x="137" y="0"/>
                  </a:lnTo>
                  <a:lnTo>
                    <a:pt x="139" y="2"/>
                  </a:lnTo>
                  <a:lnTo>
                    <a:pt x="141" y="4"/>
                  </a:lnTo>
                  <a:lnTo>
                    <a:pt x="143" y="9"/>
                  </a:lnTo>
                  <a:lnTo>
                    <a:pt x="145" y="14"/>
                  </a:lnTo>
                  <a:lnTo>
                    <a:pt x="147" y="19"/>
                  </a:lnTo>
                  <a:lnTo>
                    <a:pt x="148" y="23"/>
                  </a:lnTo>
                  <a:lnTo>
                    <a:pt x="150" y="31"/>
                  </a:lnTo>
                  <a:lnTo>
                    <a:pt x="151" y="39"/>
                  </a:lnTo>
                  <a:lnTo>
                    <a:pt x="152" y="46"/>
                  </a:lnTo>
                  <a:lnTo>
                    <a:pt x="153" y="52"/>
                  </a:lnTo>
                  <a:lnTo>
                    <a:pt x="153" y="59"/>
                  </a:lnTo>
                  <a:lnTo>
                    <a:pt x="153" y="64"/>
                  </a:lnTo>
                  <a:lnTo>
                    <a:pt x="151" y="68"/>
                  </a:lnTo>
                  <a:lnTo>
                    <a:pt x="148" y="70"/>
                  </a:lnTo>
                  <a:lnTo>
                    <a:pt x="146" y="71"/>
                  </a:lnTo>
                  <a:lnTo>
                    <a:pt x="143" y="70"/>
                  </a:lnTo>
                  <a:lnTo>
                    <a:pt x="138" y="67"/>
                  </a:lnTo>
                  <a:lnTo>
                    <a:pt x="134" y="62"/>
                  </a:lnTo>
                  <a:lnTo>
                    <a:pt x="130" y="57"/>
                  </a:lnTo>
                  <a:lnTo>
                    <a:pt x="126" y="51"/>
                  </a:lnTo>
                  <a:lnTo>
                    <a:pt x="120" y="43"/>
                  </a:lnTo>
                  <a:lnTo>
                    <a:pt x="117" y="41"/>
                  </a:lnTo>
                  <a:lnTo>
                    <a:pt x="114" y="41"/>
                  </a:lnTo>
                  <a:lnTo>
                    <a:pt x="112" y="44"/>
                  </a:lnTo>
                  <a:lnTo>
                    <a:pt x="112" y="49"/>
                  </a:lnTo>
                  <a:lnTo>
                    <a:pt x="112" y="53"/>
                  </a:lnTo>
                  <a:lnTo>
                    <a:pt x="114" y="58"/>
                  </a:lnTo>
                  <a:lnTo>
                    <a:pt x="118" y="64"/>
                  </a:lnTo>
                  <a:lnTo>
                    <a:pt x="122" y="66"/>
                  </a:lnTo>
                  <a:lnTo>
                    <a:pt x="128" y="70"/>
                  </a:lnTo>
                  <a:lnTo>
                    <a:pt x="132" y="73"/>
                  </a:lnTo>
                  <a:lnTo>
                    <a:pt x="134" y="76"/>
                  </a:lnTo>
                  <a:lnTo>
                    <a:pt x="136" y="79"/>
                  </a:lnTo>
                  <a:lnTo>
                    <a:pt x="142" y="86"/>
                  </a:lnTo>
                  <a:lnTo>
                    <a:pt x="150" y="99"/>
                  </a:lnTo>
                  <a:lnTo>
                    <a:pt x="154" y="107"/>
                  </a:lnTo>
                  <a:lnTo>
                    <a:pt x="164" y="128"/>
                  </a:lnTo>
                  <a:lnTo>
                    <a:pt x="169" y="136"/>
                  </a:lnTo>
                  <a:lnTo>
                    <a:pt x="175" y="141"/>
                  </a:lnTo>
                  <a:lnTo>
                    <a:pt x="179" y="146"/>
                  </a:lnTo>
                  <a:lnTo>
                    <a:pt x="181" y="153"/>
                  </a:lnTo>
                  <a:lnTo>
                    <a:pt x="181" y="163"/>
                  </a:lnTo>
                  <a:lnTo>
                    <a:pt x="183" y="171"/>
                  </a:lnTo>
                  <a:lnTo>
                    <a:pt x="185" y="173"/>
                  </a:lnTo>
                  <a:lnTo>
                    <a:pt x="186" y="174"/>
                  </a:lnTo>
                  <a:lnTo>
                    <a:pt x="3" y="174"/>
                  </a:lnTo>
                  <a:lnTo>
                    <a:pt x="0" y="5"/>
                  </a:lnTo>
                  <a:lnTo>
                    <a:pt x="3" y="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1" name="Freeform 219"/>
            <p:cNvSpPr>
              <a:spLocks/>
            </p:cNvSpPr>
            <p:nvPr/>
          </p:nvSpPr>
          <p:spPr bwMode="auto">
            <a:xfrm>
              <a:off x="3092" y="2125"/>
              <a:ext cx="275" cy="364"/>
            </a:xfrm>
            <a:custGeom>
              <a:avLst/>
              <a:gdLst>
                <a:gd name="T0" fmla="*/ 0 w 275"/>
                <a:gd name="T1" fmla="*/ 209 h 364"/>
                <a:gd name="T2" fmla="*/ 2 w 275"/>
                <a:gd name="T3" fmla="*/ 188 h 364"/>
                <a:gd name="T4" fmla="*/ 0 w 275"/>
                <a:gd name="T5" fmla="*/ 174 h 364"/>
                <a:gd name="T6" fmla="*/ 8 w 275"/>
                <a:gd name="T7" fmla="*/ 170 h 364"/>
                <a:gd name="T8" fmla="*/ 13 w 275"/>
                <a:gd name="T9" fmla="*/ 155 h 364"/>
                <a:gd name="T10" fmla="*/ 22 w 275"/>
                <a:gd name="T11" fmla="*/ 140 h 364"/>
                <a:gd name="T12" fmla="*/ 25 w 275"/>
                <a:gd name="T13" fmla="*/ 70 h 364"/>
                <a:gd name="T14" fmla="*/ 29 w 275"/>
                <a:gd name="T15" fmla="*/ 1 h 364"/>
                <a:gd name="T16" fmla="*/ 213 w 275"/>
                <a:gd name="T17" fmla="*/ 1 h 364"/>
                <a:gd name="T18" fmla="*/ 228 w 275"/>
                <a:gd name="T19" fmla="*/ 7 h 364"/>
                <a:gd name="T20" fmla="*/ 240 w 275"/>
                <a:gd name="T21" fmla="*/ 30 h 364"/>
                <a:gd name="T22" fmla="*/ 245 w 275"/>
                <a:gd name="T23" fmla="*/ 64 h 364"/>
                <a:gd name="T24" fmla="*/ 255 w 275"/>
                <a:gd name="T25" fmla="*/ 74 h 364"/>
                <a:gd name="T26" fmla="*/ 274 w 275"/>
                <a:gd name="T27" fmla="*/ 87 h 364"/>
                <a:gd name="T28" fmla="*/ 265 w 275"/>
                <a:gd name="T29" fmla="*/ 110 h 364"/>
                <a:gd name="T30" fmla="*/ 253 w 275"/>
                <a:gd name="T31" fmla="*/ 127 h 364"/>
                <a:gd name="T32" fmla="*/ 247 w 275"/>
                <a:gd name="T33" fmla="*/ 141 h 364"/>
                <a:gd name="T34" fmla="*/ 258 w 275"/>
                <a:gd name="T35" fmla="*/ 165 h 364"/>
                <a:gd name="T36" fmla="*/ 235 w 275"/>
                <a:gd name="T37" fmla="*/ 214 h 364"/>
                <a:gd name="T38" fmla="*/ 222 w 275"/>
                <a:gd name="T39" fmla="*/ 243 h 364"/>
                <a:gd name="T40" fmla="*/ 222 w 275"/>
                <a:gd name="T41" fmla="*/ 258 h 364"/>
                <a:gd name="T42" fmla="*/ 210 w 275"/>
                <a:gd name="T43" fmla="*/ 279 h 364"/>
                <a:gd name="T44" fmla="*/ 213 w 275"/>
                <a:gd name="T45" fmla="*/ 295 h 364"/>
                <a:gd name="T46" fmla="*/ 230 w 275"/>
                <a:gd name="T47" fmla="*/ 300 h 364"/>
                <a:gd name="T48" fmla="*/ 240 w 275"/>
                <a:gd name="T49" fmla="*/ 302 h 364"/>
                <a:gd name="T50" fmla="*/ 245 w 275"/>
                <a:gd name="T51" fmla="*/ 319 h 364"/>
                <a:gd name="T52" fmla="*/ 258 w 275"/>
                <a:gd name="T53" fmla="*/ 329 h 364"/>
                <a:gd name="T54" fmla="*/ 261 w 275"/>
                <a:gd name="T55" fmla="*/ 346 h 364"/>
                <a:gd name="T56" fmla="*/ 251 w 275"/>
                <a:gd name="T57" fmla="*/ 343 h 364"/>
                <a:gd name="T58" fmla="*/ 237 w 275"/>
                <a:gd name="T59" fmla="*/ 342 h 364"/>
                <a:gd name="T60" fmla="*/ 218 w 275"/>
                <a:gd name="T61" fmla="*/ 351 h 364"/>
                <a:gd name="T62" fmla="*/ 196 w 275"/>
                <a:gd name="T63" fmla="*/ 359 h 364"/>
                <a:gd name="T64" fmla="*/ 182 w 275"/>
                <a:gd name="T65" fmla="*/ 363 h 364"/>
                <a:gd name="T66" fmla="*/ 167 w 275"/>
                <a:gd name="T67" fmla="*/ 359 h 364"/>
                <a:gd name="T68" fmla="*/ 149 w 275"/>
                <a:gd name="T69" fmla="*/ 346 h 364"/>
                <a:gd name="T70" fmla="*/ 132 w 275"/>
                <a:gd name="T71" fmla="*/ 342 h 364"/>
                <a:gd name="T72" fmla="*/ 114 w 275"/>
                <a:gd name="T73" fmla="*/ 344 h 364"/>
                <a:gd name="T74" fmla="*/ 108 w 275"/>
                <a:gd name="T75" fmla="*/ 329 h 364"/>
                <a:gd name="T76" fmla="*/ 95 w 275"/>
                <a:gd name="T77" fmla="*/ 318 h 364"/>
                <a:gd name="T78" fmla="*/ 89 w 275"/>
                <a:gd name="T79" fmla="*/ 307 h 364"/>
                <a:gd name="T80" fmla="*/ 78 w 275"/>
                <a:gd name="T81" fmla="*/ 305 h 364"/>
                <a:gd name="T82" fmla="*/ 75 w 275"/>
                <a:gd name="T83" fmla="*/ 296 h 364"/>
                <a:gd name="T84" fmla="*/ 65 w 275"/>
                <a:gd name="T85" fmla="*/ 286 h 364"/>
                <a:gd name="T86" fmla="*/ 49 w 275"/>
                <a:gd name="T87" fmla="*/ 281 h 364"/>
                <a:gd name="T88" fmla="*/ 48 w 275"/>
                <a:gd name="T89" fmla="*/ 271 h 364"/>
                <a:gd name="T90" fmla="*/ 45 w 275"/>
                <a:gd name="T91" fmla="*/ 256 h 364"/>
                <a:gd name="T92" fmla="*/ 33 w 275"/>
                <a:gd name="T93" fmla="*/ 254 h 364"/>
                <a:gd name="T94" fmla="*/ 29 w 275"/>
                <a:gd name="T95" fmla="*/ 245 h 364"/>
                <a:gd name="T96" fmla="*/ 24 w 275"/>
                <a:gd name="T9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364">
                  <a:moveTo>
                    <a:pt x="23" y="238"/>
                  </a:moveTo>
                  <a:lnTo>
                    <a:pt x="12" y="225"/>
                  </a:lnTo>
                  <a:lnTo>
                    <a:pt x="0" y="209"/>
                  </a:lnTo>
                  <a:lnTo>
                    <a:pt x="2" y="200"/>
                  </a:lnTo>
                  <a:lnTo>
                    <a:pt x="2" y="192"/>
                  </a:lnTo>
                  <a:lnTo>
                    <a:pt x="2" y="188"/>
                  </a:lnTo>
                  <a:lnTo>
                    <a:pt x="2" y="184"/>
                  </a:lnTo>
                  <a:lnTo>
                    <a:pt x="1" y="180"/>
                  </a:lnTo>
                  <a:lnTo>
                    <a:pt x="0" y="174"/>
                  </a:lnTo>
                  <a:lnTo>
                    <a:pt x="1" y="171"/>
                  </a:lnTo>
                  <a:lnTo>
                    <a:pt x="4" y="170"/>
                  </a:lnTo>
                  <a:lnTo>
                    <a:pt x="8" y="170"/>
                  </a:lnTo>
                  <a:lnTo>
                    <a:pt x="11" y="167"/>
                  </a:lnTo>
                  <a:lnTo>
                    <a:pt x="12" y="165"/>
                  </a:lnTo>
                  <a:lnTo>
                    <a:pt x="13" y="155"/>
                  </a:lnTo>
                  <a:lnTo>
                    <a:pt x="15" y="149"/>
                  </a:lnTo>
                  <a:lnTo>
                    <a:pt x="18" y="145"/>
                  </a:lnTo>
                  <a:lnTo>
                    <a:pt x="22" y="140"/>
                  </a:lnTo>
                  <a:lnTo>
                    <a:pt x="25" y="139"/>
                  </a:lnTo>
                  <a:lnTo>
                    <a:pt x="26" y="136"/>
                  </a:lnTo>
                  <a:lnTo>
                    <a:pt x="25" y="70"/>
                  </a:lnTo>
                  <a:lnTo>
                    <a:pt x="24" y="69"/>
                  </a:lnTo>
                  <a:lnTo>
                    <a:pt x="30" y="68"/>
                  </a:lnTo>
                  <a:lnTo>
                    <a:pt x="29" y="1"/>
                  </a:lnTo>
                  <a:lnTo>
                    <a:pt x="212" y="1"/>
                  </a:lnTo>
                  <a:lnTo>
                    <a:pt x="211" y="0"/>
                  </a:lnTo>
                  <a:lnTo>
                    <a:pt x="213" y="1"/>
                  </a:lnTo>
                  <a:lnTo>
                    <a:pt x="218" y="1"/>
                  </a:lnTo>
                  <a:lnTo>
                    <a:pt x="223" y="3"/>
                  </a:lnTo>
                  <a:lnTo>
                    <a:pt x="228" y="7"/>
                  </a:lnTo>
                  <a:lnTo>
                    <a:pt x="235" y="14"/>
                  </a:lnTo>
                  <a:lnTo>
                    <a:pt x="239" y="22"/>
                  </a:lnTo>
                  <a:lnTo>
                    <a:pt x="240" y="30"/>
                  </a:lnTo>
                  <a:lnTo>
                    <a:pt x="242" y="43"/>
                  </a:lnTo>
                  <a:lnTo>
                    <a:pt x="243" y="52"/>
                  </a:lnTo>
                  <a:lnTo>
                    <a:pt x="245" y="64"/>
                  </a:lnTo>
                  <a:lnTo>
                    <a:pt x="247" y="69"/>
                  </a:lnTo>
                  <a:lnTo>
                    <a:pt x="250" y="72"/>
                  </a:lnTo>
                  <a:lnTo>
                    <a:pt x="255" y="74"/>
                  </a:lnTo>
                  <a:lnTo>
                    <a:pt x="267" y="81"/>
                  </a:lnTo>
                  <a:lnTo>
                    <a:pt x="271" y="84"/>
                  </a:lnTo>
                  <a:lnTo>
                    <a:pt x="274" y="87"/>
                  </a:lnTo>
                  <a:lnTo>
                    <a:pt x="274" y="89"/>
                  </a:lnTo>
                  <a:lnTo>
                    <a:pt x="270" y="99"/>
                  </a:lnTo>
                  <a:lnTo>
                    <a:pt x="265" y="110"/>
                  </a:lnTo>
                  <a:lnTo>
                    <a:pt x="261" y="116"/>
                  </a:lnTo>
                  <a:lnTo>
                    <a:pt x="258" y="121"/>
                  </a:lnTo>
                  <a:lnTo>
                    <a:pt x="253" y="127"/>
                  </a:lnTo>
                  <a:lnTo>
                    <a:pt x="247" y="135"/>
                  </a:lnTo>
                  <a:lnTo>
                    <a:pt x="247" y="137"/>
                  </a:lnTo>
                  <a:lnTo>
                    <a:pt x="247" y="141"/>
                  </a:lnTo>
                  <a:lnTo>
                    <a:pt x="253" y="152"/>
                  </a:lnTo>
                  <a:lnTo>
                    <a:pt x="255" y="156"/>
                  </a:lnTo>
                  <a:lnTo>
                    <a:pt x="258" y="165"/>
                  </a:lnTo>
                  <a:lnTo>
                    <a:pt x="256" y="175"/>
                  </a:lnTo>
                  <a:lnTo>
                    <a:pt x="246" y="191"/>
                  </a:lnTo>
                  <a:lnTo>
                    <a:pt x="235" y="214"/>
                  </a:lnTo>
                  <a:lnTo>
                    <a:pt x="225" y="229"/>
                  </a:lnTo>
                  <a:lnTo>
                    <a:pt x="221" y="239"/>
                  </a:lnTo>
                  <a:lnTo>
                    <a:pt x="222" y="243"/>
                  </a:lnTo>
                  <a:lnTo>
                    <a:pt x="222" y="248"/>
                  </a:lnTo>
                  <a:lnTo>
                    <a:pt x="222" y="253"/>
                  </a:lnTo>
                  <a:lnTo>
                    <a:pt x="222" y="258"/>
                  </a:lnTo>
                  <a:lnTo>
                    <a:pt x="217" y="268"/>
                  </a:lnTo>
                  <a:lnTo>
                    <a:pt x="213" y="274"/>
                  </a:lnTo>
                  <a:lnTo>
                    <a:pt x="210" y="279"/>
                  </a:lnTo>
                  <a:lnTo>
                    <a:pt x="209" y="284"/>
                  </a:lnTo>
                  <a:lnTo>
                    <a:pt x="210" y="288"/>
                  </a:lnTo>
                  <a:lnTo>
                    <a:pt x="213" y="295"/>
                  </a:lnTo>
                  <a:lnTo>
                    <a:pt x="217" y="298"/>
                  </a:lnTo>
                  <a:lnTo>
                    <a:pt x="223" y="299"/>
                  </a:lnTo>
                  <a:lnTo>
                    <a:pt x="230" y="300"/>
                  </a:lnTo>
                  <a:lnTo>
                    <a:pt x="235" y="300"/>
                  </a:lnTo>
                  <a:lnTo>
                    <a:pt x="238" y="300"/>
                  </a:lnTo>
                  <a:lnTo>
                    <a:pt x="240" y="302"/>
                  </a:lnTo>
                  <a:lnTo>
                    <a:pt x="241" y="306"/>
                  </a:lnTo>
                  <a:lnTo>
                    <a:pt x="242" y="313"/>
                  </a:lnTo>
                  <a:lnTo>
                    <a:pt x="245" y="319"/>
                  </a:lnTo>
                  <a:lnTo>
                    <a:pt x="248" y="322"/>
                  </a:lnTo>
                  <a:lnTo>
                    <a:pt x="255" y="325"/>
                  </a:lnTo>
                  <a:lnTo>
                    <a:pt x="258" y="329"/>
                  </a:lnTo>
                  <a:lnTo>
                    <a:pt x="259" y="336"/>
                  </a:lnTo>
                  <a:lnTo>
                    <a:pt x="260" y="339"/>
                  </a:lnTo>
                  <a:lnTo>
                    <a:pt x="261" y="346"/>
                  </a:lnTo>
                  <a:lnTo>
                    <a:pt x="260" y="346"/>
                  </a:lnTo>
                  <a:lnTo>
                    <a:pt x="255" y="344"/>
                  </a:lnTo>
                  <a:lnTo>
                    <a:pt x="251" y="343"/>
                  </a:lnTo>
                  <a:lnTo>
                    <a:pt x="245" y="341"/>
                  </a:lnTo>
                  <a:lnTo>
                    <a:pt x="241" y="342"/>
                  </a:lnTo>
                  <a:lnTo>
                    <a:pt x="237" y="342"/>
                  </a:lnTo>
                  <a:lnTo>
                    <a:pt x="232" y="344"/>
                  </a:lnTo>
                  <a:lnTo>
                    <a:pt x="227" y="346"/>
                  </a:lnTo>
                  <a:lnTo>
                    <a:pt x="218" y="351"/>
                  </a:lnTo>
                  <a:lnTo>
                    <a:pt x="214" y="353"/>
                  </a:lnTo>
                  <a:lnTo>
                    <a:pt x="205" y="357"/>
                  </a:lnTo>
                  <a:lnTo>
                    <a:pt x="196" y="359"/>
                  </a:lnTo>
                  <a:lnTo>
                    <a:pt x="191" y="361"/>
                  </a:lnTo>
                  <a:lnTo>
                    <a:pt x="187" y="363"/>
                  </a:lnTo>
                  <a:lnTo>
                    <a:pt x="182" y="363"/>
                  </a:lnTo>
                  <a:lnTo>
                    <a:pt x="177" y="363"/>
                  </a:lnTo>
                  <a:lnTo>
                    <a:pt x="172" y="362"/>
                  </a:lnTo>
                  <a:lnTo>
                    <a:pt x="167" y="359"/>
                  </a:lnTo>
                  <a:lnTo>
                    <a:pt x="160" y="355"/>
                  </a:lnTo>
                  <a:lnTo>
                    <a:pt x="154" y="352"/>
                  </a:lnTo>
                  <a:lnTo>
                    <a:pt x="149" y="346"/>
                  </a:lnTo>
                  <a:lnTo>
                    <a:pt x="146" y="342"/>
                  </a:lnTo>
                  <a:lnTo>
                    <a:pt x="140" y="341"/>
                  </a:lnTo>
                  <a:lnTo>
                    <a:pt x="132" y="342"/>
                  </a:lnTo>
                  <a:lnTo>
                    <a:pt x="126" y="344"/>
                  </a:lnTo>
                  <a:lnTo>
                    <a:pt x="122" y="344"/>
                  </a:lnTo>
                  <a:lnTo>
                    <a:pt x="114" y="344"/>
                  </a:lnTo>
                  <a:lnTo>
                    <a:pt x="115" y="344"/>
                  </a:lnTo>
                  <a:lnTo>
                    <a:pt x="114" y="338"/>
                  </a:lnTo>
                  <a:lnTo>
                    <a:pt x="108" y="329"/>
                  </a:lnTo>
                  <a:lnTo>
                    <a:pt x="103" y="323"/>
                  </a:lnTo>
                  <a:lnTo>
                    <a:pt x="97" y="321"/>
                  </a:lnTo>
                  <a:lnTo>
                    <a:pt x="95" y="318"/>
                  </a:lnTo>
                  <a:lnTo>
                    <a:pt x="95" y="312"/>
                  </a:lnTo>
                  <a:lnTo>
                    <a:pt x="94" y="305"/>
                  </a:lnTo>
                  <a:lnTo>
                    <a:pt x="89" y="307"/>
                  </a:lnTo>
                  <a:lnTo>
                    <a:pt x="86" y="307"/>
                  </a:lnTo>
                  <a:lnTo>
                    <a:pt x="82" y="307"/>
                  </a:lnTo>
                  <a:lnTo>
                    <a:pt x="78" y="305"/>
                  </a:lnTo>
                  <a:lnTo>
                    <a:pt x="77" y="303"/>
                  </a:lnTo>
                  <a:lnTo>
                    <a:pt x="75" y="301"/>
                  </a:lnTo>
                  <a:lnTo>
                    <a:pt x="75" y="296"/>
                  </a:lnTo>
                  <a:lnTo>
                    <a:pt x="74" y="291"/>
                  </a:lnTo>
                  <a:lnTo>
                    <a:pt x="70" y="287"/>
                  </a:lnTo>
                  <a:lnTo>
                    <a:pt x="65" y="286"/>
                  </a:lnTo>
                  <a:lnTo>
                    <a:pt x="57" y="285"/>
                  </a:lnTo>
                  <a:lnTo>
                    <a:pt x="53" y="284"/>
                  </a:lnTo>
                  <a:lnTo>
                    <a:pt x="49" y="281"/>
                  </a:lnTo>
                  <a:lnTo>
                    <a:pt x="48" y="276"/>
                  </a:lnTo>
                  <a:lnTo>
                    <a:pt x="48" y="275"/>
                  </a:lnTo>
                  <a:lnTo>
                    <a:pt x="48" y="271"/>
                  </a:lnTo>
                  <a:lnTo>
                    <a:pt x="49" y="266"/>
                  </a:lnTo>
                  <a:lnTo>
                    <a:pt x="48" y="259"/>
                  </a:lnTo>
                  <a:lnTo>
                    <a:pt x="45" y="256"/>
                  </a:lnTo>
                  <a:lnTo>
                    <a:pt x="41" y="255"/>
                  </a:lnTo>
                  <a:lnTo>
                    <a:pt x="37" y="255"/>
                  </a:lnTo>
                  <a:lnTo>
                    <a:pt x="33" y="254"/>
                  </a:lnTo>
                  <a:lnTo>
                    <a:pt x="29" y="251"/>
                  </a:lnTo>
                  <a:lnTo>
                    <a:pt x="28" y="249"/>
                  </a:lnTo>
                  <a:lnTo>
                    <a:pt x="29" y="245"/>
                  </a:lnTo>
                  <a:lnTo>
                    <a:pt x="30" y="240"/>
                  </a:lnTo>
                  <a:lnTo>
                    <a:pt x="29" y="238"/>
                  </a:lnTo>
                  <a:lnTo>
                    <a:pt x="24" y="238"/>
                  </a:lnTo>
                  <a:lnTo>
                    <a:pt x="23" y="23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2" name="Freeform 220"/>
            <p:cNvSpPr>
              <a:spLocks/>
            </p:cNvSpPr>
            <p:nvPr/>
          </p:nvSpPr>
          <p:spPr bwMode="auto">
            <a:xfrm>
              <a:off x="2937" y="2129"/>
              <a:ext cx="182" cy="321"/>
            </a:xfrm>
            <a:custGeom>
              <a:avLst/>
              <a:gdLst>
                <a:gd name="T0" fmla="*/ 167 w 182"/>
                <a:gd name="T1" fmla="*/ 221 h 321"/>
                <a:gd name="T2" fmla="*/ 157 w 182"/>
                <a:gd name="T3" fmla="*/ 196 h 321"/>
                <a:gd name="T4" fmla="*/ 157 w 182"/>
                <a:gd name="T5" fmla="*/ 184 h 321"/>
                <a:gd name="T6" fmla="*/ 156 w 182"/>
                <a:gd name="T7" fmla="*/ 176 h 321"/>
                <a:gd name="T8" fmla="*/ 156 w 182"/>
                <a:gd name="T9" fmla="*/ 167 h 321"/>
                <a:gd name="T10" fmla="*/ 163 w 182"/>
                <a:gd name="T11" fmla="*/ 166 h 321"/>
                <a:gd name="T12" fmla="*/ 167 w 182"/>
                <a:gd name="T13" fmla="*/ 161 h 321"/>
                <a:gd name="T14" fmla="*/ 170 w 182"/>
                <a:gd name="T15" fmla="*/ 145 h 321"/>
                <a:gd name="T16" fmla="*/ 177 w 182"/>
                <a:gd name="T17" fmla="*/ 136 h 321"/>
                <a:gd name="T18" fmla="*/ 181 w 182"/>
                <a:gd name="T19" fmla="*/ 132 h 321"/>
                <a:gd name="T20" fmla="*/ 180 w 182"/>
                <a:gd name="T21" fmla="*/ 65 h 321"/>
                <a:gd name="T22" fmla="*/ 171 w 182"/>
                <a:gd name="T23" fmla="*/ 66 h 321"/>
                <a:gd name="T24" fmla="*/ 40 w 182"/>
                <a:gd name="T25" fmla="*/ 0 h 321"/>
                <a:gd name="T26" fmla="*/ 28 w 182"/>
                <a:gd name="T27" fmla="*/ 9 h 321"/>
                <a:gd name="T28" fmla="*/ 28 w 182"/>
                <a:gd name="T29" fmla="*/ 28 h 321"/>
                <a:gd name="T30" fmla="*/ 29 w 182"/>
                <a:gd name="T31" fmla="*/ 34 h 321"/>
                <a:gd name="T32" fmla="*/ 38 w 182"/>
                <a:gd name="T33" fmla="*/ 52 h 321"/>
                <a:gd name="T34" fmla="*/ 44 w 182"/>
                <a:gd name="T35" fmla="*/ 100 h 321"/>
                <a:gd name="T36" fmla="*/ 38 w 182"/>
                <a:gd name="T37" fmla="*/ 121 h 321"/>
                <a:gd name="T38" fmla="*/ 27 w 182"/>
                <a:gd name="T39" fmla="*/ 137 h 321"/>
                <a:gd name="T40" fmla="*/ 14 w 182"/>
                <a:gd name="T41" fmla="*/ 151 h 321"/>
                <a:gd name="T42" fmla="*/ 4 w 182"/>
                <a:gd name="T43" fmla="*/ 168 h 321"/>
                <a:gd name="T44" fmla="*/ 0 w 182"/>
                <a:gd name="T45" fmla="*/ 185 h 321"/>
                <a:gd name="T46" fmla="*/ 1 w 182"/>
                <a:gd name="T47" fmla="*/ 193 h 321"/>
                <a:gd name="T48" fmla="*/ 11 w 182"/>
                <a:gd name="T49" fmla="*/ 195 h 321"/>
                <a:gd name="T50" fmla="*/ 17 w 182"/>
                <a:gd name="T51" fmla="*/ 199 h 321"/>
                <a:gd name="T52" fmla="*/ 19 w 182"/>
                <a:gd name="T53" fmla="*/ 208 h 321"/>
                <a:gd name="T54" fmla="*/ 18 w 182"/>
                <a:gd name="T55" fmla="*/ 216 h 321"/>
                <a:gd name="T56" fmla="*/ 17 w 182"/>
                <a:gd name="T57" fmla="*/ 222 h 321"/>
                <a:gd name="T58" fmla="*/ 26 w 182"/>
                <a:gd name="T59" fmla="*/ 235 h 321"/>
                <a:gd name="T60" fmla="*/ 34 w 182"/>
                <a:gd name="T61" fmla="*/ 244 h 321"/>
                <a:gd name="T62" fmla="*/ 34 w 182"/>
                <a:gd name="T63" fmla="*/ 251 h 321"/>
                <a:gd name="T64" fmla="*/ 28 w 182"/>
                <a:gd name="T65" fmla="*/ 271 h 321"/>
                <a:gd name="T66" fmla="*/ 22 w 182"/>
                <a:gd name="T67" fmla="*/ 285 h 321"/>
                <a:gd name="T68" fmla="*/ 28 w 182"/>
                <a:gd name="T69" fmla="*/ 290 h 321"/>
                <a:gd name="T70" fmla="*/ 35 w 182"/>
                <a:gd name="T71" fmla="*/ 292 h 321"/>
                <a:gd name="T72" fmla="*/ 42 w 182"/>
                <a:gd name="T73" fmla="*/ 299 h 321"/>
                <a:gd name="T74" fmla="*/ 44 w 182"/>
                <a:gd name="T75" fmla="*/ 310 h 321"/>
                <a:gd name="T76" fmla="*/ 41 w 182"/>
                <a:gd name="T77" fmla="*/ 320 h 321"/>
                <a:gd name="T78" fmla="*/ 64 w 182"/>
                <a:gd name="T79" fmla="*/ 316 h 321"/>
                <a:gd name="T80" fmla="*/ 82 w 182"/>
                <a:gd name="T81" fmla="*/ 306 h 321"/>
                <a:gd name="T82" fmla="*/ 96 w 182"/>
                <a:gd name="T83" fmla="*/ 298 h 321"/>
                <a:gd name="T84" fmla="*/ 102 w 182"/>
                <a:gd name="T85" fmla="*/ 291 h 321"/>
                <a:gd name="T86" fmla="*/ 111 w 182"/>
                <a:gd name="T87" fmla="*/ 289 h 321"/>
                <a:gd name="T88" fmla="*/ 126 w 182"/>
                <a:gd name="T89" fmla="*/ 291 h 321"/>
                <a:gd name="T90" fmla="*/ 136 w 182"/>
                <a:gd name="T91" fmla="*/ 286 h 321"/>
                <a:gd name="T92" fmla="*/ 140 w 182"/>
                <a:gd name="T93" fmla="*/ 266 h 321"/>
                <a:gd name="T94" fmla="*/ 146 w 182"/>
                <a:gd name="T95" fmla="*/ 252 h 321"/>
                <a:gd name="T96" fmla="*/ 162 w 182"/>
                <a:gd name="T97" fmla="*/ 240 h 321"/>
                <a:gd name="T98" fmla="*/ 174 w 182"/>
                <a:gd name="T99" fmla="*/ 235 h 321"/>
                <a:gd name="T100" fmla="*/ 178 w 182"/>
                <a:gd name="T101" fmla="*/ 2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321">
                  <a:moveTo>
                    <a:pt x="178" y="234"/>
                  </a:moveTo>
                  <a:lnTo>
                    <a:pt x="167" y="221"/>
                  </a:lnTo>
                  <a:lnTo>
                    <a:pt x="155" y="205"/>
                  </a:lnTo>
                  <a:lnTo>
                    <a:pt x="157" y="196"/>
                  </a:lnTo>
                  <a:lnTo>
                    <a:pt x="157" y="188"/>
                  </a:lnTo>
                  <a:lnTo>
                    <a:pt x="157" y="184"/>
                  </a:lnTo>
                  <a:lnTo>
                    <a:pt x="157" y="180"/>
                  </a:lnTo>
                  <a:lnTo>
                    <a:pt x="156" y="176"/>
                  </a:lnTo>
                  <a:lnTo>
                    <a:pt x="155" y="170"/>
                  </a:lnTo>
                  <a:lnTo>
                    <a:pt x="156" y="167"/>
                  </a:lnTo>
                  <a:lnTo>
                    <a:pt x="159" y="166"/>
                  </a:lnTo>
                  <a:lnTo>
                    <a:pt x="163" y="166"/>
                  </a:lnTo>
                  <a:lnTo>
                    <a:pt x="166" y="163"/>
                  </a:lnTo>
                  <a:lnTo>
                    <a:pt x="167" y="161"/>
                  </a:lnTo>
                  <a:lnTo>
                    <a:pt x="168" y="151"/>
                  </a:lnTo>
                  <a:lnTo>
                    <a:pt x="170" y="145"/>
                  </a:lnTo>
                  <a:lnTo>
                    <a:pt x="173" y="141"/>
                  </a:lnTo>
                  <a:lnTo>
                    <a:pt x="177" y="136"/>
                  </a:lnTo>
                  <a:lnTo>
                    <a:pt x="180" y="135"/>
                  </a:lnTo>
                  <a:lnTo>
                    <a:pt x="181" y="132"/>
                  </a:lnTo>
                  <a:lnTo>
                    <a:pt x="180" y="66"/>
                  </a:lnTo>
                  <a:lnTo>
                    <a:pt x="180" y="65"/>
                  </a:lnTo>
                  <a:lnTo>
                    <a:pt x="176" y="65"/>
                  </a:lnTo>
                  <a:lnTo>
                    <a:pt x="171" y="66"/>
                  </a:lnTo>
                  <a:lnTo>
                    <a:pt x="43" y="1"/>
                  </a:lnTo>
                  <a:lnTo>
                    <a:pt x="40" y="0"/>
                  </a:lnTo>
                  <a:lnTo>
                    <a:pt x="37" y="1"/>
                  </a:lnTo>
                  <a:lnTo>
                    <a:pt x="28" y="9"/>
                  </a:lnTo>
                  <a:lnTo>
                    <a:pt x="28" y="10"/>
                  </a:lnTo>
                  <a:lnTo>
                    <a:pt x="28" y="28"/>
                  </a:lnTo>
                  <a:lnTo>
                    <a:pt x="28" y="31"/>
                  </a:lnTo>
                  <a:lnTo>
                    <a:pt x="29" y="34"/>
                  </a:lnTo>
                  <a:lnTo>
                    <a:pt x="37" y="40"/>
                  </a:lnTo>
                  <a:lnTo>
                    <a:pt x="38" y="52"/>
                  </a:lnTo>
                  <a:lnTo>
                    <a:pt x="41" y="61"/>
                  </a:lnTo>
                  <a:lnTo>
                    <a:pt x="44" y="100"/>
                  </a:lnTo>
                  <a:lnTo>
                    <a:pt x="42" y="112"/>
                  </a:lnTo>
                  <a:lnTo>
                    <a:pt x="38" y="121"/>
                  </a:lnTo>
                  <a:lnTo>
                    <a:pt x="33" y="129"/>
                  </a:lnTo>
                  <a:lnTo>
                    <a:pt x="27" y="137"/>
                  </a:lnTo>
                  <a:lnTo>
                    <a:pt x="21" y="144"/>
                  </a:lnTo>
                  <a:lnTo>
                    <a:pt x="14" y="151"/>
                  </a:lnTo>
                  <a:lnTo>
                    <a:pt x="7" y="161"/>
                  </a:lnTo>
                  <a:lnTo>
                    <a:pt x="4" y="168"/>
                  </a:lnTo>
                  <a:lnTo>
                    <a:pt x="1" y="178"/>
                  </a:lnTo>
                  <a:lnTo>
                    <a:pt x="0" y="185"/>
                  </a:lnTo>
                  <a:lnTo>
                    <a:pt x="0" y="193"/>
                  </a:lnTo>
                  <a:lnTo>
                    <a:pt x="1" y="193"/>
                  </a:lnTo>
                  <a:lnTo>
                    <a:pt x="8" y="194"/>
                  </a:lnTo>
                  <a:lnTo>
                    <a:pt x="11" y="195"/>
                  </a:lnTo>
                  <a:lnTo>
                    <a:pt x="14" y="196"/>
                  </a:lnTo>
                  <a:lnTo>
                    <a:pt x="17" y="199"/>
                  </a:lnTo>
                  <a:lnTo>
                    <a:pt x="19" y="202"/>
                  </a:lnTo>
                  <a:lnTo>
                    <a:pt x="19" y="208"/>
                  </a:lnTo>
                  <a:lnTo>
                    <a:pt x="18" y="212"/>
                  </a:lnTo>
                  <a:lnTo>
                    <a:pt x="18" y="216"/>
                  </a:lnTo>
                  <a:lnTo>
                    <a:pt x="18" y="222"/>
                  </a:lnTo>
                  <a:lnTo>
                    <a:pt x="17" y="222"/>
                  </a:lnTo>
                  <a:lnTo>
                    <a:pt x="22" y="229"/>
                  </a:lnTo>
                  <a:lnTo>
                    <a:pt x="26" y="235"/>
                  </a:lnTo>
                  <a:lnTo>
                    <a:pt x="30" y="238"/>
                  </a:lnTo>
                  <a:lnTo>
                    <a:pt x="34" y="244"/>
                  </a:lnTo>
                  <a:lnTo>
                    <a:pt x="35" y="247"/>
                  </a:lnTo>
                  <a:lnTo>
                    <a:pt x="34" y="251"/>
                  </a:lnTo>
                  <a:lnTo>
                    <a:pt x="31" y="260"/>
                  </a:lnTo>
                  <a:lnTo>
                    <a:pt x="28" y="271"/>
                  </a:lnTo>
                  <a:lnTo>
                    <a:pt x="23" y="280"/>
                  </a:lnTo>
                  <a:lnTo>
                    <a:pt x="22" y="285"/>
                  </a:lnTo>
                  <a:lnTo>
                    <a:pt x="24" y="289"/>
                  </a:lnTo>
                  <a:lnTo>
                    <a:pt x="28" y="290"/>
                  </a:lnTo>
                  <a:lnTo>
                    <a:pt x="32" y="292"/>
                  </a:lnTo>
                  <a:lnTo>
                    <a:pt x="35" y="292"/>
                  </a:lnTo>
                  <a:lnTo>
                    <a:pt x="39" y="295"/>
                  </a:lnTo>
                  <a:lnTo>
                    <a:pt x="42" y="299"/>
                  </a:lnTo>
                  <a:lnTo>
                    <a:pt x="44" y="305"/>
                  </a:lnTo>
                  <a:lnTo>
                    <a:pt x="44" y="310"/>
                  </a:lnTo>
                  <a:lnTo>
                    <a:pt x="42" y="319"/>
                  </a:lnTo>
                  <a:lnTo>
                    <a:pt x="41" y="320"/>
                  </a:lnTo>
                  <a:lnTo>
                    <a:pt x="51" y="319"/>
                  </a:lnTo>
                  <a:lnTo>
                    <a:pt x="64" y="316"/>
                  </a:lnTo>
                  <a:lnTo>
                    <a:pt x="79" y="309"/>
                  </a:lnTo>
                  <a:lnTo>
                    <a:pt x="82" y="306"/>
                  </a:lnTo>
                  <a:lnTo>
                    <a:pt x="92" y="303"/>
                  </a:lnTo>
                  <a:lnTo>
                    <a:pt x="96" y="298"/>
                  </a:lnTo>
                  <a:lnTo>
                    <a:pt x="99" y="294"/>
                  </a:lnTo>
                  <a:lnTo>
                    <a:pt x="102" y="291"/>
                  </a:lnTo>
                  <a:lnTo>
                    <a:pt x="106" y="290"/>
                  </a:lnTo>
                  <a:lnTo>
                    <a:pt x="111" y="289"/>
                  </a:lnTo>
                  <a:lnTo>
                    <a:pt x="119" y="290"/>
                  </a:lnTo>
                  <a:lnTo>
                    <a:pt x="126" y="291"/>
                  </a:lnTo>
                  <a:lnTo>
                    <a:pt x="131" y="289"/>
                  </a:lnTo>
                  <a:lnTo>
                    <a:pt x="136" y="286"/>
                  </a:lnTo>
                  <a:lnTo>
                    <a:pt x="137" y="279"/>
                  </a:lnTo>
                  <a:lnTo>
                    <a:pt x="140" y="266"/>
                  </a:lnTo>
                  <a:lnTo>
                    <a:pt x="144" y="256"/>
                  </a:lnTo>
                  <a:lnTo>
                    <a:pt x="146" y="252"/>
                  </a:lnTo>
                  <a:lnTo>
                    <a:pt x="151" y="247"/>
                  </a:lnTo>
                  <a:lnTo>
                    <a:pt x="162" y="240"/>
                  </a:lnTo>
                  <a:lnTo>
                    <a:pt x="170" y="237"/>
                  </a:lnTo>
                  <a:lnTo>
                    <a:pt x="174" y="235"/>
                  </a:lnTo>
                  <a:lnTo>
                    <a:pt x="179" y="234"/>
                  </a:lnTo>
                  <a:lnTo>
                    <a:pt x="178" y="23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3" name="Freeform 221"/>
            <p:cNvSpPr>
              <a:spLocks/>
            </p:cNvSpPr>
            <p:nvPr/>
          </p:nvSpPr>
          <p:spPr bwMode="auto">
            <a:xfrm>
              <a:off x="2705" y="2128"/>
              <a:ext cx="277" cy="240"/>
            </a:xfrm>
            <a:custGeom>
              <a:avLst/>
              <a:gdLst>
                <a:gd name="T0" fmla="*/ 232 w 277"/>
                <a:gd name="T1" fmla="*/ 186 h 240"/>
                <a:gd name="T2" fmla="*/ 236 w 277"/>
                <a:gd name="T3" fmla="*/ 169 h 240"/>
                <a:gd name="T4" fmla="*/ 246 w 277"/>
                <a:gd name="T5" fmla="*/ 152 h 240"/>
                <a:gd name="T6" fmla="*/ 259 w 277"/>
                <a:gd name="T7" fmla="*/ 138 h 240"/>
                <a:gd name="T8" fmla="*/ 270 w 277"/>
                <a:gd name="T9" fmla="*/ 122 h 240"/>
                <a:gd name="T10" fmla="*/ 276 w 277"/>
                <a:gd name="T11" fmla="*/ 101 h 240"/>
                <a:gd name="T12" fmla="*/ 270 w 277"/>
                <a:gd name="T13" fmla="*/ 53 h 240"/>
                <a:gd name="T14" fmla="*/ 261 w 277"/>
                <a:gd name="T15" fmla="*/ 35 h 240"/>
                <a:gd name="T16" fmla="*/ 260 w 277"/>
                <a:gd name="T17" fmla="*/ 29 h 240"/>
                <a:gd name="T18" fmla="*/ 260 w 277"/>
                <a:gd name="T19" fmla="*/ 10 h 240"/>
                <a:gd name="T20" fmla="*/ 252 w 277"/>
                <a:gd name="T21" fmla="*/ 15 h 240"/>
                <a:gd name="T22" fmla="*/ 238 w 277"/>
                <a:gd name="T23" fmla="*/ 18 h 240"/>
                <a:gd name="T24" fmla="*/ 218 w 277"/>
                <a:gd name="T25" fmla="*/ 10 h 240"/>
                <a:gd name="T26" fmla="*/ 203 w 277"/>
                <a:gd name="T27" fmla="*/ 1 h 240"/>
                <a:gd name="T28" fmla="*/ 195 w 277"/>
                <a:gd name="T29" fmla="*/ 1 h 240"/>
                <a:gd name="T30" fmla="*/ 186 w 277"/>
                <a:gd name="T31" fmla="*/ 9 h 240"/>
                <a:gd name="T32" fmla="*/ 78 w 277"/>
                <a:gd name="T33" fmla="*/ 95 h 240"/>
                <a:gd name="T34" fmla="*/ 68 w 277"/>
                <a:gd name="T35" fmla="*/ 100 h 240"/>
                <a:gd name="T36" fmla="*/ 69 w 277"/>
                <a:gd name="T37" fmla="*/ 120 h 240"/>
                <a:gd name="T38" fmla="*/ 69 w 277"/>
                <a:gd name="T39" fmla="*/ 135 h 240"/>
                <a:gd name="T40" fmla="*/ 60 w 277"/>
                <a:gd name="T41" fmla="*/ 139 h 240"/>
                <a:gd name="T42" fmla="*/ 55 w 277"/>
                <a:gd name="T43" fmla="*/ 147 h 240"/>
                <a:gd name="T44" fmla="*/ 57 w 277"/>
                <a:gd name="T45" fmla="*/ 159 h 240"/>
                <a:gd name="T46" fmla="*/ 56 w 277"/>
                <a:gd name="T47" fmla="*/ 168 h 240"/>
                <a:gd name="T48" fmla="*/ 37 w 277"/>
                <a:gd name="T49" fmla="*/ 169 h 240"/>
                <a:gd name="T50" fmla="*/ 28 w 277"/>
                <a:gd name="T51" fmla="*/ 169 h 240"/>
                <a:gd name="T52" fmla="*/ 18 w 277"/>
                <a:gd name="T53" fmla="*/ 174 h 240"/>
                <a:gd name="T54" fmla="*/ 10 w 277"/>
                <a:gd name="T55" fmla="*/ 180 h 240"/>
                <a:gd name="T56" fmla="*/ 3 w 277"/>
                <a:gd name="T57" fmla="*/ 179 h 240"/>
                <a:gd name="T58" fmla="*/ 0 w 277"/>
                <a:gd name="T59" fmla="*/ 193 h 240"/>
                <a:gd name="T60" fmla="*/ 6 w 277"/>
                <a:gd name="T61" fmla="*/ 203 h 240"/>
                <a:gd name="T62" fmla="*/ 20 w 277"/>
                <a:gd name="T63" fmla="*/ 209 h 240"/>
                <a:gd name="T64" fmla="*/ 24 w 277"/>
                <a:gd name="T65" fmla="*/ 213 h 240"/>
                <a:gd name="T66" fmla="*/ 33 w 277"/>
                <a:gd name="T67" fmla="*/ 228 h 240"/>
                <a:gd name="T68" fmla="*/ 36 w 277"/>
                <a:gd name="T69" fmla="*/ 236 h 240"/>
                <a:gd name="T70" fmla="*/ 45 w 277"/>
                <a:gd name="T71" fmla="*/ 236 h 240"/>
                <a:gd name="T72" fmla="*/ 53 w 277"/>
                <a:gd name="T73" fmla="*/ 239 h 240"/>
                <a:gd name="T74" fmla="*/ 60 w 277"/>
                <a:gd name="T75" fmla="*/ 236 h 240"/>
                <a:gd name="T76" fmla="*/ 66 w 277"/>
                <a:gd name="T77" fmla="*/ 227 h 240"/>
                <a:gd name="T78" fmla="*/ 65 w 277"/>
                <a:gd name="T79" fmla="*/ 212 h 240"/>
                <a:gd name="T80" fmla="*/ 70 w 277"/>
                <a:gd name="T81" fmla="*/ 202 h 240"/>
                <a:gd name="T82" fmla="*/ 80 w 277"/>
                <a:gd name="T83" fmla="*/ 198 h 240"/>
                <a:gd name="T84" fmla="*/ 100 w 277"/>
                <a:gd name="T85" fmla="*/ 195 h 240"/>
                <a:gd name="T86" fmla="*/ 109 w 277"/>
                <a:gd name="T87" fmla="*/ 197 h 240"/>
                <a:gd name="T88" fmla="*/ 113 w 277"/>
                <a:gd name="T89" fmla="*/ 209 h 240"/>
                <a:gd name="T90" fmla="*/ 121 w 277"/>
                <a:gd name="T91" fmla="*/ 211 h 240"/>
                <a:gd name="T92" fmla="*/ 132 w 277"/>
                <a:gd name="T93" fmla="*/ 203 h 240"/>
                <a:gd name="T94" fmla="*/ 141 w 277"/>
                <a:gd name="T95" fmla="*/ 202 h 240"/>
                <a:gd name="T96" fmla="*/ 150 w 277"/>
                <a:gd name="T97" fmla="*/ 206 h 240"/>
                <a:gd name="T98" fmla="*/ 161 w 277"/>
                <a:gd name="T99" fmla="*/ 211 h 240"/>
                <a:gd name="T100" fmla="*/ 171 w 277"/>
                <a:gd name="T101" fmla="*/ 207 h 240"/>
                <a:gd name="T102" fmla="*/ 186 w 277"/>
                <a:gd name="T103" fmla="*/ 196 h 240"/>
                <a:gd name="T104" fmla="*/ 199 w 277"/>
                <a:gd name="T105" fmla="*/ 191 h 240"/>
                <a:gd name="T106" fmla="*/ 213 w 277"/>
                <a:gd name="T107" fmla="*/ 195 h 240"/>
                <a:gd name="T108" fmla="*/ 220 w 277"/>
                <a:gd name="T109" fmla="*/ 196 h 240"/>
                <a:gd name="T110" fmla="*/ 233 w 277"/>
                <a:gd name="T111" fmla="*/ 19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240">
                  <a:moveTo>
                    <a:pt x="232" y="194"/>
                  </a:moveTo>
                  <a:lnTo>
                    <a:pt x="232" y="186"/>
                  </a:lnTo>
                  <a:lnTo>
                    <a:pt x="233" y="179"/>
                  </a:lnTo>
                  <a:lnTo>
                    <a:pt x="236" y="169"/>
                  </a:lnTo>
                  <a:lnTo>
                    <a:pt x="239" y="162"/>
                  </a:lnTo>
                  <a:lnTo>
                    <a:pt x="246" y="152"/>
                  </a:lnTo>
                  <a:lnTo>
                    <a:pt x="253" y="145"/>
                  </a:lnTo>
                  <a:lnTo>
                    <a:pt x="259" y="138"/>
                  </a:lnTo>
                  <a:lnTo>
                    <a:pt x="265" y="130"/>
                  </a:lnTo>
                  <a:lnTo>
                    <a:pt x="270" y="122"/>
                  </a:lnTo>
                  <a:lnTo>
                    <a:pt x="274" y="113"/>
                  </a:lnTo>
                  <a:lnTo>
                    <a:pt x="276" y="101"/>
                  </a:lnTo>
                  <a:lnTo>
                    <a:pt x="273" y="62"/>
                  </a:lnTo>
                  <a:lnTo>
                    <a:pt x="270" y="53"/>
                  </a:lnTo>
                  <a:lnTo>
                    <a:pt x="269" y="41"/>
                  </a:lnTo>
                  <a:lnTo>
                    <a:pt x="261" y="35"/>
                  </a:lnTo>
                  <a:lnTo>
                    <a:pt x="260" y="32"/>
                  </a:lnTo>
                  <a:lnTo>
                    <a:pt x="260" y="29"/>
                  </a:lnTo>
                  <a:lnTo>
                    <a:pt x="260" y="11"/>
                  </a:lnTo>
                  <a:lnTo>
                    <a:pt x="260" y="10"/>
                  </a:lnTo>
                  <a:lnTo>
                    <a:pt x="256" y="13"/>
                  </a:lnTo>
                  <a:lnTo>
                    <a:pt x="252" y="15"/>
                  </a:lnTo>
                  <a:lnTo>
                    <a:pt x="247" y="17"/>
                  </a:lnTo>
                  <a:lnTo>
                    <a:pt x="238" y="18"/>
                  </a:lnTo>
                  <a:lnTo>
                    <a:pt x="226" y="14"/>
                  </a:lnTo>
                  <a:lnTo>
                    <a:pt x="218" y="10"/>
                  </a:lnTo>
                  <a:lnTo>
                    <a:pt x="208" y="5"/>
                  </a:lnTo>
                  <a:lnTo>
                    <a:pt x="203" y="1"/>
                  </a:lnTo>
                  <a:lnTo>
                    <a:pt x="199" y="0"/>
                  </a:lnTo>
                  <a:lnTo>
                    <a:pt x="195" y="1"/>
                  </a:lnTo>
                  <a:lnTo>
                    <a:pt x="191" y="4"/>
                  </a:lnTo>
                  <a:lnTo>
                    <a:pt x="186" y="9"/>
                  </a:lnTo>
                  <a:lnTo>
                    <a:pt x="85" y="90"/>
                  </a:lnTo>
                  <a:lnTo>
                    <a:pt x="78" y="95"/>
                  </a:lnTo>
                  <a:lnTo>
                    <a:pt x="73" y="98"/>
                  </a:lnTo>
                  <a:lnTo>
                    <a:pt x="68" y="100"/>
                  </a:lnTo>
                  <a:lnTo>
                    <a:pt x="68" y="115"/>
                  </a:lnTo>
                  <a:lnTo>
                    <a:pt x="69" y="120"/>
                  </a:lnTo>
                  <a:lnTo>
                    <a:pt x="69" y="129"/>
                  </a:lnTo>
                  <a:lnTo>
                    <a:pt x="69" y="135"/>
                  </a:lnTo>
                  <a:lnTo>
                    <a:pt x="67" y="137"/>
                  </a:lnTo>
                  <a:lnTo>
                    <a:pt x="60" y="139"/>
                  </a:lnTo>
                  <a:lnTo>
                    <a:pt x="56" y="143"/>
                  </a:lnTo>
                  <a:lnTo>
                    <a:pt x="55" y="147"/>
                  </a:lnTo>
                  <a:lnTo>
                    <a:pt x="56" y="153"/>
                  </a:lnTo>
                  <a:lnTo>
                    <a:pt x="57" y="159"/>
                  </a:lnTo>
                  <a:lnTo>
                    <a:pt x="57" y="164"/>
                  </a:lnTo>
                  <a:lnTo>
                    <a:pt x="56" y="168"/>
                  </a:lnTo>
                  <a:lnTo>
                    <a:pt x="52" y="169"/>
                  </a:lnTo>
                  <a:lnTo>
                    <a:pt x="37" y="169"/>
                  </a:lnTo>
                  <a:lnTo>
                    <a:pt x="33" y="169"/>
                  </a:lnTo>
                  <a:lnTo>
                    <a:pt x="28" y="169"/>
                  </a:lnTo>
                  <a:lnTo>
                    <a:pt x="23" y="170"/>
                  </a:lnTo>
                  <a:lnTo>
                    <a:pt x="18" y="174"/>
                  </a:lnTo>
                  <a:lnTo>
                    <a:pt x="14" y="179"/>
                  </a:lnTo>
                  <a:lnTo>
                    <a:pt x="10" y="180"/>
                  </a:lnTo>
                  <a:lnTo>
                    <a:pt x="4" y="179"/>
                  </a:lnTo>
                  <a:lnTo>
                    <a:pt x="3" y="179"/>
                  </a:lnTo>
                  <a:lnTo>
                    <a:pt x="1" y="184"/>
                  </a:lnTo>
                  <a:lnTo>
                    <a:pt x="0" y="193"/>
                  </a:lnTo>
                  <a:lnTo>
                    <a:pt x="1" y="199"/>
                  </a:lnTo>
                  <a:lnTo>
                    <a:pt x="6" y="203"/>
                  </a:lnTo>
                  <a:lnTo>
                    <a:pt x="13" y="206"/>
                  </a:lnTo>
                  <a:lnTo>
                    <a:pt x="20" y="209"/>
                  </a:lnTo>
                  <a:lnTo>
                    <a:pt x="22" y="211"/>
                  </a:lnTo>
                  <a:lnTo>
                    <a:pt x="24" y="213"/>
                  </a:lnTo>
                  <a:lnTo>
                    <a:pt x="29" y="218"/>
                  </a:lnTo>
                  <a:lnTo>
                    <a:pt x="33" y="228"/>
                  </a:lnTo>
                  <a:lnTo>
                    <a:pt x="35" y="237"/>
                  </a:lnTo>
                  <a:lnTo>
                    <a:pt x="36" y="236"/>
                  </a:lnTo>
                  <a:lnTo>
                    <a:pt x="41" y="236"/>
                  </a:lnTo>
                  <a:lnTo>
                    <a:pt x="45" y="236"/>
                  </a:lnTo>
                  <a:lnTo>
                    <a:pt x="50" y="238"/>
                  </a:lnTo>
                  <a:lnTo>
                    <a:pt x="53" y="239"/>
                  </a:lnTo>
                  <a:lnTo>
                    <a:pt x="52" y="239"/>
                  </a:lnTo>
                  <a:lnTo>
                    <a:pt x="60" y="236"/>
                  </a:lnTo>
                  <a:lnTo>
                    <a:pt x="64" y="233"/>
                  </a:lnTo>
                  <a:lnTo>
                    <a:pt x="66" y="227"/>
                  </a:lnTo>
                  <a:lnTo>
                    <a:pt x="65" y="222"/>
                  </a:lnTo>
                  <a:lnTo>
                    <a:pt x="65" y="212"/>
                  </a:lnTo>
                  <a:lnTo>
                    <a:pt x="65" y="207"/>
                  </a:lnTo>
                  <a:lnTo>
                    <a:pt x="70" y="202"/>
                  </a:lnTo>
                  <a:lnTo>
                    <a:pt x="75" y="200"/>
                  </a:lnTo>
                  <a:lnTo>
                    <a:pt x="80" y="198"/>
                  </a:lnTo>
                  <a:lnTo>
                    <a:pt x="93" y="196"/>
                  </a:lnTo>
                  <a:lnTo>
                    <a:pt x="100" y="195"/>
                  </a:lnTo>
                  <a:lnTo>
                    <a:pt x="104" y="196"/>
                  </a:lnTo>
                  <a:lnTo>
                    <a:pt x="109" y="197"/>
                  </a:lnTo>
                  <a:lnTo>
                    <a:pt x="112" y="207"/>
                  </a:lnTo>
                  <a:lnTo>
                    <a:pt x="113" y="209"/>
                  </a:lnTo>
                  <a:lnTo>
                    <a:pt x="116" y="211"/>
                  </a:lnTo>
                  <a:lnTo>
                    <a:pt x="121" y="211"/>
                  </a:lnTo>
                  <a:lnTo>
                    <a:pt x="126" y="207"/>
                  </a:lnTo>
                  <a:lnTo>
                    <a:pt x="132" y="203"/>
                  </a:lnTo>
                  <a:lnTo>
                    <a:pt x="135" y="202"/>
                  </a:lnTo>
                  <a:lnTo>
                    <a:pt x="141" y="202"/>
                  </a:lnTo>
                  <a:lnTo>
                    <a:pt x="145" y="204"/>
                  </a:lnTo>
                  <a:lnTo>
                    <a:pt x="150" y="206"/>
                  </a:lnTo>
                  <a:lnTo>
                    <a:pt x="153" y="209"/>
                  </a:lnTo>
                  <a:lnTo>
                    <a:pt x="161" y="211"/>
                  </a:lnTo>
                  <a:lnTo>
                    <a:pt x="166" y="210"/>
                  </a:lnTo>
                  <a:lnTo>
                    <a:pt x="171" y="207"/>
                  </a:lnTo>
                  <a:lnTo>
                    <a:pt x="180" y="200"/>
                  </a:lnTo>
                  <a:lnTo>
                    <a:pt x="186" y="196"/>
                  </a:lnTo>
                  <a:lnTo>
                    <a:pt x="190" y="194"/>
                  </a:lnTo>
                  <a:lnTo>
                    <a:pt x="199" y="191"/>
                  </a:lnTo>
                  <a:lnTo>
                    <a:pt x="204" y="191"/>
                  </a:lnTo>
                  <a:lnTo>
                    <a:pt x="213" y="195"/>
                  </a:lnTo>
                  <a:lnTo>
                    <a:pt x="216" y="197"/>
                  </a:lnTo>
                  <a:lnTo>
                    <a:pt x="220" y="196"/>
                  </a:lnTo>
                  <a:lnTo>
                    <a:pt x="226" y="195"/>
                  </a:lnTo>
                  <a:lnTo>
                    <a:pt x="233" y="194"/>
                  </a:lnTo>
                  <a:lnTo>
                    <a:pt x="232" y="19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4" name="Freeform 222"/>
            <p:cNvSpPr>
              <a:spLocks/>
            </p:cNvSpPr>
            <p:nvPr/>
          </p:nvSpPr>
          <p:spPr bwMode="auto">
            <a:xfrm>
              <a:off x="2748" y="2319"/>
              <a:ext cx="209" cy="198"/>
            </a:xfrm>
            <a:custGeom>
              <a:avLst/>
              <a:gdLst>
                <a:gd name="T0" fmla="*/ 17 w 209"/>
                <a:gd name="T1" fmla="*/ 45 h 198"/>
                <a:gd name="T2" fmla="*/ 23 w 209"/>
                <a:gd name="T3" fmla="*/ 36 h 198"/>
                <a:gd name="T4" fmla="*/ 22 w 209"/>
                <a:gd name="T5" fmla="*/ 21 h 198"/>
                <a:gd name="T6" fmla="*/ 27 w 209"/>
                <a:gd name="T7" fmla="*/ 11 h 198"/>
                <a:gd name="T8" fmla="*/ 37 w 209"/>
                <a:gd name="T9" fmla="*/ 7 h 198"/>
                <a:gd name="T10" fmla="*/ 57 w 209"/>
                <a:gd name="T11" fmla="*/ 4 h 198"/>
                <a:gd name="T12" fmla="*/ 66 w 209"/>
                <a:gd name="T13" fmla="*/ 6 h 198"/>
                <a:gd name="T14" fmla="*/ 70 w 209"/>
                <a:gd name="T15" fmla="*/ 18 h 198"/>
                <a:gd name="T16" fmla="*/ 78 w 209"/>
                <a:gd name="T17" fmla="*/ 20 h 198"/>
                <a:gd name="T18" fmla="*/ 89 w 209"/>
                <a:gd name="T19" fmla="*/ 12 h 198"/>
                <a:gd name="T20" fmla="*/ 98 w 209"/>
                <a:gd name="T21" fmla="*/ 11 h 198"/>
                <a:gd name="T22" fmla="*/ 107 w 209"/>
                <a:gd name="T23" fmla="*/ 15 h 198"/>
                <a:gd name="T24" fmla="*/ 118 w 209"/>
                <a:gd name="T25" fmla="*/ 20 h 198"/>
                <a:gd name="T26" fmla="*/ 128 w 209"/>
                <a:gd name="T27" fmla="*/ 16 h 198"/>
                <a:gd name="T28" fmla="*/ 143 w 209"/>
                <a:gd name="T29" fmla="*/ 5 h 198"/>
                <a:gd name="T30" fmla="*/ 156 w 209"/>
                <a:gd name="T31" fmla="*/ 0 h 198"/>
                <a:gd name="T32" fmla="*/ 170 w 209"/>
                <a:gd name="T33" fmla="*/ 4 h 198"/>
                <a:gd name="T34" fmla="*/ 177 w 209"/>
                <a:gd name="T35" fmla="*/ 5 h 198"/>
                <a:gd name="T36" fmla="*/ 190 w 209"/>
                <a:gd name="T37" fmla="*/ 3 h 198"/>
                <a:gd name="T38" fmla="*/ 200 w 209"/>
                <a:gd name="T39" fmla="*/ 5 h 198"/>
                <a:gd name="T40" fmla="*/ 206 w 209"/>
                <a:gd name="T41" fmla="*/ 9 h 198"/>
                <a:gd name="T42" fmla="*/ 208 w 209"/>
                <a:gd name="T43" fmla="*/ 18 h 198"/>
                <a:gd name="T44" fmla="*/ 207 w 209"/>
                <a:gd name="T45" fmla="*/ 26 h 198"/>
                <a:gd name="T46" fmla="*/ 206 w 209"/>
                <a:gd name="T47" fmla="*/ 42 h 198"/>
                <a:gd name="T48" fmla="*/ 202 w 209"/>
                <a:gd name="T49" fmla="*/ 54 h 198"/>
                <a:gd name="T50" fmla="*/ 191 w 209"/>
                <a:gd name="T51" fmla="*/ 66 h 198"/>
                <a:gd name="T52" fmla="*/ 184 w 209"/>
                <a:gd name="T53" fmla="*/ 77 h 198"/>
                <a:gd name="T54" fmla="*/ 177 w 209"/>
                <a:gd name="T55" fmla="*/ 95 h 198"/>
                <a:gd name="T56" fmla="*/ 163 w 209"/>
                <a:gd name="T57" fmla="*/ 105 h 198"/>
                <a:gd name="T58" fmla="*/ 144 w 209"/>
                <a:gd name="T59" fmla="*/ 119 h 198"/>
                <a:gd name="T60" fmla="*/ 133 w 209"/>
                <a:gd name="T61" fmla="*/ 130 h 198"/>
                <a:gd name="T62" fmla="*/ 126 w 209"/>
                <a:gd name="T63" fmla="*/ 146 h 198"/>
                <a:gd name="T64" fmla="*/ 120 w 209"/>
                <a:gd name="T65" fmla="*/ 153 h 198"/>
                <a:gd name="T66" fmla="*/ 112 w 209"/>
                <a:gd name="T67" fmla="*/ 156 h 198"/>
                <a:gd name="T68" fmla="*/ 105 w 209"/>
                <a:gd name="T69" fmla="*/ 155 h 198"/>
                <a:gd name="T70" fmla="*/ 102 w 209"/>
                <a:gd name="T71" fmla="*/ 160 h 198"/>
                <a:gd name="T72" fmla="*/ 105 w 209"/>
                <a:gd name="T73" fmla="*/ 175 h 198"/>
                <a:gd name="T74" fmla="*/ 104 w 209"/>
                <a:gd name="T75" fmla="*/ 184 h 198"/>
                <a:gd name="T76" fmla="*/ 90 w 209"/>
                <a:gd name="T77" fmla="*/ 185 h 198"/>
                <a:gd name="T78" fmla="*/ 77 w 209"/>
                <a:gd name="T79" fmla="*/ 197 h 198"/>
                <a:gd name="T80" fmla="*/ 67 w 209"/>
                <a:gd name="T81" fmla="*/ 196 h 198"/>
                <a:gd name="T82" fmla="*/ 58 w 209"/>
                <a:gd name="T83" fmla="*/ 188 h 198"/>
                <a:gd name="T84" fmla="*/ 53 w 209"/>
                <a:gd name="T85" fmla="*/ 174 h 198"/>
                <a:gd name="T86" fmla="*/ 42 w 209"/>
                <a:gd name="T87" fmla="*/ 160 h 198"/>
                <a:gd name="T88" fmla="*/ 29 w 209"/>
                <a:gd name="T89" fmla="*/ 157 h 198"/>
                <a:gd name="T90" fmla="*/ 10 w 209"/>
                <a:gd name="T91" fmla="*/ 157 h 198"/>
                <a:gd name="T92" fmla="*/ 10 w 209"/>
                <a:gd name="T93" fmla="*/ 157 h 198"/>
                <a:gd name="T94" fmla="*/ 9 w 209"/>
                <a:gd name="T95" fmla="*/ 142 h 198"/>
                <a:gd name="T96" fmla="*/ 6 w 209"/>
                <a:gd name="T97" fmla="*/ 129 h 198"/>
                <a:gd name="T98" fmla="*/ 0 w 209"/>
                <a:gd name="T99" fmla="*/ 117 h 198"/>
                <a:gd name="T100" fmla="*/ 1 w 209"/>
                <a:gd name="T101" fmla="*/ 109 h 198"/>
                <a:gd name="T102" fmla="*/ 10 w 209"/>
                <a:gd name="T103" fmla="*/ 93 h 198"/>
                <a:gd name="T104" fmla="*/ 17 w 209"/>
                <a:gd name="T105" fmla="*/ 72 h 198"/>
                <a:gd name="T106" fmla="*/ 17 w 209"/>
                <a:gd name="T107" fmla="*/ 60 h 198"/>
                <a:gd name="T108" fmla="*/ 14 w 209"/>
                <a:gd name="T109" fmla="*/ 51 h 198"/>
                <a:gd name="T110" fmla="*/ 9 w 209"/>
                <a:gd name="T111"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198">
                  <a:moveTo>
                    <a:pt x="9" y="48"/>
                  </a:moveTo>
                  <a:lnTo>
                    <a:pt x="17" y="45"/>
                  </a:lnTo>
                  <a:lnTo>
                    <a:pt x="21" y="42"/>
                  </a:lnTo>
                  <a:lnTo>
                    <a:pt x="23" y="36"/>
                  </a:lnTo>
                  <a:lnTo>
                    <a:pt x="22" y="31"/>
                  </a:lnTo>
                  <a:lnTo>
                    <a:pt x="22" y="21"/>
                  </a:lnTo>
                  <a:lnTo>
                    <a:pt x="22" y="16"/>
                  </a:lnTo>
                  <a:lnTo>
                    <a:pt x="27" y="11"/>
                  </a:lnTo>
                  <a:lnTo>
                    <a:pt x="32" y="9"/>
                  </a:lnTo>
                  <a:lnTo>
                    <a:pt x="37" y="7"/>
                  </a:lnTo>
                  <a:lnTo>
                    <a:pt x="50" y="5"/>
                  </a:lnTo>
                  <a:lnTo>
                    <a:pt x="57" y="4"/>
                  </a:lnTo>
                  <a:lnTo>
                    <a:pt x="61" y="5"/>
                  </a:lnTo>
                  <a:lnTo>
                    <a:pt x="66" y="6"/>
                  </a:lnTo>
                  <a:lnTo>
                    <a:pt x="69" y="16"/>
                  </a:lnTo>
                  <a:lnTo>
                    <a:pt x="70" y="18"/>
                  </a:lnTo>
                  <a:lnTo>
                    <a:pt x="73" y="20"/>
                  </a:lnTo>
                  <a:lnTo>
                    <a:pt x="78" y="20"/>
                  </a:lnTo>
                  <a:lnTo>
                    <a:pt x="83" y="16"/>
                  </a:lnTo>
                  <a:lnTo>
                    <a:pt x="89" y="12"/>
                  </a:lnTo>
                  <a:lnTo>
                    <a:pt x="92" y="11"/>
                  </a:lnTo>
                  <a:lnTo>
                    <a:pt x="98" y="11"/>
                  </a:lnTo>
                  <a:lnTo>
                    <a:pt x="102" y="13"/>
                  </a:lnTo>
                  <a:lnTo>
                    <a:pt x="107" y="15"/>
                  </a:lnTo>
                  <a:lnTo>
                    <a:pt x="110" y="18"/>
                  </a:lnTo>
                  <a:lnTo>
                    <a:pt x="118" y="20"/>
                  </a:lnTo>
                  <a:lnTo>
                    <a:pt x="123" y="19"/>
                  </a:lnTo>
                  <a:lnTo>
                    <a:pt x="128" y="16"/>
                  </a:lnTo>
                  <a:lnTo>
                    <a:pt x="137" y="9"/>
                  </a:lnTo>
                  <a:lnTo>
                    <a:pt x="143" y="5"/>
                  </a:lnTo>
                  <a:lnTo>
                    <a:pt x="147" y="3"/>
                  </a:lnTo>
                  <a:lnTo>
                    <a:pt x="156" y="0"/>
                  </a:lnTo>
                  <a:lnTo>
                    <a:pt x="161" y="0"/>
                  </a:lnTo>
                  <a:lnTo>
                    <a:pt x="170" y="4"/>
                  </a:lnTo>
                  <a:lnTo>
                    <a:pt x="173" y="6"/>
                  </a:lnTo>
                  <a:lnTo>
                    <a:pt x="177" y="5"/>
                  </a:lnTo>
                  <a:lnTo>
                    <a:pt x="183" y="4"/>
                  </a:lnTo>
                  <a:lnTo>
                    <a:pt x="190" y="3"/>
                  </a:lnTo>
                  <a:lnTo>
                    <a:pt x="197" y="4"/>
                  </a:lnTo>
                  <a:lnTo>
                    <a:pt x="200" y="5"/>
                  </a:lnTo>
                  <a:lnTo>
                    <a:pt x="203" y="6"/>
                  </a:lnTo>
                  <a:lnTo>
                    <a:pt x="206" y="9"/>
                  </a:lnTo>
                  <a:lnTo>
                    <a:pt x="208" y="12"/>
                  </a:lnTo>
                  <a:lnTo>
                    <a:pt x="208" y="18"/>
                  </a:lnTo>
                  <a:lnTo>
                    <a:pt x="207" y="22"/>
                  </a:lnTo>
                  <a:lnTo>
                    <a:pt x="207" y="26"/>
                  </a:lnTo>
                  <a:lnTo>
                    <a:pt x="207" y="32"/>
                  </a:lnTo>
                  <a:lnTo>
                    <a:pt x="206" y="42"/>
                  </a:lnTo>
                  <a:lnTo>
                    <a:pt x="205" y="47"/>
                  </a:lnTo>
                  <a:lnTo>
                    <a:pt x="202" y="54"/>
                  </a:lnTo>
                  <a:lnTo>
                    <a:pt x="197" y="59"/>
                  </a:lnTo>
                  <a:lnTo>
                    <a:pt x="191" y="66"/>
                  </a:lnTo>
                  <a:lnTo>
                    <a:pt x="186" y="73"/>
                  </a:lnTo>
                  <a:lnTo>
                    <a:pt x="184" y="77"/>
                  </a:lnTo>
                  <a:lnTo>
                    <a:pt x="180" y="91"/>
                  </a:lnTo>
                  <a:lnTo>
                    <a:pt x="177" y="95"/>
                  </a:lnTo>
                  <a:lnTo>
                    <a:pt x="171" y="101"/>
                  </a:lnTo>
                  <a:lnTo>
                    <a:pt x="163" y="105"/>
                  </a:lnTo>
                  <a:lnTo>
                    <a:pt x="149" y="115"/>
                  </a:lnTo>
                  <a:lnTo>
                    <a:pt x="144" y="119"/>
                  </a:lnTo>
                  <a:lnTo>
                    <a:pt x="137" y="126"/>
                  </a:lnTo>
                  <a:lnTo>
                    <a:pt x="133" y="130"/>
                  </a:lnTo>
                  <a:lnTo>
                    <a:pt x="129" y="136"/>
                  </a:lnTo>
                  <a:lnTo>
                    <a:pt x="126" y="146"/>
                  </a:lnTo>
                  <a:lnTo>
                    <a:pt x="124" y="151"/>
                  </a:lnTo>
                  <a:lnTo>
                    <a:pt x="120" y="153"/>
                  </a:lnTo>
                  <a:lnTo>
                    <a:pt x="116" y="155"/>
                  </a:lnTo>
                  <a:lnTo>
                    <a:pt x="112" y="156"/>
                  </a:lnTo>
                  <a:lnTo>
                    <a:pt x="108" y="155"/>
                  </a:lnTo>
                  <a:lnTo>
                    <a:pt x="105" y="155"/>
                  </a:lnTo>
                  <a:lnTo>
                    <a:pt x="102" y="156"/>
                  </a:lnTo>
                  <a:lnTo>
                    <a:pt x="102" y="160"/>
                  </a:lnTo>
                  <a:lnTo>
                    <a:pt x="104" y="164"/>
                  </a:lnTo>
                  <a:lnTo>
                    <a:pt x="105" y="175"/>
                  </a:lnTo>
                  <a:lnTo>
                    <a:pt x="104" y="183"/>
                  </a:lnTo>
                  <a:lnTo>
                    <a:pt x="104" y="184"/>
                  </a:lnTo>
                  <a:lnTo>
                    <a:pt x="97" y="184"/>
                  </a:lnTo>
                  <a:lnTo>
                    <a:pt x="90" y="185"/>
                  </a:lnTo>
                  <a:lnTo>
                    <a:pt x="84" y="189"/>
                  </a:lnTo>
                  <a:lnTo>
                    <a:pt x="77" y="197"/>
                  </a:lnTo>
                  <a:lnTo>
                    <a:pt x="72" y="197"/>
                  </a:lnTo>
                  <a:lnTo>
                    <a:pt x="67" y="196"/>
                  </a:lnTo>
                  <a:lnTo>
                    <a:pt x="62" y="193"/>
                  </a:lnTo>
                  <a:lnTo>
                    <a:pt x="58" y="188"/>
                  </a:lnTo>
                  <a:lnTo>
                    <a:pt x="55" y="183"/>
                  </a:lnTo>
                  <a:lnTo>
                    <a:pt x="53" y="174"/>
                  </a:lnTo>
                  <a:lnTo>
                    <a:pt x="49" y="166"/>
                  </a:lnTo>
                  <a:lnTo>
                    <a:pt x="42" y="160"/>
                  </a:lnTo>
                  <a:lnTo>
                    <a:pt x="36" y="158"/>
                  </a:lnTo>
                  <a:lnTo>
                    <a:pt x="29" y="157"/>
                  </a:lnTo>
                  <a:lnTo>
                    <a:pt x="15" y="157"/>
                  </a:lnTo>
                  <a:lnTo>
                    <a:pt x="10" y="157"/>
                  </a:lnTo>
                  <a:lnTo>
                    <a:pt x="10" y="158"/>
                  </a:lnTo>
                  <a:lnTo>
                    <a:pt x="10" y="157"/>
                  </a:lnTo>
                  <a:lnTo>
                    <a:pt x="10" y="149"/>
                  </a:lnTo>
                  <a:lnTo>
                    <a:pt x="9" y="142"/>
                  </a:lnTo>
                  <a:lnTo>
                    <a:pt x="8" y="133"/>
                  </a:lnTo>
                  <a:lnTo>
                    <a:pt x="6" y="129"/>
                  </a:lnTo>
                  <a:lnTo>
                    <a:pt x="2" y="124"/>
                  </a:lnTo>
                  <a:lnTo>
                    <a:pt x="0" y="117"/>
                  </a:lnTo>
                  <a:lnTo>
                    <a:pt x="0" y="113"/>
                  </a:lnTo>
                  <a:lnTo>
                    <a:pt x="1" y="109"/>
                  </a:lnTo>
                  <a:lnTo>
                    <a:pt x="6" y="102"/>
                  </a:lnTo>
                  <a:lnTo>
                    <a:pt x="10" y="93"/>
                  </a:lnTo>
                  <a:lnTo>
                    <a:pt x="14" y="83"/>
                  </a:lnTo>
                  <a:lnTo>
                    <a:pt x="17" y="72"/>
                  </a:lnTo>
                  <a:lnTo>
                    <a:pt x="18" y="64"/>
                  </a:lnTo>
                  <a:lnTo>
                    <a:pt x="17" y="60"/>
                  </a:lnTo>
                  <a:lnTo>
                    <a:pt x="17" y="56"/>
                  </a:lnTo>
                  <a:lnTo>
                    <a:pt x="14" y="51"/>
                  </a:lnTo>
                  <a:lnTo>
                    <a:pt x="9" y="47"/>
                  </a:lnTo>
                  <a:lnTo>
                    <a:pt x="9" y="4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5" name="Freeform 223"/>
            <p:cNvSpPr>
              <a:spLocks/>
            </p:cNvSpPr>
            <p:nvPr/>
          </p:nvSpPr>
          <p:spPr bwMode="auto">
            <a:xfrm>
              <a:off x="2720" y="2364"/>
              <a:ext cx="47" cy="125"/>
            </a:xfrm>
            <a:custGeom>
              <a:avLst/>
              <a:gdLst>
                <a:gd name="T0" fmla="*/ 17 w 47"/>
                <a:gd name="T1" fmla="*/ 123 h 125"/>
                <a:gd name="T2" fmla="*/ 18 w 47"/>
                <a:gd name="T3" fmla="*/ 118 h 125"/>
                <a:gd name="T4" fmla="*/ 19 w 47"/>
                <a:gd name="T5" fmla="*/ 114 h 125"/>
                <a:gd name="T6" fmla="*/ 21 w 47"/>
                <a:gd name="T7" fmla="*/ 108 h 125"/>
                <a:gd name="T8" fmla="*/ 23 w 47"/>
                <a:gd name="T9" fmla="*/ 93 h 125"/>
                <a:gd name="T10" fmla="*/ 22 w 47"/>
                <a:gd name="T11" fmla="*/ 79 h 125"/>
                <a:gd name="T12" fmla="*/ 19 w 47"/>
                <a:gd name="T13" fmla="*/ 72 h 125"/>
                <a:gd name="T14" fmla="*/ 16 w 47"/>
                <a:gd name="T15" fmla="*/ 68 h 125"/>
                <a:gd name="T16" fmla="*/ 13 w 47"/>
                <a:gd name="T17" fmla="*/ 65 h 125"/>
                <a:gd name="T18" fmla="*/ 10 w 47"/>
                <a:gd name="T19" fmla="*/ 57 h 125"/>
                <a:gd name="T20" fmla="*/ 9 w 47"/>
                <a:gd name="T21" fmla="*/ 52 h 125"/>
                <a:gd name="T22" fmla="*/ 9 w 47"/>
                <a:gd name="T23" fmla="*/ 45 h 125"/>
                <a:gd name="T24" fmla="*/ 11 w 47"/>
                <a:gd name="T25" fmla="*/ 39 h 125"/>
                <a:gd name="T26" fmla="*/ 11 w 47"/>
                <a:gd name="T27" fmla="*/ 36 h 125"/>
                <a:gd name="T28" fmla="*/ 10 w 47"/>
                <a:gd name="T29" fmla="*/ 29 h 125"/>
                <a:gd name="T30" fmla="*/ 7 w 47"/>
                <a:gd name="T31" fmla="*/ 25 h 125"/>
                <a:gd name="T32" fmla="*/ 0 w 47"/>
                <a:gd name="T33" fmla="*/ 20 h 125"/>
                <a:gd name="T34" fmla="*/ 1 w 47"/>
                <a:gd name="T35" fmla="*/ 20 h 125"/>
                <a:gd name="T36" fmla="*/ 3 w 47"/>
                <a:gd name="T37" fmla="*/ 20 h 125"/>
                <a:gd name="T38" fmla="*/ 7 w 47"/>
                <a:gd name="T39" fmla="*/ 18 h 125"/>
                <a:gd name="T40" fmla="*/ 10 w 47"/>
                <a:gd name="T41" fmla="*/ 15 h 125"/>
                <a:gd name="T42" fmla="*/ 11 w 47"/>
                <a:gd name="T43" fmla="*/ 6 h 125"/>
                <a:gd name="T44" fmla="*/ 14 w 47"/>
                <a:gd name="T45" fmla="*/ 2 h 125"/>
                <a:gd name="T46" fmla="*/ 15 w 47"/>
                <a:gd name="T47" fmla="*/ 1 h 125"/>
                <a:gd name="T48" fmla="*/ 20 w 47"/>
                <a:gd name="T49" fmla="*/ 1 h 125"/>
                <a:gd name="T50" fmla="*/ 21 w 47"/>
                <a:gd name="T51" fmla="*/ 0 h 125"/>
                <a:gd name="T52" fmla="*/ 26 w 47"/>
                <a:gd name="T53" fmla="*/ 0 h 125"/>
                <a:gd name="T54" fmla="*/ 30 w 47"/>
                <a:gd name="T55" fmla="*/ 0 h 125"/>
                <a:gd name="T56" fmla="*/ 35 w 47"/>
                <a:gd name="T57" fmla="*/ 2 h 125"/>
                <a:gd name="T58" fmla="*/ 38 w 47"/>
                <a:gd name="T59" fmla="*/ 3 h 125"/>
                <a:gd name="T60" fmla="*/ 37 w 47"/>
                <a:gd name="T61" fmla="*/ 2 h 125"/>
                <a:gd name="T62" fmla="*/ 42 w 47"/>
                <a:gd name="T63" fmla="*/ 6 h 125"/>
                <a:gd name="T64" fmla="*/ 45 w 47"/>
                <a:gd name="T65" fmla="*/ 11 h 125"/>
                <a:gd name="T66" fmla="*/ 45 w 47"/>
                <a:gd name="T67" fmla="*/ 15 h 125"/>
                <a:gd name="T68" fmla="*/ 46 w 47"/>
                <a:gd name="T69" fmla="*/ 19 h 125"/>
                <a:gd name="T70" fmla="*/ 45 w 47"/>
                <a:gd name="T71" fmla="*/ 27 h 125"/>
                <a:gd name="T72" fmla="*/ 42 w 47"/>
                <a:gd name="T73" fmla="*/ 38 h 125"/>
                <a:gd name="T74" fmla="*/ 38 w 47"/>
                <a:gd name="T75" fmla="*/ 48 h 125"/>
                <a:gd name="T76" fmla="*/ 34 w 47"/>
                <a:gd name="T77" fmla="*/ 57 h 125"/>
                <a:gd name="T78" fmla="*/ 29 w 47"/>
                <a:gd name="T79" fmla="*/ 64 h 125"/>
                <a:gd name="T80" fmla="*/ 28 w 47"/>
                <a:gd name="T81" fmla="*/ 68 h 125"/>
                <a:gd name="T82" fmla="*/ 28 w 47"/>
                <a:gd name="T83" fmla="*/ 72 h 125"/>
                <a:gd name="T84" fmla="*/ 30 w 47"/>
                <a:gd name="T85" fmla="*/ 79 h 125"/>
                <a:gd name="T86" fmla="*/ 34 w 47"/>
                <a:gd name="T87" fmla="*/ 84 h 125"/>
                <a:gd name="T88" fmla="*/ 36 w 47"/>
                <a:gd name="T89" fmla="*/ 88 h 125"/>
                <a:gd name="T90" fmla="*/ 37 w 47"/>
                <a:gd name="T91" fmla="*/ 97 h 125"/>
                <a:gd name="T92" fmla="*/ 38 w 47"/>
                <a:gd name="T93" fmla="*/ 104 h 125"/>
                <a:gd name="T94" fmla="*/ 38 w 47"/>
                <a:gd name="T95" fmla="*/ 112 h 125"/>
                <a:gd name="T96" fmla="*/ 38 w 47"/>
                <a:gd name="T97" fmla="*/ 113 h 125"/>
                <a:gd name="T98" fmla="*/ 38 w 47"/>
                <a:gd name="T99" fmla="*/ 112 h 125"/>
                <a:gd name="T100" fmla="*/ 34 w 47"/>
                <a:gd name="T101" fmla="*/ 114 h 125"/>
                <a:gd name="T102" fmla="*/ 22 w 47"/>
                <a:gd name="T103" fmla="*/ 122 h 125"/>
                <a:gd name="T104" fmla="*/ 19 w 47"/>
                <a:gd name="T105" fmla="*/ 123 h 125"/>
                <a:gd name="T106" fmla="*/ 17 w 47"/>
                <a:gd name="T107" fmla="*/ 124 h 125"/>
                <a:gd name="T108" fmla="*/ 17 w 47"/>
                <a:gd name="T109"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25">
                  <a:moveTo>
                    <a:pt x="17" y="123"/>
                  </a:moveTo>
                  <a:lnTo>
                    <a:pt x="18" y="118"/>
                  </a:lnTo>
                  <a:lnTo>
                    <a:pt x="19" y="114"/>
                  </a:lnTo>
                  <a:lnTo>
                    <a:pt x="21" y="108"/>
                  </a:lnTo>
                  <a:lnTo>
                    <a:pt x="23" y="93"/>
                  </a:lnTo>
                  <a:lnTo>
                    <a:pt x="22" y="79"/>
                  </a:lnTo>
                  <a:lnTo>
                    <a:pt x="19" y="72"/>
                  </a:lnTo>
                  <a:lnTo>
                    <a:pt x="16" y="68"/>
                  </a:lnTo>
                  <a:lnTo>
                    <a:pt x="13" y="65"/>
                  </a:lnTo>
                  <a:lnTo>
                    <a:pt x="10" y="57"/>
                  </a:lnTo>
                  <a:lnTo>
                    <a:pt x="9" y="52"/>
                  </a:lnTo>
                  <a:lnTo>
                    <a:pt x="9" y="45"/>
                  </a:lnTo>
                  <a:lnTo>
                    <a:pt x="11" y="39"/>
                  </a:lnTo>
                  <a:lnTo>
                    <a:pt x="11" y="36"/>
                  </a:lnTo>
                  <a:lnTo>
                    <a:pt x="10" y="29"/>
                  </a:lnTo>
                  <a:lnTo>
                    <a:pt x="7" y="25"/>
                  </a:lnTo>
                  <a:lnTo>
                    <a:pt x="0" y="20"/>
                  </a:lnTo>
                  <a:lnTo>
                    <a:pt x="1" y="20"/>
                  </a:lnTo>
                  <a:lnTo>
                    <a:pt x="3" y="20"/>
                  </a:lnTo>
                  <a:lnTo>
                    <a:pt x="7" y="18"/>
                  </a:lnTo>
                  <a:lnTo>
                    <a:pt x="10" y="15"/>
                  </a:lnTo>
                  <a:lnTo>
                    <a:pt x="11" y="6"/>
                  </a:lnTo>
                  <a:lnTo>
                    <a:pt x="14" y="2"/>
                  </a:lnTo>
                  <a:lnTo>
                    <a:pt x="15" y="1"/>
                  </a:lnTo>
                  <a:lnTo>
                    <a:pt x="20" y="1"/>
                  </a:lnTo>
                  <a:lnTo>
                    <a:pt x="21" y="0"/>
                  </a:lnTo>
                  <a:lnTo>
                    <a:pt x="26" y="0"/>
                  </a:lnTo>
                  <a:lnTo>
                    <a:pt x="30" y="0"/>
                  </a:lnTo>
                  <a:lnTo>
                    <a:pt x="35" y="2"/>
                  </a:lnTo>
                  <a:lnTo>
                    <a:pt x="38" y="3"/>
                  </a:lnTo>
                  <a:lnTo>
                    <a:pt x="37" y="2"/>
                  </a:lnTo>
                  <a:lnTo>
                    <a:pt x="42" y="6"/>
                  </a:lnTo>
                  <a:lnTo>
                    <a:pt x="45" y="11"/>
                  </a:lnTo>
                  <a:lnTo>
                    <a:pt x="45" y="15"/>
                  </a:lnTo>
                  <a:lnTo>
                    <a:pt x="46" y="19"/>
                  </a:lnTo>
                  <a:lnTo>
                    <a:pt x="45" y="27"/>
                  </a:lnTo>
                  <a:lnTo>
                    <a:pt x="42" y="38"/>
                  </a:lnTo>
                  <a:lnTo>
                    <a:pt x="38" y="48"/>
                  </a:lnTo>
                  <a:lnTo>
                    <a:pt x="34" y="57"/>
                  </a:lnTo>
                  <a:lnTo>
                    <a:pt x="29" y="64"/>
                  </a:lnTo>
                  <a:lnTo>
                    <a:pt x="28" y="68"/>
                  </a:lnTo>
                  <a:lnTo>
                    <a:pt x="28" y="72"/>
                  </a:lnTo>
                  <a:lnTo>
                    <a:pt x="30" y="79"/>
                  </a:lnTo>
                  <a:lnTo>
                    <a:pt x="34" y="84"/>
                  </a:lnTo>
                  <a:lnTo>
                    <a:pt x="36" y="88"/>
                  </a:lnTo>
                  <a:lnTo>
                    <a:pt x="37" y="97"/>
                  </a:lnTo>
                  <a:lnTo>
                    <a:pt x="38" y="104"/>
                  </a:lnTo>
                  <a:lnTo>
                    <a:pt x="38" y="112"/>
                  </a:lnTo>
                  <a:lnTo>
                    <a:pt x="38" y="113"/>
                  </a:lnTo>
                  <a:lnTo>
                    <a:pt x="38" y="112"/>
                  </a:lnTo>
                  <a:lnTo>
                    <a:pt x="34" y="114"/>
                  </a:lnTo>
                  <a:lnTo>
                    <a:pt x="22" y="122"/>
                  </a:lnTo>
                  <a:lnTo>
                    <a:pt x="19" y="123"/>
                  </a:lnTo>
                  <a:lnTo>
                    <a:pt x="17" y="124"/>
                  </a:lnTo>
                  <a:lnTo>
                    <a:pt x="17" y="12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6" name="Freeform 224"/>
            <p:cNvSpPr>
              <a:spLocks/>
            </p:cNvSpPr>
            <p:nvPr/>
          </p:nvSpPr>
          <p:spPr bwMode="auto">
            <a:xfrm>
              <a:off x="2698" y="2384"/>
              <a:ext cx="45" cy="108"/>
            </a:xfrm>
            <a:custGeom>
              <a:avLst/>
              <a:gdLst>
                <a:gd name="T0" fmla="*/ 0 w 45"/>
                <a:gd name="T1" fmla="*/ 6 h 108"/>
                <a:gd name="T2" fmla="*/ 10 w 45"/>
                <a:gd name="T3" fmla="*/ 2 h 108"/>
                <a:gd name="T4" fmla="*/ 18 w 45"/>
                <a:gd name="T5" fmla="*/ 0 h 108"/>
                <a:gd name="T6" fmla="*/ 22 w 45"/>
                <a:gd name="T7" fmla="*/ 0 h 108"/>
                <a:gd name="T8" fmla="*/ 28 w 45"/>
                <a:gd name="T9" fmla="*/ 5 h 108"/>
                <a:gd name="T10" fmla="*/ 31 w 45"/>
                <a:gd name="T11" fmla="*/ 9 h 108"/>
                <a:gd name="T12" fmla="*/ 32 w 45"/>
                <a:gd name="T13" fmla="*/ 16 h 108"/>
                <a:gd name="T14" fmla="*/ 33 w 45"/>
                <a:gd name="T15" fmla="*/ 19 h 108"/>
                <a:gd name="T16" fmla="*/ 31 w 45"/>
                <a:gd name="T17" fmla="*/ 25 h 108"/>
                <a:gd name="T18" fmla="*/ 30 w 45"/>
                <a:gd name="T19" fmla="*/ 32 h 108"/>
                <a:gd name="T20" fmla="*/ 32 w 45"/>
                <a:gd name="T21" fmla="*/ 37 h 108"/>
                <a:gd name="T22" fmla="*/ 35 w 45"/>
                <a:gd name="T23" fmla="*/ 45 h 108"/>
                <a:gd name="T24" fmla="*/ 38 w 45"/>
                <a:gd name="T25" fmla="*/ 48 h 108"/>
                <a:gd name="T26" fmla="*/ 41 w 45"/>
                <a:gd name="T27" fmla="*/ 52 h 108"/>
                <a:gd name="T28" fmla="*/ 43 w 45"/>
                <a:gd name="T29" fmla="*/ 59 h 108"/>
                <a:gd name="T30" fmla="*/ 44 w 45"/>
                <a:gd name="T31" fmla="*/ 73 h 108"/>
                <a:gd name="T32" fmla="*/ 42 w 45"/>
                <a:gd name="T33" fmla="*/ 88 h 108"/>
                <a:gd name="T34" fmla="*/ 40 w 45"/>
                <a:gd name="T35" fmla="*/ 94 h 108"/>
                <a:gd name="T36" fmla="*/ 39 w 45"/>
                <a:gd name="T37" fmla="*/ 98 h 108"/>
                <a:gd name="T38" fmla="*/ 38 w 45"/>
                <a:gd name="T39" fmla="*/ 103 h 108"/>
                <a:gd name="T40" fmla="*/ 39 w 45"/>
                <a:gd name="T41" fmla="*/ 104 h 108"/>
                <a:gd name="T42" fmla="*/ 32 w 45"/>
                <a:gd name="T43" fmla="*/ 106 h 108"/>
                <a:gd name="T44" fmla="*/ 24 w 45"/>
                <a:gd name="T45" fmla="*/ 107 h 108"/>
                <a:gd name="T46" fmla="*/ 12 w 45"/>
                <a:gd name="T47" fmla="*/ 88 h 108"/>
                <a:gd name="T48" fmla="*/ 10 w 45"/>
                <a:gd name="T49" fmla="*/ 84 h 108"/>
                <a:gd name="T50" fmla="*/ 10 w 45"/>
                <a:gd name="T51" fmla="*/ 79 h 108"/>
                <a:gd name="T52" fmla="*/ 12 w 45"/>
                <a:gd name="T53" fmla="*/ 72 h 108"/>
                <a:gd name="T54" fmla="*/ 17 w 45"/>
                <a:gd name="T55" fmla="*/ 65 h 108"/>
                <a:gd name="T56" fmla="*/ 19 w 45"/>
                <a:gd name="T57" fmla="*/ 61 h 108"/>
                <a:gd name="T58" fmla="*/ 20 w 45"/>
                <a:gd name="T59" fmla="*/ 60 h 108"/>
                <a:gd name="T60" fmla="*/ 19 w 45"/>
                <a:gd name="T61" fmla="*/ 54 h 108"/>
                <a:gd name="T62" fmla="*/ 17 w 45"/>
                <a:gd name="T63" fmla="*/ 53 h 108"/>
                <a:gd name="T64" fmla="*/ 11 w 45"/>
                <a:gd name="T65" fmla="*/ 55 h 108"/>
                <a:gd name="T66" fmla="*/ 6 w 45"/>
                <a:gd name="T67" fmla="*/ 54 h 108"/>
                <a:gd name="T68" fmla="*/ 4 w 45"/>
                <a:gd name="T69" fmla="*/ 51 h 108"/>
                <a:gd name="T70" fmla="*/ 4 w 45"/>
                <a:gd name="T71" fmla="*/ 46 h 108"/>
                <a:gd name="T72" fmla="*/ 4 w 45"/>
                <a:gd name="T73" fmla="*/ 40 h 108"/>
                <a:gd name="T74" fmla="*/ 5 w 45"/>
                <a:gd name="T75" fmla="*/ 37 h 108"/>
                <a:gd name="T76" fmla="*/ 5 w 45"/>
                <a:gd name="T77" fmla="*/ 36 h 108"/>
                <a:gd name="T78" fmla="*/ 10 w 45"/>
                <a:gd name="T79" fmla="*/ 27 h 108"/>
                <a:gd name="T80" fmla="*/ 11 w 45"/>
                <a:gd name="T81" fmla="*/ 20 h 108"/>
                <a:gd name="T82" fmla="*/ 10 w 45"/>
                <a:gd name="T83" fmla="*/ 16 h 108"/>
                <a:gd name="T84" fmla="*/ 9 w 45"/>
                <a:gd name="T85" fmla="*/ 14 h 108"/>
                <a:gd name="T86" fmla="*/ 6 w 45"/>
                <a:gd name="T87" fmla="*/ 11 h 108"/>
                <a:gd name="T88" fmla="*/ 3 w 45"/>
                <a:gd name="T89" fmla="*/ 8 h 108"/>
                <a:gd name="T90" fmla="*/ 1 w 45"/>
                <a:gd name="T91" fmla="*/ 6 h 108"/>
                <a:gd name="T92" fmla="*/ 0 w 45"/>
                <a:gd name="T93"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108">
                  <a:moveTo>
                    <a:pt x="0" y="6"/>
                  </a:moveTo>
                  <a:lnTo>
                    <a:pt x="10" y="2"/>
                  </a:lnTo>
                  <a:lnTo>
                    <a:pt x="18" y="0"/>
                  </a:lnTo>
                  <a:lnTo>
                    <a:pt x="22" y="0"/>
                  </a:lnTo>
                  <a:lnTo>
                    <a:pt x="28" y="5"/>
                  </a:lnTo>
                  <a:lnTo>
                    <a:pt x="31" y="9"/>
                  </a:lnTo>
                  <a:lnTo>
                    <a:pt x="32" y="16"/>
                  </a:lnTo>
                  <a:lnTo>
                    <a:pt x="33" y="19"/>
                  </a:lnTo>
                  <a:lnTo>
                    <a:pt x="31" y="25"/>
                  </a:lnTo>
                  <a:lnTo>
                    <a:pt x="30" y="32"/>
                  </a:lnTo>
                  <a:lnTo>
                    <a:pt x="32" y="37"/>
                  </a:lnTo>
                  <a:lnTo>
                    <a:pt x="35" y="45"/>
                  </a:lnTo>
                  <a:lnTo>
                    <a:pt x="38" y="48"/>
                  </a:lnTo>
                  <a:lnTo>
                    <a:pt x="41" y="52"/>
                  </a:lnTo>
                  <a:lnTo>
                    <a:pt x="43" y="59"/>
                  </a:lnTo>
                  <a:lnTo>
                    <a:pt x="44" y="73"/>
                  </a:lnTo>
                  <a:lnTo>
                    <a:pt x="42" y="88"/>
                  </a:lnTo>
                  <a:lnTo>
                    <a:pt x="40" y="94"/>
                  </a:lnTo>
                  <a:lnTo>
                    <a:pt x="39" y="98"/>
                  </a:lnTo>
                  <a:lnTo>
                    <a:pt x="38" y="103"/>
                  </a:lnTo>
                  <a:lnTo>
                    <a:pt x="39" y="104"/>
                  </a:lnTo>
                  <a:lnTo>
                    <a:pt x="32" y="106"/>
                  </a:lnTo>
                  <a:lnTo>
                    <a:pt x="24" y="107"/>
                  </a:lnTo>
                  <a:lnTo>
                    <a:pt x="12" y="88"/>
                  </a:lnTo>
                  <a:lnTo>
                    <a:pt x="10" y="84"/>
                  </a:lnTo>
                  <a:lnTo>
                    <a:pt x="10" y="79"/>
                  </a:lnTo>
                  <a:lnTo>
                    <a:pt x="12" y="72"/>
                  </a:lnTo>
                  <a:lnTo>
                    <a:pt x="17" y="65"/>
                  </a:lnTo>
                  <a:lnTo>
                    <a:pt x="19" y="61"/>
                  </a:lnTo>
                  <a:lnTo>
                    <a:pt x="20" y="60"/>
                  </a:lnTo>
                  <a:lnTo>
                    <a:pt x="19" y="54"/>
                  </a:lnTo>
                  <a:lnTo>
                    <a:pt x="17" y="53"/>
                  </a:lnTo>
                  <a:lnTo>
                    <a:pt x="11" y="55"/>
                  </a:lnTo>
                  <a:lnTo>
                    <a:pt x="6" y="54"/>
                  </a:lnTo>
                  <a:lnTo>
                    <a:pt x="4" y="51"/>
                  </a:lnTo>
                  <a:lnTo>
                    <a:pt x="4" y="46"/>
                  </a:lnTo>
                  <a:lnTo>
                    <a:pt x="4" y="40"/>
                  </a:lnTo>
                  <a:lnTo>
                    <a:pt x="5" y="37"/>
                  </a:lnTo>
                  <a:lnTo>
                    <a:pt x="5" y="36"/>
                  </a:lnTo>
                  <a:lnTo>
                    <a:pt x="10" y="27"/>
                  </a:lnTo>
                  <a:lnTo>
                    <a:pt x="11" y="20"/>
                  </a:lnTo>
                  <a:lnTo>
                    <a:pt x="10" y="16"/>
                  </a:lnTo>
                  <a:lnTo>
                    <a:pt x="9" y="14"/>
                  </a:lnTo>
                  <a:lnTo>
                    <a:pt x="6" y="11"/>
                  </a:lnTo>
                  <a:lnTo>
                    <a:pt x="3" y="8"/>
                  </a:lnTo>
                  <a:lnTo>
                    <a:pt x="1" y="6"/>
                  </a:lnTo>
                  <a:lnTo>
                    <a:pt x="0" y="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7" name="Freeform 225"/>
            <p:cNvSpPr>
              <a:spLocks/>
            </p:cNvSpPr>
            <p:nvPr/>
          </p:nvSpPr>
          <p:spPr bwMode="auto">
            <a:xfrm>
              <a:off x="2646" y="2388"/>
              <a:ext cx="77" cy="127"/>
            </a:xfrm>
            <a:custGeom>
              <a:avLst/>
              <a:gdLst>
                <a:gd name="T0" fmla="*/ 69 w 77"/>
                <a:gd name="T1" fmla="*/ 104 h 127"/>
                <a:gd name="T2" fmla="*/ 57 w 77"/>
                <a:gd name="T3" fmla="*/ 107 h 127"/>
                <a:gd name="T4" fmla="*/ 41 w 77"/>
                <a:gd name="T5" fmla="*/ 115 h 127"/>
                <a:gd name="T6" fmla="*/ 34 w 77"/>
                <a:gd name="T7" fmla="*/ 124 h 127"/>
                <a:gd name="T8" fmla="*/ 28 w 77"/>
                <a:gd name="T9" fmla="*/ 126 h 127"/>
                <a:gd name="T10" fmla="*/ 26 w 77"/>
                <a:gd name="T11" fmla="*/ 119 h 127"/>
                <a:gd name="T12" fmla="*/ 15 w 77"/>
                <a:gd name="T13" fmla="*/ 107 h 127"/>
                <a:gd name="T14" fmla="*/ 5 w 77"/>
                <a:gd name="T15" fmla="*/ 96 h 127"/>
                <a:gd name="T16" fmla="*/ 0 w 77"/>
                <a:gd name="T17" fmla="*/ 81 h 127"/>
                <a:gd name="T18" fmla="*/ 1 w 77"/>
                <a:gd name="T19" fmla="*/ 69 h 127"/>
                <a:gd name="T20" fmla="*/ 8 w 77"/>
                <a:gd name="T21" fmla="*/ 55 h 127"/>
                <a:gd name="T22" fmla="*/ 9 w 77"/>
                <a:gd name="T23" fmla="*/ 44 h 127"/>
                <a:gd name="T24" fmla="*/ 7 w 77"/>
                <a:gd name="T25" fmla="*/ 32 h 127"/>
                <a:gd name="T26" fmla="*/ 6 w 77"/>
                <a:gd name="T27" fmla="*/ 27 h 127"/>
                <a:gd name="T28" fmla="*/ 2 w 77"/>
                <a:gd name="T29" fmla="*/ 18 h 127"/>
                <a:gd name="T30" fmla="*/ 1 w 77"/>
                <a:gd name="T31" fmla="*/ 7 h 127"/>
                <a:gd name="T32" fmla="*/ 6 w 77"/>
                <a:gd name="T33" fmla="*/ 0 h 127"/>
                <a:gd name="T34" fmla="*/ 13 w 77"/>
                <a:gd name="T35" fmla="*/ 0 h 127"/>
                <a:gd name="T36" fmla="*/ 25 w 77"/>
                <a:gd name="T37" fmla="*/ 2 h 127"/>
                <a:gd name="T38" fmla="*/ 36 w 77"/>
                <a:gd name="T39" fmla="*/ 5 h 127"/>
                <a:gd name="T40" fmla="*/ 46 w 77"/>
                <a:gd name="T41" fmla="*/ 2 h 127"/>
                <a:gd name="T42" fmla="*/ 55 w 77"/>
                <a:gd name="T43" fmla="*/ 4 h 127"/>
                <a:gd name="T44" fmla="*/ 61 w 77"/>
                <a:gd name="T45" fmla="*/ 10 h 127"/>
                <a:gd name="T46" fmla="*/ 63 w 77"/>
                <a:gd name="T47" fmla="*/ 16 h 127"/>
                <a:gd name="T48" fmla="*/ 57 w 77"/>
                <a:gd name="T49" fmla="*/ 32 h 127"/>
                <a:gd name="T50" fmla="*/ 56 w 77"/>
                <a:gd name="T51" fmla="*/ 36 h 127"/>
                <a:gd name="T52" fmla="*/ 56 w 77"/>
                <a:gd name="T53" fmla="*/ 47 h 127"/>
                <a:gd name="T54" fmla="*/ 62 w 77"/>
                <a:gd name="T55" fmla="*/ 51 h 127"/>
                <a:gd name="T56" fmla="*/ 71 w 77"/>
                <a:gd name="T57" fmla="*/ 50 h 127"/>
                <a:gd name="T58" fmla="*/ 71 w 77"/>
                <a:gd name="T59" fmla="*/ 57 h 127"/>
                <a:gd name="T60" fmla="*/ 64 w 77"/>
                <a:gd name="T61" fmla="*/ 68 h 127"/>
                <a:gd name="T62" fmla="*/ 61 w 77"/>
                <a:gd name="T63" fmla="*/ 80 h 127"/>
                <a:gd name="T64" fmla="*/ 76 w 77"/>
                <a:gd name="T65"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127">
                  <a:moveTo>
                    <a:pt x="76" y="103"/>
                  </a:moveTo>
                  <a:lnTo>
                    <a:pt x="69" y="104"/>
                  </a:lnTo>
                  <a:lnTo>
                    <a:pt x="64" y="106"/>
                  </a:lnTo>
                  <a:lnTo>
                    <a:pt x="57" y="107"/>
                  </a:lnTo>
                  <a:lnTo>
                    <a:pt x="48" y="110"/>
                  </a:lnTo>
                  <a:lnTo>
                    <a:pt x="41" y="115"/>
                  </a:lnTo>
                  <a:lnTo>
                    <a:pt x="38" y="119"/>
                  </a:lnTo>
                  <a:lnTo>
                    <a:pt x="34" y="124"/>
                  </a:lnTo>
                  <a:lnTo>
                    <a:pt x="29" y="126"/>
                  </a:lnTo>
                  <a:lnTo>
                    <a:pt x="28" y="126"/>
                  </a:lnTo>
                  <a:lnTo>
                    <a:pt x="28" y="122"/>
                  </a:lnTo>
                  <a:lnTo>
                    <a:pt x="26" y="119"/>
                  </a:lnTo>
                  <a:lnTo>
                    <a:pt x="21" y="112"/>
                  </a:lnTo>
                  <a:lnTo>
                    <a:pt x="15" y="107"/>
                  </a:lnTo>
                  <a:lnTo>
                    <a:pt x="10" y="103"/>
                  </a:lnTo>
                  <a:lnTo>
                    <a:pt x="5" y="96"/>
                  </a:lnTo>
                  <a:lnTo>
                    <a:pt x="2" y="90"/>
                  </a:lnTo>
                  <a:lnTo>
                    <a:pt x="0" y="81"/>
                  </a:lnTo>
                  <a:lnTo>
                    <a:pt x="0" y="73"/>
                  </a:lnTo>
                  <a:lnTo>
                    <a:pt x="1" y="69"/>
                  </a:lnTo>
                  <a:lnTo>
                    <a:pt x="4" y="62"/>
                  </a:lnTo>
                  <a:lnTo>
                    <a:pt x="8" y="55"/>
                  </a:lnTo>
                  <a:lnTo>
                    <a:pt x="8" y="49"/>
                  </a:lnTo>
                  <a:lnTo>
                    <a:pt x="9" y="44"/>
                  </a:lnTo>
                  <a:lnTo>
                    <a:pt x="8" y="38"/>
                  </a:lnTo>
                  <a:lnTo>
                    <a:pt x="7" y="32"/>
                  </a:lnTo>
                  <a:lnTo>
                    <a:pt x="6" y="33"/>
                  </a:lnTo>
                  <a:lnTo>
                    <a:pt x="6" y="27"/>
                  </a:lnTo>
                  <a:lnTo>
                    <a:pt x="5" y="22"/>
                  </a:lnTo>
                  <a:lnTo>
                    <a:pt x="2" y="18"/>
                  </a:lnTo>
                  <a:lnTo>
                    <a:pt x="0" y="10"/>
                  </a:lnTo>
                  <a:lnTo>
                    <a:pt x="1" y="7"/>
                  </a:lnTo>
                  <a:lnTo>
                    <a:pt x="3" y="2"/>
                  </a:lnTo>
                  <a:lnTo>
                    <a:pt x="6" y="0"/>
                  </a:lnTo>
                  <a:lnTo>
                    <a:pt x="8" y="0"/>
                  </a:lnTo>
                  <a:lnTo>
                    <a:pt x="13" y="0"/>
                  </a:lnTo>
                  <a:lnTo>
                    <a:pt x="18" y="1"/>
                  </a:lnTo>
                  <a:lnTo>
                    <a:pt x="25" y="2"/>
                  </a:lnTo>
                  <a:lnTo>
                    <a:pt x="31" y="4"/>
                  </a:lnTo>
                  <a:lnTo>
                    <a:pt x="36" y="5"/>
                  </a:lnTo>
                  <a:lnTo>
                    <a:pt x="39" y="4"/>
                  </a:lnTo>
                  <a:lnTo>
                    <a:pt x="46" y="2"/>
                  </a:lnTo>
                  <a:lnTo>
                    <a:pt x="52" y="2"/>
                  </a:lnTo>
                  <a:lnTo>
                    <a:pt x="55" y="4"/>
                  </a:lnTo>
                  <a:lnTo>
                    <a:pt x="58" y="7"/>
                  </a:lnTo>
                  <a:lnTo>
                    <a:pt x="61" y="10"/>
                  </a:lnTo>
                  <a:lnTo>
                    <a:pt x="61" y="12"/>
                  </a:lnTo>
                  <a:lnTo>
                    <a:pt x="63" y="16"/>
                  </a:lnTo>
                  <a:lnTo>
                    <a:pt x="61" y="23"/>
                  </a:lnTo>
                  <a:lnTo>
                    <a:pt x="57" y="32"/>
                  </a:lnTo>
                  <a:lnTo>
                    <a:pt x="57" y="33"/>
                  </a:lnTo>
                  <a:lnTo>
                    <a:pt x="56" y="36"/>
                  </a:lnTo>
                  <a:lnTo>
                    <a:pt x="55" y="42"/>
                  </a:lnTo>
                  <a:lnTo>
                    <a:pt x="56" y="47"/>
                  </a:lnTo>
                  <a:lnTo>
                    <a:pt x="58" y="50"/>
                  </a:lnTo>
                  <a:lnTo>
                    <a:pt x="62" y="51"/>
                  </a:lnTo>
                  <a:lnTo>
                    <a:pt x="68" y="49"/>
                  </a:lnTo>
                  <a:lnTo>
                    <a:pt x="71" y="50"/>
                  </a:lnTo>
                  <a:lnTo>
                    <a:pt x="71" y="56"/>
                  </a:lnTo>
                  <a:lnTo>
                    <a:pt x="71" y="57"/>
                  </a:lnTo>
                  <a:lnTo>
                    <a:pt x="69" y="61"/>
                  </a:lnTo>
                  <a:lnTo>
                    <a:pt x="64" y="68"/>
                  </a:lnTo>
                  <a:lnTo>
                    <a:pt x="61" y="75"/>
                  </a:lnTo>
                  <a:lnTo>
                    <a:pt x="61" y="80"/>
                  </a:lnTo>
                  <a:lnTo>
                    <a:pt x="64" y="84"/>
                  </a:lnTo>
                  <a:lnTo>
                    <a:pt x="76" y="10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8" name="Freeform 226"/>
            <p:cNvSpPr>
              <a:spLocks/>
            </p:cNvSpPr>
            <p:nvPr/>
          </p:nvSpPr>
          <p:spPr bwMode="auto">
            <a:xfrm>
              <a:off x="2544" y="2398"/>
              <a:ext cx="132" cy="131"/>
            </a:xfrm>
            <a:custGeom>
              <a:avLst/>
              <a:gdLst>
                <a:gd name="T0" fmla="*/ 127 w 132"/>
                <a:gd name="T1" fmla="*/ 116 h 131"/>
                <a:gd name="T2" fmla="*/ 112 w 132"/>
                <a:gd name="T3" fmla="*/ 110 h 131"/>
                <a:gd name="T4" fmla="*/ 90 w 132"/>
                <a:gd name="T5" fmla="*/ 108 h 131"/>
                <a:gd name="T6" fmla="*/ 67 w 132"/>
                <a:gd name="T7" fmla="*/ 110 h 131"/>
                <a:gd name="T8" fmla="*/ 58 w 132"/>
                <a:gd name="T9" fmla="*/ 113 h 131"/>
                <a:gd name="T10" fmla="*/ 54 w 132"/>
                <a:gd name="T11" fmla="*/ 118 h 131"/>
                <a:gd name="T12" fmla="*/ 47 w 132"/>
                <a:gd name="T13" fmla="*/ 127 h 131"/>
                <a:gd name="T14" fmla="*/ 39 w 132"/>
                <a:gd name="T15" fmla="*/ 130 h 131"/>
                <a:gd name="T16" fmla="*/ 28 w 132"/>
                <a:gd name="T17" fmla="*/ 129 h 131"/>
                <a:gd name="T18" fmla="*/ 20 w 132"/>
                <a:gd name="T19" fmla="*/ 125 h 131"/>
                <a:gd name="T20" fmla="*/ 20 w 132"/>
                <a:gd name="T21" fmla="*/ 124 h 131"/>
                <a:gd name="T22" fmla="*/ 21 w 132"/>
                <a:gd name="T23" fmla="*/ 110 h 131"/>
                <a:gd name="T24" fmla="*/ 21 w 132"/>
                <a:gd name="T25" fmla="*/ 102 h 131"/>
                <a:gd name="T26" fmla="*/ 9 w 132"/>
                <a:gd name="T27" fmla="*/ 99 h 131"/>
                <a:gd name="T28" fmla="*/ 4 w 132"/>
                <a:gd name="T29" fmla="*/ 92 h 131"/>
                <a:gd name="T30" fmla="*/ 8 w 132"/>
                <a:gd name="T31" fmla="*/ 82 h 131"/>
                <a:gd name="T32" fmla="*/ 9 w 132"/>
                <a:gd name="T33" fmla="*/ 75 h 131"/>
                <a:gd name="T34" fmla="*/ 6 w 132"/>
                <a:gd name="T35" fmla="*/ 64 h 131"/>
                <a:gd name="T36" fmla="*/ 1 w 132"/>
                <a:gd name="T37" fmla="*/ 63 h 131"/>
                <a:gd name="T38" fmla="*/ 0 w 132"/>
                <a:gd name="T39" fmla="*/ 60 h 131"/>
                <a:gd name="T40" fmla="*/ 1 w 132"/>
                <a:gd name="T41" fmla="*/ 56 h 131"/>
                <a:gd name="T42" fmla="*/ 6 w 132"/>
                <a:gd name="T43" fmla="*/ 55 h 131"/>
                <a:gd name="T44" fmla="*/ 9 w 132"/>
                <a:gd name="T45" fmla="*/ 53 h 131"/>
                <a:gd name="T46" fmla="*/ 12 w 132"/>
                <a:gd name="T47" fmla="*/ 50 h 131"/>
                <a:gd name="T48" fmla="*/ 12 w 132"/>
                <a:gd name="T49" fmla="*/ 35 h 131"/>
                <a:gd name="T50" fmla="*/ 9 w 132"/>
                <a:gd name="T51" fmla="*/ 15 h 131"/>
                <a:gd name="T52" fmla="*/ 17 w 132"/>
                <a:gd name="T53" fmla="*/ 5 h 131"/>
                <a:gd name="T54" fmla="*/ 31 w 132"/>
                <a:gd name="T55" fmla="*/ 3 h 131"/>
                <a:gd name="T56" fmla="*/ 44 w 132"/>
                <a:gd name="T57" fmla="*/ 1 h 131"/>
                <a:gd name="T58" fmla="*/ 46 w 132"/>
                <a:gd name="T59" fmla="*/ 6 h 131"/>
                <a:gd name="T60" fmla="*/ 51 w 132"/>
                <a:gd name="T61" fmla="*/ 14 h 131"/>
                <a:gd name="T62" fmla="*/ 58 w 132"/>
                <a:gd name="T63" fmla="*/ 19 h 131"/>
                <a:gd name="T64" fmla="*/ 81 w 132"/>
                <a:gd name="T65" fmla="*/ 18 h 131"/>
                <a:gd name="T66" fmla="*/ 95 w 132"/>
                <a:gd name="T67" fmla="*/ 16 h 131"/>
                <a:gd name="T68" fmla="*/ 109 w 132"/>
                <a:gd name="T69" fmla="*/ 22 h 131"/>
                <a:gd name="T70" fmla="*/ 111 w 132"/>
                <a:gd name="T71" fmla="*/ 34 h 131"/>
                <a:gd name="T72" fmla="*/ 110 w 132"/>
                <a:gd name="T73" fmla="*/ 45 h 131"/>
                <a:gd name="T74" fmla="*/ 103 w 132"/>
                <a:gd name="T75" fmla="*/ 59 h 131"/>
                <a:gd name="T76" fmla="*/ 102 w 132"/>
                <a:gd name="T77" fmla="*/ 71 h 131"/>
                <a:gd name="T78" fmla="*/ 107 w 132"/>
                <a:gd name="T79" fmla="*/ 86 h 131"/>
                <a:gd name="T80" fmla="*/ 117 w 132"/>
                <a:gd name="T81" fmla="*/ 97 h 131"/>
                <a:gd name="T82" fmla="*/ 128 w 132"/>
                <a:gd name="T83" fmla="*/ 109 h 131"/>
                <a:gd name="T84" fmla="*/ 130 w 132"/>
                <a:gd name="T85" fmla="*/ 1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131">
                  <a:moveTo>
                    <a:pt x="131" y="116"/>
                  </a:moveTo>
                  <a:lnTo>
                    <a:pt x="127" y="116"/>
                  </a:lnTo>
                  <a:lnTo>
                    <a:pt x="119" y="112"/>
                  </a:lnTo>
                  <a:lnTo>
                    <a:pt x="112" y="110"/>
                  </a:lnTo>
                  <a:lnTo>
                    <a:pt x="105" y="109"/>
                  </a:lnTo>
                  <a:lnTo>
                    <a:pt x="90" y="108"/>
                  </a:lnTo>
                  <a:lnTo>
                    <a:pt x="78" y="107"/>
                  </a:lnTo>
                  <a:lnTo>
                    <a:pt x="67" y="110"/>
                  </a:lnTo>
                  <a:lnTo>
                    <a:pt x="60" y="112"/>
                  </a:lnTo>
                  <a:lnTo>
                    <a:pt x="58" y="113"/>
                  </a:lnTo>
                  <a:lnTo>
                    <a:pt x="56" y="114"/>
                  </a:lnTo>
                  <a:lnTo>
                    <a:pt x="54" y="118"/>
                  </a:lnTo>
                  <a:lnTo>
                    <a:pt x="52" y="123"/>
                  </a:lnTo>
                  <a:lnTo>
                    <a:pt x="47" y="127"/>
                  </a:lnTo>
                  <a:lnTo>
                    <a:pt x="43" y="129"/>
                  </a:lnTo>
                  <a:lnTo>
                    <a:pt x="39" y="130"/>
                  </a:lnTo>
                  <a:lnTo>
                    <a:pt x="34" y="130"/>
                  </a:lnTo>
                  <a:lnTo>
                    <a:pt x="28" y="129"/>
                  </a:lnTo>
                  <a:lnTo>
                    <a:pt x="24" y="127"/>
                  </a:lnTo>
                  <a:lnTo>
                    <a:pt x="20" y="125"/>
                  </a:lnTo>
                  <a:lnTo>
                    <a:pt x="20" y="123"/>
                  </a:lnTo>
                  <a:lnTo>
                    <a:pt x="20" y="124"/>
                  </a:lnTo>
                  <a:lnTo>
                    <a:pt x="21" y="119"/>
                  </a:lnTo>
                  <a:lnTo>
                    <a:pt x="21" y="110"/>
                  </a:lnTo>
                  <a:lnTo>
                    <a:pt x="21" y="107"/>
                  </a:lnTo>
                  <a:lnTo>
                    <a:pt x="21" y="102"/>
                  </a:lnTo>
                  <a:lnTo>
                    <a:pt x="19" y="97"/>
                  </a:lnTo>
                  <a:lnTo>
                    <a:pt x="9" y="99"/>
                  </a:lnTo>
                  <a:lnTo>
                    <a:pt x="5" y="97"/>
                  </a:lnTo>
                  <a:lnTo>
                    <a:pt x="4" y="92"/>
                  </a:lnTo>
                  <a:lnTo>
                    <a:pt x="5" y="87"/>
                  </a:lnTo>
                  <a:lnTo>
                    <a:pt x="8" y="82"/>
                  </a:lnTo>
                  <a:lnTo>
                    <a:pt x="9" y="77"/>
                  </a:lnTo>
                  <a:lnTo>
                    <a:pt x="9" y="75"/>
                  </a:lnTo>
                  <a:lnTo>
                    <a:pt x="8" y="71"/>
                  </a:lnTo>
                  <a:lnTo>
                    <a:pt x="6" y="64"/>
                  </a:lnTo>
                  <a:lnTo>
                    <a:pt x="4" y="63"/>
                  </a:lnTo>
                  <a:lnTo>
                    <a:pt x="1" y="63"/>
                  </a:lnTo>
                  <a:lnTo>
                    <a:pt x="0" y="62"/>
                  </a:lnTo>
                  <a:lnTo>
                    <a:pt x="0" y="60"/>
                  </a:lnTo>
                  <a:lnTo>
                    <a:pt x="0" y="57"/>
                  </a:lnTo>
                  <a:lnTo>
                    <a:pt x="1" y="56"/>
                  </a:lnTo>
                  <a:lnTo>
                    <a:pt x="4" y="55"/>
                  </a:lnTo>
                  <a:lnTo>
                    <a:pt x="6" y="55"/>
                  </a:lnTo>
                  <a:lnTo>
                    <a:pt x="8" y="54"/>
                  </a:lnTo>
                  <a:lnTo>
                    <a:pt x="9" y="53"/>
                  </a:lnTo>
                  <a:lnTo>
                    <a:pt x="11" y="52"/>
                  </a:lnTo>
                  <a:lnTo>
                    <a:pt x="12" y="50"/>
                  </a:lnTo>
                  <a:lnTo>
                    <a:pt x="11" y="41"/>
                  </a:lnTo>
                  <a:lnTo>
                    <a:pt x="12" y="35"/>
                  </a:lnTo>
                  <a:lnTo>
                    <a:pt x="10" y="28"/>
                  </a:lnTo>
                  <a:lnTo>
                    <a:pt x="9" y="15"/>
                  </a:lnTo>
                  <a:lnTo>
                    <a:pt x="8" y="8"/>
                  </a:lnTo>
                  <a:lnTo>
                    <a:pt x="17" y="5"/>
                  </a:lnTo>
                  <a:lnTo>
                    <a:pt x="22" y="4"/>
                  </a:lnTo>
                  <a:lnTo>
                    <a:pt x="31" y="3"/>
                  </a:lnTo>
                  <a:lnTo>
                    <a:pt x="38" y="2"/>
                  </a:lnTo>
                  <a:lnTo>
                    <a:pt x="44" y="1"/>
                  </a:lnTo>
                  <a:lnTo>
                    <a:pt x="45" y="0"/>
                  </a:lnTo>
                  <a:lnTo>
                    <a:pt x="46" y="6"/>
                  </a:lnTo>
                  <a:lnTo>
                    <a:pt x="47" y="10"/>
                  </a:lnTo>
                  <a:lnTo>
                    <a:pt x="51" y="14"/>
                  </a:lnTo>
                  <a:lnTo>
                    <a:pt x="53" y="16"/>
                  </a:lnTo>
                  <a:lnTo>
                    <a:pt x="58" y="19"/>
                  </a:lnTo>
                  <a:lnTo>
                    <a:pt x="70" y="20"/>
                  </a:lnTo>
                  <a:lnTo>
                    <a:pt x="81" y="18"/>
                  </a:lnTo>
                  <a:lnTo>
                    <a:pt x="88" y="16"/>
                  </a:lnTo>
                  <a:lnTo>
                    <a:pt x="95" y="16"/>
                  </a:lnTo>
                  <a:lnTo>
                    <a:pt x="102" y="19"/>
                  </a:lnTo>
                  <a:lnTo>
                    <a:pt x="109" y="22"/>
                  </a:lnTo>
                  <a:lnTo>
                    <a:pt x="110" y="28"/>
                  </a:lnTo>
                  <a:lnTo>
                    <a:pt x="111" y="34"/>
                  </a:lnTo>
                  <a:lnTo>
                    <a:pt x="110" y="39"/>
                  </a:lnTo>
                  <a:lnTo>
                    <a:pt x="110" y="45"/>
                  </a:lnTo>
                  <a:lnTo>
                    <a:pt x="106" y="52"/>
                  </a:lnTo>
                  <a:lnTo>
                    <a:pt x="103" y="59"/>
                  </a:lnTo>
                  <a:lnTo>
                    <a:pt x="102" y="63"/>
                  </a:lnTo>
                  <a:lnTo>
                    <a:pt x="102" y="71"/>
                  </a:lnTo>
                  <a:lnTo>
                    <a:pt x="104" y="80"/>
                  </a:lnTo>
                  <a:lnTo>
                    <a:pt x="107" y="86"/>
                  </a:lnTo>
                  <a:lnTo>
                    <a:pt x="112" y="93"/>
                  </a:lnTo>
                  <a:lnTo>
                    <a:pt x="117" y="97"/>
                  </a:lnTo>
                  <a:lnTo>
                    <a:pt x="123" y="102"/>
                  </a:lnTo>
                  <a:lnTo>
                    <a:pt x="128" y="109"/>
                  </a:lnTo>
                  <a:lnTo>
                    <a:pt x="130" y="112"/>
                  </a:lnTo>
                  <a:lnTo>
                    <a:pt x="130" y="116"/>
                  </a:lnTo>
                  <a:lnTo>
                    <a:pt x="131" y="11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099" name="Freeform 227"/>
            <p:cNvSpPr>
              <a:spLocks/>
            </p:cNvSpPr>
            <p:nvPr/>
          </p:nvSpPr>
          <p:spPr bwMode="auto">
            <a:xfrm>
              <a:off x="2589" y="2297"/>
              <a:ext cx="152" cy="125"/>
            </a:xfrm>
            <a:custGeom>
              <a:avLst/>
              <a:gdLst>
                <a:gd name="T0" fmla="*/ 0 w 152"/>
                <a:gd name="T1" fmla="*/ 96 h 125"/>
                <a:gd name="T2" fmla="*/ 2 w 152"/>
                <a:gd name="T3" fmla="*/ 87 h 125"/>
                <a:gd name="T4" fmla="*/ 16 w 152"/>
                <a:gd name="T5" fmla="*/ 67 h 125"/>
                <a:gd name="T6" fmla="*/ 29 w 152"/>
                <a:gd name="T7" fmla="*/ 59 h 125"/>
                <a:gd name="T8" fmla="*/ 48 w 152"/>
                <a:gd name="T9" fmla="*/ 45 h 125"/>
                <a:gd name="T10" fmla="*/ 55 w 152"/>
                <a:gd name="T11" fmla="*/ 31 h 125"/>
                <a:gd name="T12" fmla="*/ 63 w 152"/>
                <a:gd name="T13" fmla="*/ 18 h 125"/>
                <a:gd name="T14" fmla="*/ 73 w 152"/>
                <a:gd name="T15" fmla="*/ 15 h 125"/>
                <a:gd name="T16" fmla="*/ 86 w 152"/>
                <a:gd name="T17" fmla="*/ 16 h 125"/>
                <a:gd name="T18" fmla="*/ 93 w 152"/>
                <a:gd name="T19" fmla="*/ 13 h 125"/>
                <a:gd name="T20" fmla="*/ 103 w 152"/>
                <a:gd name="T21" fmla="*/ 1 h 125"/>
                <a:gd name="T22" fmla="*/ 112 w 152"/>
                <a:gd name="T23" fmla="*/ 0 h 125"/>
                <a:gd name="T24" fmla="*/ 118 w 152"/>
                <a:gd name="T25" fmla="*/ 3 h 125"/>
                <a:gd name="T26" fmla="*/ 119 w 152"/>
                <a:gd name="T27" fmla="*/ 10 h 125"/>
                <a:gd name="T28" fmla="*/ 116 w 152"/>
                <a:gd name="T29" fmla="*/ 24 h 125"/>
                <a:gd name="T30" fmla="*/ 122 w 152"/>
                <a:gd name="T31" fmla="*/ 34 h 125"/>
                <a:gd name="T32" fmla="*/ 136 w 152"/>
                <a:gd name="T33" fmla="*/ 40 h 125"/>
                <a:gd name="T34" fmla="*/ 140 w 152"/>
                <a:gd name="T35" fmla="*/ 44 h 125"/>
                <a:gd name="T36" fmla="*/ 149 w 152"/>
                <a:gd name="T37" fmla="*/ 59 h 125"/>
                <a:gd name="T38" fmla="*/ 146 w 152"/>
                <a:gd name="T39" fmla="*/ 68 h 125"/>
                <a:gd name="T40" fmla="*/ 142 w 152"/>
                <a:gd name="T41" fmla="*/ 73 h 125"/>
                <a:gd name="T42" fmla="*/ 138 w 152"/>
                <a:gd name="T43" fmla="*/ 85 h 125"/>
                <a:gd name="T44" fmla="*/ 131 w 152"/>
                <a:gd name="T45" fmla="*/ 87 h 125"/>
                <a:gd name="T46" fmla="*/ 126 w 152"/>
                <a:gd name="T47" fmla="*/ 87 h 125"/>
                <a:gd name="T48" fmla="*/ 109 w 152"/>
                <a:gd name="T49" fmla="*/ 93 h 125"/>
                <a:gd name="T50" fmla="*/ 96 w 152"/>
                <a:gd name="T51" fmla="*/ 95 h 125"/>
                <a:gd name="T52" fmla="*/ 88 w 152"/>
                <a:gd name="T53" fmla="*/ 95 h 125"/>
                <a:gd name="T54" fmla="*/ 75 w 152"/>
                <a:gd name="T55" fmla="*/ 92 h 125"/>
                <a:gd name="T56" fmla="*/ 65 w 152"/>
                <a:gd name="T57" fmla="*/ 91 h 125"/>
                <a:gd name="T58" fmla="*/ 60 w 152"/>
                <a:gd name="T59" fmla="*/ 93 h 125"/>
                <a:gd name="T60" fmla="*/ 57 w 152"/>
                <a:gd name="T61" fmla="*/ 101 h 125"/>
                <a:gd name="T62" fmla="*/ 62 w 152"/>
                <a:gd name="T63" fmla="*/ 113 h 125"/>
                <a:gd name="T64" fmla="*/ 63 w 152"/>
                <a:gd name="T65" fmla="*/ 124 h 125"/>
                <a:gd name="T66" fmla="*/ 57 w 152"/>
                <a:gd name="T67" fmla="*/ 120 h 125"/>
                <a:gd name="T68" fmla="*/ 43 w 152"/>
                <a:gd name="T69" fmla="*/ 117 h 125"/>
                <a:gd name="T70" fmla="*/ 25 w 152"/>
                <a:gd name="T71" fmla="*/ 121 h 125"/>
                <a:gd name="T72" fmla="*/ 8 w 152"/>
                <a:gd name="T73" fmla="*/ 117 h 125"/>
                <a:gd name="T74" fmla="*/ 2 w 152"/>
                <a:gd name="T75" fmla="*/ 111 h 125"/>
                <a:gd name="T76" fmla="*/ 0 w 152"/>
                <a:gd name="T77" fmla="*/ 10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25">
                  <a:moveTo>
                    <a:pt x="0" y="101"/>
                  </a:moveTo>
                  <a:lnTo>
                    <a:pt x="0" y="96"/>
                  </a:lnTo>
                  <a:lnTo>
                    <a:pt x="1" y="92"/>
                  </a:lnTo>
                  <a:lnTo>
                    <a:pt x="2" y="87"/>
                  </a:lnTo>
                  <a:lnTo>
                    <a:pt x="8" y="77"/>
                  </a:lnTo>
                  <a:lnTo>
                    <a:pt x="16" y="67"/>
                  </a:lnTo>
                  <a:lnTo>
                    <a:pt x="21" y="64"/>
                  </a:lnTo>
                  <a:lnTo>
                    <a:pt x="29" y="59"/>
                  </a:lnTo>
                  <a:lnTo>
                    <a:pt x="35" y="56"/>
                  </a:lnTo>
                  <a:lnTo>
                    <a:pt x="48" y="45"/>
                  </a:lnTo>
                  <a:lnTo>
                    <a:pt x="53" y="41"/>
                  </a:lnTo>
                  <a:lnTo>
                    <a:pt x="55" y="31"/>
                  </a:lnTo>
                  <a:lnTo>
                    <a:pt x="57" y="25"/>
                  </a:lnTo>
                  <a:lnTo>
                    <a:pt x="63" y="18"/>
                  </a:lnTo>
                  <a:lnTo>
                    <a:pt x="67" y="16"/>
                  </a:lnTo>
                  <a:lnTo>
                    <a:pt x="73" y="15"/>
                  </a:lnTo>
                  <a:lnTo>
                    <a:pt x="77" y="15"/>
                  </a:lnTo>
                  <a:lnTo>
                    <a:pt x="86" y="16"/>
                  </a:lnTo>
                  <a:lnTo>
                    <a:pt x="89" y="15"/>
                  </a:lnTo>
                  <a:lnTo>
                    <a:pt x="93" y="13"/>
                  </a:lnTo>
                  <a:lnTo>
                    <a:pt x="98" y="5"/>
                  </a:lnTo>
                  <a:lnTo>
                    <a:pt x="103" y="1"/>
                  </a:lnTo>
                  <a:lnTo>
                    <a:pt x="107" y="0"/>
                  </a:lnTo>
                  <a:lnTo>
                    <a:pt x="112" y="0"/>
                  </a:lnTo>
                  <a:lnTo>
                    <a:pt x="116" y="2"/>
                  </a:lnTo>
                  <a:lnTo>
                    <a:pt x="118" y="3"/>
                  </a:lnTo>
                  <a:lnTo>
                    <a:pt x="120" y="10"/>
                  </a:lnTo>
                  <a:lnTo>
                    <a:pt x="119" y="10"/>
                  </a:lnTo>
                  <a:lnTo>
                    <a:pt x="117" y="15"/>
                  </a:lnTo>
                  <a:lnTo>
                    <a:pt x="116" y="24"/>
                  </a:lnTo>
                  <a:lnTo>
                    <a:pt x="117" y="30"/>
                  </a:lnTo>
                  <a:lnTo>
                    <a:pt x="122" y="34"/>
                  </a:lnTo>
                  <a:lnTo>
                    <a:pt x="129" y="37"/>
                  </a:lnTo>
                  <a:lnTo>
                    <a:pt x="136" y="40"/>
                  </a:lnTo>
                  <a:lnTo>
                    <a:pt x="138" y="42"/>
                  </a:lnTo>
                  <a:lnTo>
                    <a:pt x="140" y="44"/>
                  </a:lnTo>
                  <a:lnTo>
                    <a:pt x="145" y="49"/>
                  </a:lnTo>
                  <a:lnTo>
                    <a:pt x="149" y="59"/>
                  </a:lnTo>
                  <a:lnTo>
                    <a:pt x="151" y="68"/>
                  </a:lnTo>
                  <a:lnTo>
                    <a:pt x="146" y="68"/>
                  </a:lnTo>
                  <a:lnTo>
                    <a:pt x="145" y="69"/>
                  </a:lnTo>
                  <a:lnTo>
                    <a:pt x="142" y="73"/>
                  </a:lnTo>
                  <a:lnTo>
                    <a:pt x="141" y="82"/>
                  </a:lnTo>
                  <a:lnTo>
                    <a:pt x="138" y="85"/>
                  </a:lnTo>
                  <a:lnTo>
                    <a:pt x="134" y="87"/>
                  </a:lnTo>
                  <a:lnTo>
                    <a:pt x="131" y="87"/>
                  </a:lnTo>
                  <a:lnTo>
                    <a:pt x="130" y="87"/>
                  </a:lnTo>
                  <a:lnTo>
                    <a:pt x="126" y="87"/>
                  </a:lnTo>
                  <a:lnTo>
                    <a:pt x="118" y="89"/>
                  </a:lnTo>
                  <a:lnTo>
                    <a:pt x="109" y="93"/>
                  </a:lnTo>
                  <a:lnTo>
                    <a:pt x="103" y="93"/>
                  </a:lnTo>
                  <a:lnTo>
                    <a:pt x="96" y="95"/>
                  </a:lnTo>
                  <a:lnTo>
                    <a:pt x="93" y="96"/>
                  </a:lnTo>
                  <a:lnTo>
                    <a:pt x="88" y="95"/>
                  </a:lnTo>
                  <a:lnTo>
                    <a:pt x="82" y="93"/>
                  </a:lnTo>
                  <a:lnTo>
                    <a:pt x="75" y="92"/>
                  </a:lnTo>
                  <a:lnTo>
                    <a:pt x="70" y="91"/>
                  </a:lnTo>
                  <a:lnTo>
                    <a:pt x="65" y="91"/>
                  </a:lnTo>
                  <a:lnTo>
                    <a:pt x="63" y="91"/>
                  </a:lnTo>
                  <a:lnTo>
                    <a:pt x="60" y="93"/>
                  </a:lnTo>
                  <a:lnTo>
                    <a:pt x="58" y="98"/>
                  </a:lnTo>
                  <a:lnTo>
                    <a:pt x="57" y="101"/>
                  </a:lnTo>
                  <a:lnTo>
                    <a:pt x="59" y="109"/>
                  </a:lnTo>
                  <a:lnTo>
                    <a:pt x="62" y="113"/>
                  </a:lnTo>
                  <a:lnTo>
                    <a:pt x="63" y="118"/>
                  </a:lnTo>
                  <a:lnTo>
                    <a:pt x="63" y="124"/>
                  </a:lnTo>
                  <a:lnTo>
                    <a:pt x="64" y="123"/>
                  </a:lnTo>
                  <a:lnTo>
                    <a:pt x="57" y="120"/>
                  </a:lnTo>
                  <a:lnTo>
                    <a:pt x="50" y="117"/>
                  </a:lnTo>
                  <a:lnTo>
                    <a:pt x="43" y="117"/>
                  </a:lnTo>
                  <a:lnTo>
                    <a:pt x="36" y="119"/>
                  </a:lnTo>
                  <a:lnTo>
                    <a:pt x="25" y="121"/>
                  </a:lnTo>
                  <a:lnTo>
                    <a:pt x="13" y="120"/>
                  </a:lnTo>
                  <a:lnTo>
                    <a:pt x="8" y="117"/>
                  </a:lnTo>
                  <a:lnTo>
                    <a:pt x="6" y="115"/>
                  </a:lnTo>
                  <a:lnTo>
                    <a:pt x="2" y="111"/>
                  </a:lnTo>
                  <a:lnTo>
                    <a:pt x="1" y="107"/>
                  </a:lnTo>
                  <a:lnTo>
                    <a:pt x="0" y="10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0" name="Freeform 228"/>
            <p:cNvSpPr>
              <a:spLocks/>
            </p:cNvSpPr>
            <p:nvPr/>
          </p:nvSpPr>
          <p:spPr bwMode="auto">
            <a:xfrm>
              <a:off x="2406" y="2289"/>
              <a:ext cx="85" cy="90"/>
            </a:xfrm>
            <a:custGeom>
              <a:avLst/>
              <a:gdLst>
                <a:gd name="T0" fmla="*/ 7 w 85"/>
                <a:gd name="T1" fmla="*/ 62 h 90"/>
                <a:gd name="T2" fmla="*/ 0 w 85"/>
                <a:gd name="T3" fmla="*/ 46 h 90"/>
                <a:gd name="T4" fmla="*/ 0 w 85"/>
                <a:gd name="T5" fmla="*/ 35 h 90"/>
                <a:gd name="T6" fmla="*/ 9 w 85"/>
                <a:gd name="T7" fmla="*/ 20 h 90"/>
                <a:gd name="T8" fmla="*/ 16 w 85"/>
                <a:gd name="T9" fmla="*/ 16 h 90"/>
                <a:gd name="T10" fmla="*/ 23 w 85"/>
                <a:gd name="T11" fmla="*/ 8 h 90"/>
                <a:gd name="T12" fmla="*/ 33 w 85"/>
                <a:gd name="T13" fmla="*/ 1 h 90"/>
                <a:gd name="T14" fmla="*/ 42 w 85"/>
                <a:gd name="T15" fmla="*/ 1 h 90"/>
                <a:gd name="T16" fmla="*/ 51 w 85"/>
                <a:gd name="T17" fmla="*/ 8 h 90"/>
                <a:gd name="T18" fmla="*/ 56 w 85"/>
                <a:gd name="T19" fmla="*/ 15 h 90"/>
                <a:gd name="T20" fmla="*/ 65 w 85"/>
                <a:gd name="T21" fmla="*/ 16 h 90"/>
                <a:gd name="T22" fmla="*/ 69 w 85"/>
                <a:gd name="T23" fmla="*/ 21 h 90"/>
                <a:gd name="T24" fmla="*/ 71 w 85"/>
                <a:gd name="T25" fmla="*/ 30 h 90"/>
                <a:gd name="T26" fmla="*/ 80 w 85"/>
                <a:gd name="T27" fmla="*/ 37 h 90"/>
                <a:gd name="T28" fmla="*/ 84 w 85"/>
                <a:gd name="T29" fmla="*/ 47 h 90"/>
                <a:gd name="T30" fmla="*/ 82 w 85"/>
                <a:gd name="T31" fmla="*/ 57 h 90"/>
                <a:gd name="T32" fmla="*/ 74 w 85"/>
                <a:gd name="T33" fmla="*/ 73 h 90"/>
                <a:gd name="T34" fmla="*/ 80 w 85"/>
                <a:gd name="T35" fmla="*/ 86 h 90"/>
                <a:gd name="T36" fmla="*/ 68 w 85"/>
                <a:gd name="T37" fmla="*/ 84 h 90"/>
                <a:gd name="T38" fmla="*/ 53 w 85"/>
                <a:gd name="T39" fmla="*/ 87 h 90"/>
                <a:gd name="T40" fmla="*/ 53 w 85"/>
                <a:gd name="T41" fmla="*/ 82 h 90"/>
                <a:gd name="T42" fmla="*/ 38 w 85"/>
                <a:gd name="T43" fmla="*/ 84 h 90"/>
                <a:gd name="T44" fmla="*/ 25 w 85"/>
                <a:gd name="T45" fmla="*/ 86 h 90"/>
                <a:gd name="T46" fmla="*/ 6 w 85"/>
                <a:gd name="T47" fmla="*/ 88 h 90"/>
                <a:gd name="T48" fmla="*/ 3 w 85"/>
                <a:gd name="T49" fmla="*/ 79 h 90"/>
                <a:gd name="T50" fmla="*/ 5 w 85"/>
                <a:gd name="T51" fmla="*/ 73 h 90"/>
                <a:gd name="T52" fmla="*/ 39 w 85"/>
                <a:gd name="T53" fmla="*/ 72 h 90"/>
                <a:gd name="T54" fmla="*/ 43 w 85"/>
                <a:gd name="T55" fmla="*/ 67 h 90"/>
                <a:gd name="T56" fmla="*/ 38 w 85"/>
                <a:gd name="T57" fmla="*/ 62 h 90"/>
                <a:gd name="T58" fmla="*/ 25 w 85"/>
                <a:gd name="T59" fmla="*/ 62 h 90"/>
                <a:gd name="T60" fmla="*/ 15 w 85"/>
                <a:gd name="T61" fmla="*/ 64 h 90"/>
                <a:gd name="T62" fmla="*/ 8 w 85"/>
                <a:gd name="T63"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90">
                  <a:moveTo>
                    <a:pt x="8" y="65"/>
                  </a:moveTo>
                  <a:lnTo>
                    <a:pt x="7" y="62"/>
                  </a:lnTo>
                  <a:lnTo>
                    <a:pt x="3" y="52"/>
                  </a:lnTo>
                  <a:lnTo>
                    <a:pt x="0" y="46"/>
                  </a:lnTo>
                  <a:lnTo>
                    <a:pt x="0" y="39"/>
                  </a:lnTo>
                  <a:lnTo>
                    <a:pt x="0" y="35"/>
                  </a:lnTo>
                  <a:lnTo>
                    <a:pt x="4" y="28"/>
                  </a:lnTo>
                  <a:lnTo>
                    <a:pt x="9" y="20"/>
                  </a:lnTo>
                  <a:lnTo>
                    <a:pt x="11" y="16"/>
                  </a:lnTo>
                  <a:lnTo>
                    <a:pt x="16" y="16"/>
                  </a:lnTo>
                  <a:lnTo>
                    <a:pt x="20" y="13"/>
                  </a:lnTo>
                  <a:lnTo>
                    <a:pt x="23" y="8"/>
                  </a:lnTo>
                  <a:lnTo>
                    <a:pt x="27" y="4"/>
                  </a:lnTo>
                  <a:lnTo>
                    <a:pt x="33" y="1"/>
                  </a:lnTo>
                  <a:lnTo>
                    <a:pt x="37" y="0"/>
                  </a:lnTo>
                  <a:lnTo>
                    <a:pt x="42" y="1"/>
                  </a:lnTo>
                  <a:lnTo>
                    <a:pt x="47" y="4"/>
                  </a:lnTo>
                  <a:lnTo>
                    <a:pt x="51" y="8"/>
                  </a:lnTo>
                  <a:lnTo>
                    <a:pt x="55" y="12"/>
                  </a:lnTo>
                  <a:lnTo>
                    <a:pt x="56" y="15"/>
                  </a:lnTo>
                  <a:lnTo>
                    <a:pt x="61" y="17"/>
                  </a:lnTo>
                  <a:lnTo>
                    <a:pt x="65" y="16"/>
                  </a:lnTo>
                  <a:lnTo>
                    <a:pt x="68" y="17"/>
                  </a:lnTo>
                  <a:lnTo>
                    <a:pt x="69" y="21"/>
                  </a:lnTo>
                  <a:lnTo>
                    <a:pt x="70" y="27"/>
                  </a:lnTo>
                  <a:lnTo>
                    <a:pt x="71" y="30"/>
                  </a:lnTo>
                  <a:lnTo>
                    <a:pt x="75" y="34"/>
                  </a:lnTo>
                  <a:lnTo>
                    <a:pt x="80" y="37"/>
                  </a:lnTo>
                  <a:lnTo>
                    <a:pt x="84" y="41"/>
                  </a:lnTo>
                  <a:lnTo>
                    <a:pt x="84" y="47"/>
                  </a:lnTo>
                  <a:lnTo>
                    <a:pt x="84" y="51"/>
                  </a:lnTo>
                  <a:lnTo>
                    <a:pt x="82" y="57"/>
                  </a:lnTo>
                  <a:lnTo>
                    <a:pt x="76" y="65"/>
                  </a:lnTo>
                  <a:lnTo>
                    <a:pt x="74" y="73"/>
                  </a:lnTo>
                  <a:lnTo>
                    <a:pt x="76" y="81"/>
                  </a:lnTo>
                  <a:lnTo>
                    <a:pt x="80" y="86"/>
                  </a:lnTo>
                  <a:lnTo>
                    <a:pt x="72" y="84"/>
                  </a:lnTo>
                  <a:lnTo>
                    <a:pt x="68" y="84"/>
                  </a:lnTo>
                  <a:lnTo>
                    <a:pt x="57" y="86"/>
                  </a:lnTo>
                  <a:lnTo>
                    <a:pt x="53" y="87"/>
                  </a:lnTo>
                  <a:lnTo>
                    <a:pt x="53" y="86"/>
                  </a:lnTo>
                  <a:lnTo>
                    <a:pt x="53" y="82"/>
                  </a:lnTo>
                  <a:lnTo>
                    <a:pt x="44" y="83"/>
                  </a:lnTo>
                  <a:lnTo>
                    <a:pt x="38" y="84"/>
                  </a:lnTo>
                  <a:lnTo>
                    <a:pt x="30" y="85"/>
                  </a:lnTo>
                  <a:lnTo>
                    <a:pt x="25" y="86"/>
                  </a:lnTo>
                  <a:lnTo>
                    <a:pt x="7" y="89"/>
                  </a:lnTo>
                  <a:lnTo>
                    <a:pt x="6" y="88"/>
                  </a:lnTo>
                  <a:lnTo>
                    <a:pt x="3" y="84"/>
                  </a:lnTo>
                  <a:lnTo>
                    <a:pt x="3" y="79"/>
                  </a:lnTo>
                  <a:lnTo>
                    <a:pt x="4" y="73"/>
                  </a:lnTo>
                  <a:lnTo>
                    <a:pt x="5" y="73"/>
                  </a:lnTo>
                  <a:lnTo>
                    <a:pt x="24" y="72"/>
                  </a:lnTo>
                  <a:lnTo>
                    <a:pt x="39" y="72"/>
                  </a:lnTo>
                  <a:lnTo>
                    <a:pt x="42" y="70"/>
                  </a:lnTo>
                  <a:lnTo>
                    <a:pt x="43" y="67"/>
                  </a:lnTo>
                  <a:lnTo>
                    <a:pt x="42" y="64"/>
                  </a:lnTo>
                  <a:lnTo>
                    <a:pt x="38" y="62"/>
                  </a:lnTo>
                  <a:lnTo>
                    <a:pt x="34" y="62"/>
                  </a:lnTo>
                  <a:lnTo>
                    <a:pt x="25" y="62"/>
                  </a:lnTo>
                  <a:lnTo>
                    <a:pt x="19" y="63"/>
                  </a:lnTo>
                  <a:lnTo>
                    <a:pt x="15" y="64"/>
                  </a:lnTo>
                  <a:lnTo>
                    <a:pt x="10" y="65"/>
                  </a:lnTo>
                  <a:lnTo>
                    <a:pt x="8" y="66"/>
                  </a:lnTo>
                  <a:lnTo>
                    <a:pt x="8" y="6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1" name="Freeform 229"/>
            <p:cNvSpPr>
              <a:spLocks/>
            </p:cNvSpPr>
            <p:nvPr/>
          </p:nvSpPr>
          <p:spPr bwMode="auto">
            <a:xfrm>
              <a:off x="2410" y="2351"/>
              <a:ext cx="40" cy="17"/>
            </a:xfrm>
            <a:custGeom>
              <a:avLst/>
              <a:gdLst>
                <a:gd name="T0" fmla="*/ 0 w 40"/>
                <a:gd name="T1" fmla="*/ 16 h 17"/>
                <a:gd name="T2" fmla="*/ 4 w 40"/>
                <a:gd name="T3" fmla="*/ 7 h 17"/>
                <a:gd name="T4" fmla="*/ 5 w 40"/>
                <a:gd name="T5" fmla="*/ 4 h 17"/>
                <a:gd name="T6" fmla="*/ 4 w 40"/>
                <a:gd name="T7" fmla="*/ 5 h 17"/>
                <a:gd name="T8" fmla="*/ 6 w 40"/>
                <a:gd name="T9" fmla="*/ 4 h 17"/>
                <a:gd name="T10" fmla="*/ 12 w 40"/>
                <a:gd name="T11" fmla="*/ 2 h 17"/>
                <a:gd name="T12" fmla="*/ 15 w 40"/>
                <a:gd name="T13" fmla="*/ 1 h 17"/>
                <a:gd name="T14" fmla="*/ 21 w 40"/>
                <a:gd name="T15" fmla="*/ 0 h 17"/>
                <a:gd name="T16" fmla="*/ 30 w 40"/>
                <a:gd name="T17" fmla="*/ 0 h 17"/>
                <a:gd name="T18" fmla="*/ 34 w 40"/>
                <a:gd name="T19" fmla="*/ 0 h 17"/>
                <a:gd name="T20" fmla="*/ 38 w 40"/>
                <a:gd name="T21" fmla="*/ 2 h 17"/>
                <a:gd name="T22" fmla="*/ 39 w 40"/>
                <a:gd name="T23" fmla="*/ 7 h 17"/>
                <a:gd name="T24" fmla="*/ 38 w 40"/>
                <a:gd name="T25" fmla="*/ 11 h 17"/>
                <a:gd name="T26" fmla="*/ 35 w 40"/>
                <a:gd name="T27" fmla="*/ 14 h 17"/>
                <a:gd name="T28" fmla="*/ 20 w 40"/>
                <a:gd name="T29" fmla="*/ 14 h 17"/>
                <a:gd name="T30" fmla="*/ 2 w 40"/>
                <a:gd name="T31" fmla="*/ 16 h 17"/>
                <a:gd name="T32" fmla="*/ 0 w 40"/>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7">
                  <a:moveTo>
                    <a:pt x="0" y="16"/>
                  </a:moveTo>
                  <a:lnTo>
                    <a:pt x="4" y="7"/>
                  </a:lnTo>
                  <a:lnTo>
                    <a:pt x="5" y="4"/>
                  </a:lnTo>
                  <a:lnTo>
                    <a:pt x="4" y="5"/>
                  </a:lnTo>
                  <a:lnTo>
                    <a:pt x="6" y="4"/>
                  </a:lnTo>
                  <a:lnTo>
                    <a:pt x="12" y="2"/>
                  </a:lnTo>
                  <a:lnTo>
                    <a:pt x="15" y="1"/>
                  </a:lnTo>
                  <a:lnTo>
                    <a:pt x="21" y="0"/>
                  </a:lnTo>
                  <a:lnTo>
                    <a:pt x="30" y="0"/>
                  </a:lnTo>
                  <a:lnTo>
                    <a:pt x="34" y="0"/>
                  </a:lnTo>
                  <a:lnTo>
                    <a:pt x="38" y="2"/>
                  </a:lnTo>
                  <a:lnTo>
                    <a:pt x="39" y="7"/>
                  </a:lnTo>
                  <a:lnTo>
                    <a:pt x="38" y="11"/>
                  </a:lnTo>
                  <a:lnTo>
                    <a:pt x="35" y="14"/>
                  </a:lnTo>
                  <a:lnTo>
                    <a:pt x="20" y="14"/>
                  </a:lnTo>
                  <a:lnTo>
                    <a:pt x="2" y="16"/>
                  </a:lnTo>
                  <a:lnTo>
                    <a:pt x="0" y="1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2" name="Freeform 230"/>
            <p:cNvSpPr>
              <a:spLocks/>
            </p:cNvSpPr>
            <p:nvPr/>
          </p:nvSpPr>
          <p:spPr bwMode="auto">
            <a:xfrm>
              <a:off x="2412" y="2372"/>
              <a:ext cx="48" cy="26"/>
            </a:xfrm>
            <a:custGeom>
              <a:avLst/>
              <a:gdLst>
                <a:gd name="T0" fmla="*/ 30 w 48"/>
                <a:gd name="T1" fmla="*/ 25 h 26"/>
                <a:gd name="T2" fmla="*/ 27 w 48"/>
                <a:gd name="T3" fmla="*/ 22 h 26"/>
                <a:gd name="T4" fmla="*/ 24 w 48"/>
                <a:gd name="T5" fmla="*/ 21 h 26"/>
                <a:gd name="T6" fmla="*/ 24 w 48"/>
                <a:gd name="T7" fmla="*/ 15 h 26"/>
                <a:gd name="T8" fmla="*/ 23 w 48"/>
                <a:gd name="T9" fmla="*/ 12 h 26"/>
                <a:gd name="T10" fmla="*/ 20 w 48"/>
                <a:gd name="T11" fmla="*/ 11 h 26"/>
                <a:gd name="T12" fmla="*/ 17 w 48"/>
                <a:gd name="T13" fmla="*/ 11 h 26"/>
                <a:gd name="T14" fmla="*/ 12 w 48"/>
                <a:gd name="T15" fmla="*/ 11 h 26"/>
                <a:gd name="T16" fmla="*/ 7 w 48"/>
                <a:gd name="T17" fmla="*/ 11 h 26"/>
                <a:gd name="T18" fmla="*/ 3 w 48"/>
                <a:gd name="T19" fmla="*/ 8 h 26"/>
                <a:gd name="T20" fmla="*/ 0 w 48"/>
                <a:gd name="T21" fmla="*/ 5 h 26"/>
                <a:gd name="T22" fmla="*/ 1 w 48"/>
                <a:gd name="T23" fmla="*/ 7 h 26"/>
                <a:gd name="T24" fmla="*/ 19 w 48"/>
                <a:gd name="T25" fmla="*/ 3 h 26"/>
                <a:gd name="T26" fmla="*/ 24 w 48"/>
                <a:gd name="T27" fmla="*/ 2 h 26"/>
                <a:gd name="T28" fmla="*/ 32 w 48"/>
                <a:gd name="T29" fmla="*/ 1 h 26"/>
                <a:gd name="T30" fmla="*/ 38 w 48"/>
                <a:gd name="T31" fmla="*/ 1 h 26"/>
                <a:gd name="T32" fmla="*/ 47 w 48"/>
                <a:gd name="T33" fmla="*/ 0 h 26"/>
                <a:gd name="T34" fmla="*/ 47 w 48"/>
                <a:gd name="T35" fmla="*/ 3 h 26"/>
                <a:gd name="T36" fmla="*/ 47 w 48"/>
                <a:gd name="T37" fmla="*/ 25 h 26"/>
                <a:gd name="T38" fmla="*/ 43 w 48"/>
                <a:gd name="T39" fmla="*/ 24 h 26"/>
                <a:gd name="T40" fmla="*/ 38 w 48"/>
                <a:gd name="T41" fmla="*/ 24 h 26"/>
                <a:gd name="T42" fmla="*/ 34 w 48"/>
                <a:gd name="T43" fmla="*/ 25 h 26"/>
                <a:gd name="T44" fmla="*/ 31 w 48"/>
                <a:gd name="T45" fmla="*/ 25 h 26"/>
                <a:gd name="T46" fmla="*/ 30 w 48"/>
                <a:gd name="T4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26">
                  <a:moveTo>
                    <a:pt x="30" y="25"/>
                  </a:moveTo>
                  <a:lnTo>
                    <a:pt x="27" y="22"/>
                  </a:lnTo>
                  <a:lnTo>
                    <a:pt x="24" y="21"/>
                  </a:lnTo>
                  <a:lnTo>
                    <a:pt x="24" y="15"/>
                  </a:lnTo>
                  <a:lnTo>
                    <a:pt x="23" y="12"/>
                  </a:lnTo>
                  <a:lnTo>
                    <a:pt x="20" y="11"/>
                  </a:lnTo>
                  <a:lnTo>
                    <a:pt x="17" y="11"/>
                  </a:lnTo>
                  <a:lnTo>
                    <a:pt x="12" y="11"/>
                  </a:lnTo>
                  <a:lnTo>
                    <a:pt x="7" y="11"/>
                  </a:lnTo>
                  <a:lnTo>
                    <a:pt x="3" y="8"/>
                  </a:lnTo>
                  <a:lnTo>
                    <a:pt x="0" y="5"/>
                  </a:lnTo>
                  <a:lnTo>
                    <a:pt x="1" y="7"/>
                  </a:lnTo>
                  <a:lnTo>
                    <a:pt x="19" y="3"/>
                  </a:lnTo>
                  <a:lnTo>
                    <a:pt x="24" y="2"/>
                  </a:lnTo>
                  <a:lnTo>
                    <a:pt x="32" y="1"/>
                  </a:lnTo>
                  <a:lnTo>
                    <a:pt x="38" y="1"/>
                  </a:lnTo>
                  <a:lnTo>
                    <a:pt x="47" y="0"/>
                  </a:lnTo>
                  <a:lnTo>
                    <a:pt x="47" y="3"/>
                  </a:lnTo>
                  <a:lnTo>
                    <a:pt x="47" y="25"/>
                  </a:lnTo>
                  <a:lnTo>
                    <a:pt x="43" y="24"/>
                  </a:lnTo>
                  <a:lnTo>
                    <a:pt x="38" y="24"/>
                  </a:lnTo>
                  <a:lnTo>
                    <a:pt x="34" y="25"/>
                  </a:lnTo>
                  <a:lnTo>
                    <a:pt x="31" y="25"/>
                  </a:lnTo>
                  <a:lnTo>
                    <a:pt x="30" y="2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3" name="Freeform 231"/>
            <p:cNvSpPr>
              <a:spLocks/>
            </p:cNvSpPr>
            <p:nvPr/>
          </p:nvSpPr>
          <p:spPr bwMode="auto">
            <a:xfrm>
              <a:off x="2442" y="2373"/>
              <a:ext cx="115" cy="94"/>
            </a:xfrm>
            <a:custGeom>
              <a:avLst/>
              <a:gdLst>
                <a:gd name="T0" fmla="*/ 24 w 115"/>
                <a:gd name="T1" fmla="*/ 56 h 94"/>
                <a:gd name="T2" fmla="*/ 15 w 115"/>
                <a:gd name="T3" fmla="*/ 55 h 94"/>
                <a:gd name="T4" fmla="*/ 9 w 115"/>
                <a:gd name="T5" fmla="*/ 50 h 94"/>
                <a:gd name="T6" fmla="*/ 3 w 115"/>
                <a:gd name="T7" fmla="*/ 36 h 94"/>
                <a:gd name="T8" fmla="*/ 2 w 115"/>
                <a:gd name="T9" fmla="*/ 28 h 94"/>
                <a:gd name="T10" fmla="*/ 1 w 115"/>
                <a:gd name="T11" fmla="*/ 24 h 94"/>
                <a:gd name="T12" fmla="*/ 8 w 115"/>
                <a:gd name="T13" fmla="*/ 23 h 94"/>
                <a:gd name="T14" fmla="*/ 17 w 115"/>
                <a:gd name="T15" fmla="*/ 24 h 94"/>
                <a:gd name="T16" fmla="*/ 17 w 115"/>
                <a:gd name="T17" fmla="*/ 3 h 94"/>
                <a:gd name="T18" fmla="*/ 32 w 115"/>
                <a:gd name="T19" fmla="*/ 0 h 94"/>
                <a:gd name="T20" fmla="*/ 44 w 115"/>
                <a:gd name="T21" fmla="*/ 2 h 94"/>
                <a:gd name="T22" fmla="*/ 59 w 115"/>
                <a:gd name="T23" fmla="*/ 4 h 94"/>
                <a:gd name="T24" fmla="*/ 78 w 115"/>
                <a:gd name="T25" fmla="*/ 10 h 94"/>
                <a:gd name="T26" fmla="*/ 84 w 115"/>
                <a:gd name="T27" fmla="*/ 10 h 94"/>
                <a:gd name="T28" fmla="*/ 90 w 115"/>
                <a:gd name="T29" fmla="*/ 1 h 94"/>
                <a:gd name="T30" fmla="*/ 102 w 115"/>
                <a:gd name="T31" fmla="*/ 6 h 94"/>
                <a:gd name="T32" fmla="*/ 100 w 115"/>
                <a:gd name="T33" fmla="*/ 15 h 94"/>
                <a:gd name="T34" fmla="*/ 106 w 115"/>
                <a:gd name="T35" fmla="*/ 27 h 94"/>
                <a:gd name="T36" fmla="*/ 110 w 115"/>
                <a:gd name="T37" fmla="*/ 33 h 94"/>
                <a:gd name="T38" fmla="*/ 112 w 115"/>
                <a:gd name="T39" fmla="*/ 53 h 94"/>
                <a:gd name="T40" fmla="*/ 113 w 115"/>
                <a:gd name="T41" fmla="*/ 66 h 94"/>
                <a:gd name="T42" fmla="*/ 113 w 115"/>
                <a:gd name="T43" fmla="*/ 77 h 94"/>
                <a:gd name="T44" fmla="*/ 110 w 115"/>
                <a:gd name="T45" fmla="*/ 79 h 94"/>
                <a:gd name="T46" fmla="*/ 106 w 115"/>
                <a:gd name="T47" fmla="*/ 80 h 94"/>
                <a:gd name="T48" fmla="*/ 102 w 115"/>
                <a:gd name="T49" fmla="*/ 82 h 94"/>
                <a:gd name="T50" fmla="*/ 102 w 115"/>
                <a:gd name="T51" fmla="*/ 87 h 94"/>
                <a:gd name="T52" fmla="*/ 105 w 115"/>
                <a:gd name="T53" fmla="*/ 88 h 94"/>
                <a:gd name="T54" fmla="*/ 102 w 115"/>
                <a:gd name="T55" fmla="*/ 90 h 94"/>
                <a:gd name="T56" fmla="*/ 97 w 115"/>
                <a:gd name="T57" fmla="*/ 93 h 94"/>
                <a:gd name="T58" fmla="*/ 92 w 115"/>
                <a:gd name="T59" fmla="*/ 89 h 94"/>
                <a:gd name="T60" fmla="*/ 92 w 115"/>
                <a:gd name="T61" fmla="*/ 84 h 94"/>
                <a:gd name="T62" fmla="*/ 90 w 115"/>
                <a:gd name="T63" fmla="*/ 76 h 94"/>
                <a:gd name="T64" fmla="*/ 85 w 115"/>
                <a:gd name="T65" fmla="*/ 74 h 94"/>
                <a:gd name="T66" fmla="*/ 78 w 115"/>
                <a:gd name="T67" fmla="*/ 80 h 94"/>
                <a:gd name="T68" fmla="*/ 69 w 115"/>
                <a:gd name="T69" fmla="*/ 80 h 94"/>
                <a:gd name="T70" fmla="*/ 64 w 115"/>
                <a:gd name="T71" fmla="*/ 74 h 94"/>
                <a:gd name="T72" fmla="*/ 66 w 115"/>
                <a:gd name="T73" fmla="*/ 64 h 94"/>
                <a:gd name="T74" fmla="*/ 66 w 115"/>
                <a:gd name="T75" fmla="*/ 59 h 94"/>
                <a:gd name="T76" fmla="*/ 64 w 115"/>
                <a:gd name="T77" fmla="*/ 51 h 94"/>
                <a:gd name="T78" fmla="*/ 58 w 115"/>
                <a:gd name="T79" fmla="*/ 46 h 94"/>
                <a:gd name="T80" fmla="*/ 50 w 115"/>
                <a:gd name="T81" fmla="*/ 44 h 94"/>
                <a:gd name="T82" fmla="*/ 40 w 115"/>
                <a:gd name="T83" fmla="*/ 46 h 94"/>
                <a:gd name="T84" fmla="*/ 31 w 115"/>
                <a:gd name="T85" fmla="*/ 53 h 94"/>
                <a:gd name="T86" fmla="*/ 28 w 115"/>
                <a:gd name="T8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94">
                  <a:moveTo>
                    <a:pt x="28" y="58"/>
                  </a:moveTo>
                  <a:lnTo>
                    <a:pt x="24" y="56"/>
                  </a:lnTo>
                  <a:lnTo>
                    <a:pt x="19" y="56"/>
                  </a:lnTo>
                  <a:lnTo>
                    <a:pt x="15" y="55"/>
                  </a:lnTo>
                  <a:lnTo>
                    <a:pt x="12" y="53"/>
                  </a:lnTo>
                  <a:lnTo>
                    <a:pt x="9" y="50"/>
                  </a:lnTo>
                  <a:lnTo>
                    <a:pt x="6" y="45"/>
                  </a:lnTo>
                  <a:lnTo>
                    <a:pt x="3" y="36"/>
                  </a:lnTo>
                  <a:lnTo>
                    <a:pt x="2" y="30"/>
                  </a:lnTo>
                  <a:lnTo>
                    <a:pt x="2" y="28"/>
                  </a:lnTo>
                  <a:lnTo>
                    <a:pt x="0" y="24"/>
                  </a:lnTo>
                  <a:lnTo>
                    <a:pt x="1" y="24"/>
                  </a:lnTo>
                  <a:lnTo>
                    <a:pt x="4" y="24"/>
                  </a:lnTo>
                  <a:lnTo>
                    <a:pt x="8" y="23"/>
                  </a:lnTo>
                  <a:lnTo>
                    <a:pt x="13" y="23"/>
                  </a:lnTo>
                  <a:lnTo>
                    <a:pt x="17" y="24"/>
                  </a:lnTo>
                  <a:lnTo>
                    <a:pt x="17" y="2"/>
                  </a:lnTo>
                  <a:lnTo>
                    <a:pt x="17" y="3"/>
                  </a:lnTo>
                  <a:lnTo>
                    <a:pt x="21" y="2"/>
                  </a:lnTo>
                  <a:lnTo>
                    <a:pt x="32" y="0"/>
                  </a:lnTo>
                  <a:lnTo>
                    <a:pt x="36" y="0"/>
                  </a:lnTo>
                  <a:lnTo>
                    <a:pt x="44" y="2"/>
                  </a:lnTo>
                  <a:lnTo>
                    <a:pt x="46" y="2"/>
                  </a:lnTo>
                  <a:lnTo>
                    <a:pt x="59" y="4"/>
                  </a:lnTo>
                  <a:lnTo>
                    <a:pt x="72" y="8"/>
                  </a:lnTo>
                  <a:lnTo>
                    <a:pt x="78" y="10"/>
                  </a:lnTo>
                  <a:lnTo>
                    <a:pt x="83" y="14"/>
                  </a:lnTo>
                  <a:lnTo>
                    <a:pt x="84" y="10"/>
                  </a:lnTo>
                  <a:lnTo>
                    <a:pt x="87" y="6"/>
                  </a:lnTo>
                  <a:lnTo>
                    <a:pt x="90" y="1"/>
                  </a:lnTo>
                  <a:lnTo>
                    <a:pt x="94" y="10"/>
                  </a:lnTo>
                  <a:lnTo>
                    <a:pt x="102" y="6"/>
                  </a:lnTo>
                  <a:lnTo>
                    <a:pt x="100" y="11"/>
                  </a:lnTo>
                  <a:lnTo>
                    <a:pt x="100" y="15"/>
                  </a:lnTo>
                  <a:lnTo>
                    <a:pt x="100" y="18"/>
                  </a:lnTo>
                  <a:lnTo>
                    <a:pt x="106" y="27"/>
                  </a:lnTo>
                  <a:lnTo>
                    <a:pt x="110" y="34"/>
                  </a:lnTo>
                  <a:lnTo>
                    <a:pt x="110" y="33"/>
                  </a:lnTo>
                  <a:lnTo>
                    <a:pt x="111" y="40"/>
                  </a:lnTo>
                  <a:lnTo>
                    <a:pt x="112" y="53"/>
                  </a:lnTo>
                  <a:lnTo>
                    <a:pt x="114" y="60"/>
                  </a:lnTo>
                  <a:lnTo>
                    <a:pt x="113" y="66"/>
                  </a:lnTo>
                  <a:lnTo>
                    <a:pt x="114" y="75"/>
                  </a:lnTo>
                  <a:lnTo>
                    <a:pt x="113" y="77"/>
                  </a:lnTo>
                  <a:lnTo>
                    <a:pt x="111" y="78"/>
                  </a:lnTo>
                  <a:lnTo>
                    <a:pt x="110" y="79"/>
                  </a:lnTo>
                  <a:lnTo>
                    <a:pt x="108" y="80"/>
                  </a:lnTo>
                  <a:lnTo>
                    <a:pt x="106" y="80"/>
                  </a:lnTo>
                  <a:lnTo>
                    <a:pt x="103" y="81"/>
                  </a:lnTo>
                  <a:lnTo>
                    <a:pt x="102" y="82"/>
                  </a:lnTo>
                  <a:lnTo>
                    <a:pt x="102" y="85"/>
                  </a:lnTo>
                  <a:lnTo>
                    <a:pt x="102" y="87"/>
                  </a:lnTo>
                  <a:lnTo>
                    <a:pt x="103" y="88"/>
                  </a:lnTo>
                  <a:lnTo>
                    <a:pt x="105" y="88"/>
                  </a:lnTo>
                  <a:lnTo>
                    <a:pt x="104" y="88"/>
                  </a:lnTo>
                  <a:lnTo>
                    <a:pt x="102" y="90"/>
                  </a:lnTo>
                  <a:lnTo>
                    <a:pt x="100" y="92"/>
                  </a:lnTo>
                  <a:lnTo>
                    <a:pt x="97" y="93"/>
                  </a:lnTo>
                  <a:lnTo>
                    <a:pt x="93" y="92"/>
                  </a:lnTo>
                  <a:lnTo>
                    <a:pt x="92" y="89"/>
                  </a:lnTo>
                  <a:lnTo>
                    <a:pt x="91" y="86"/>
                  </a:lnTo>
                  <a:lnTo>
                    <a:pt x="92" y="84"/>
                  </a:lnTo>
                  <a:lnTo>
                    <a:pt x="91" y="79"/>
                  </a:lnTo>
                  <a:lnTo>
                    <a:pt x="90" y="76"/>
                  </a:lnTo>
                  <a:lnTo>
                    <a:pt x="87" y="74"/>
                  </a:lnTo>
                  <a:lnTo>
                    <a:pt x="85" y="74"/>
                  </a:lnTo>
                  <a:lnTo>
                    <a:pt x="82" y="75"/>
                  </a:lnTo>
                  <a:lnTo>
                    <a:pt x="78" y="80"/>
                  </a:lnTo>
                  <a:lnTo>
                    <a:pt x="73" y="81"/>
                  </a:lnTo>
                  <a:lnTo>
                    <a:pt x="69" y="80"/>
                  </a:lnTo>
                  <a:lnTo>
                    <a:pt x="66" y="78"/>
                  </a:lnTo>
                  <a:lnTo>
                    <a:pt x="64" y="74"/>
                  </a:lnTo>
                  <a:lnTo>
                    <a:pt x="64" y="75"/>
                  </a:lnTo>
                  <a:lnTo>
                    <a:pt x="66" y="64"/>
                  </a:lnTo>
                  <a:lnTo>
                    <a:pt x="66" y="62"/>
                  </a:lnTo>
                  <a:lnTo>
                    <a:pt x="66" y="59"/>
                  </a:lnTo>
                  <a:lnTo>
                    <a:pt x="65" y="55"/>
                  </a:lnTo>
                  <a:lnTo>
                    <a:pt x="64" y="51"/>
                  </a:lnTo>
                  <a:lnTo>
                    <a:pt x="61" y="48"/>
                  </a:lnTo>
                  <a:lnTo>
                    <a:pt x="58" y="46"/>
                  </a:lnTo>
                  <a:lnTo>
                    <a:pt x="54" y="45"/>
                  </a:lnTo>
                  <a:lnTo>
                    <a:pt x="50" y="44"/>
                  </a:lnTo>
                  <a:lnTo>
                    <a:pt x="45" y="44"/>
                  </a:lnTo>
                  <a:lnTo>
                    <a:pt x="40" y="46"/>
                  </a:lnTo>
                  <a:lnTo>
                    <a:pt x="36" y="49"/>
                  </a:lnTo>
                  <a:lnTo>
                    <a:pt x="31" y="53"/>
                  </a:lnTo>
                  <a:lnTo>
                    <a:pt x="29" y="55"/>
                  </a:lnTo>
                  <a:lnTo>
                    <a:pt x="28" y="56"/>
                  </a:lnTo>
                  <a:lnTo>
                    <a:pt x="28" y="58"/>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4" name="Freeform 232"/>
            <p:cNvSpPr>
              <a:spLocks/>
            </p:cNvSpPr>
            <p:nvPr/>
          </p:nvSpPr>
          <p:spPr bwMode="auto">
            <a:xfrm>
              <a:off x="2468" y="2417"/>
              <a:ext cx="41" cy="55"/>
            </a:xfrm>
            <a:custGeom>
              <a:avLst/>
              <a:gdLst>
                <a:gd name="T0" fmla="*/ 26 w 41"/>
                <a:gd name="T1" fmla="*/ 54 h 55"/>
                <a:gd name="T2" fmla="*/ 30 w 41"/>
                <a:gd name="T3" fmla="*/ 50 h 55"/>
                <a:gd name="T4" fmla="*/ 34 w 41"/>
                <a:gd name="T5" fmla="*/ 44 h 55"/>
                <a:gd name="T6" fmla="*/ 35 w 41"/>
                <a:gd name="T7" fmla="*/ 41 h 55"/>
                <a:gd name="T8" fmla="*/ 38 w 41"/>
                <a:gd name="T9" fmla="*/ 35 h 55"/>
                <a:gd name="T10" fmla="*/ 38 w 41"/>
                <a:gd name="T11" fmla="*/ 31 h 55"/>
                <a:gd name="T12" fmla="*/ 40 w 41"/>
                <a:gd name="T13" fmla="*/ 20 h 55"/>
                <a:gd name="T14" fmla="*/ 40 w 41"/>
                <a:gd name="T15" fmla="*/ 18 h 55"/>
                <a:gd name="T16" fmla="*/ 40 w 41"/>
                <a:gd name="T17" fmla="*/ 15 h 55"/>
                <a:gd name="T18" fmla="*/ 39 w 41"/>
                <a:gd name="T19" fmla="*/ 11 h 55"/>
                <a:gd name="T20" fmla="*/ 38 w 41"/>
                <a:gd name="T21" fmla="*/ 7 h 55"/>
                <a:gd name="T22" fmla="*/ 35 w 41"/>
                <a:gd name="T23" fmla="*/ 4 h 55"/>
                <a:gd name="T24" fmla="*/ 32 w 41"/>
                <a:gd name="T25" fmla="*/ 2 h 55"/>
                <a:gd name="T26" fmla="*/ 28 w 41"/>
                <a:gd name="T27" fmla="*/ 1 h 55"/>
                <a:gd name="T28" fmla="*/ 24 w 41"/>
                <a:gd name="T29" fmla="*/ 0 h 55"/>
                <a:gd name="T30" fmla="*/ 20 w 41"/>
                <a:gd name="T31" fmla="*/ 0 h 55"/>
                <a:gd name="T32" fmla="*/ 15 w 41"/>
                <a:gd name="T33" fmla="*/ 2 h 55"/>
                <a:gd name="T34" fmla="*/ 10 w 41"/>
                <a:gd name="T35" fmla="*/ 5 h 55"/>
                <a:gd name="T36" fmla="*/ 6 w 41"/>
                <a:gd name="T37" fmla="*/ 9 h 55"/>
                <a:gd name="T38" fmla="*/ 3 w 41"/>
                <a:gd name="T39" fmla="*/ 11 h 55"/>
                <a:gd name="T40" fmla="*/ 2 w 41"/>
                <a:gd name="T41" fmla="*/ 12 h 55"/>
                <a:gd name="T42" fmla="*/ 2 w 41"/>
                <a:gd name="T43" fmla="*/ 14 h 55"/>
                <a:gd name="T44" fmla="*/ 1 w 41"/>
                <a:gd name="T45" fmla="*/ 19 h 55"/>
                <a:gd name="T46" fmla="*/ 0 w 41"/>
                <a:gd name="T47" fmla="*/ 25 h 55"/>
                <a:gd name="T48" fmla="*/ 2 w 41"/>
                <a:gd name="T49" fmla="*/ 33 h 55"/>
                <a:gd name="T50" fmla="*/ 4 w 41"/>
                <a:gd name="T51" fmla="*/ 38 h 55"/>
                <a:gd name="T52" fmla="*/ 8 w 41"/>
                <a:gd name="T53" fmla="*/ 43 h 55"/>
                <a:gd name="T54" fmla="*/ 12 w 41"/>
                <a:gd name="T55" fmla="*/ 46 h 55"/>
                <a:gd name="T56" fmla="*/ 20 w 41"/>
                <a:gd name="T57" fmla="*/ 50 h 55"/>
                <a:gd name="T58" fmla="*/ 26 w 41"/>
                <a:gd name="T5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55">
                  <a:moveTo>
                    <a:pt x="26" y="54"/>
                  </a:moveTo>
                  <a:lnTo>
                    <a:pt x="30" y="50"/>
                  </a:lnTo>
                  <a:lnTo>
                    <a:pt x="34" y="44"/>
                  </a:lnTo>
                  <a:lnTo>
                    <a:pt x="35" y="41"/>
                  </a:lnTo>
                  <a:lnTo>
                    <a:pt x="38" y="35"/>
                  </a:lnTo>
                  <a:lnTo>
                    <a:pt x="38" y="31"/>
                  </a:lnTo>
                  <a:lnTo>
                    <a:pt x="40" y="20"/>
                  </a:lnTo>
                  <a:lnTo>
                    <a:pt x="40" y="18"/>
                  </a:lnTo>
                  <a:lnTo>
                    <a:pt x="40" y="15"/>
                  </a:lnTo>
                  <a:lnTo>
                    <a:pt x="39" y="11"/>
                  </a:lnTo>
                  <a:lnTo>
                    <a:pt x="38" y="7"/>
                  </a:lnTo>
                  <a:lnTo>
                    <a:pt x="35" y="4"/>
                  </a:lnTo>
                  <a:lnTo>
                    <a:pt x="32" y="2"/>
                  </a:lnTo>
                  <a:lnTo>
                    <a:pt x="28" y="1"/>
                  </a:lnTo>
                  <a:lnTo>
                    <a:pt x="24" y="0"/>
                  </a:lnTo>
                  <a:lnTo>
                    <a:pt x="20" y="0"/>
                  </a:lnTo>
                  <a:lnTo>
                    <a:pt x="15" y="2"/>
                  </a:lnTo>
                  <a:lnTo>
                    <a:pt x="10" y="5"/>
                  </a:lnTo>
                  <a:lnTo>
                    <a:pt x="6" y="9"/>
                  </a:lnTo>
                  <a:lnTo>
                    <a:pt x="3" y="11"/>
                  </a:lnTo>
                  <a:lnTo>
                    <a:pt x="2" y="12"/>
                  </a:lnTo>
                  <a:lnTo>
                    <a:pt x="2" y="14"/>
                  </a:lnTo>
                  <a:lnTo>
                    <a:pt x="1" y="19"/>
                  </a:lnTo>
                  <a:lnTo>
                    <a:pt x="0" y="25"/>
                  </a:lnTo>
                  <a:lnTo>
                    <a:pt x="2" y="33"/>
                  </a:lnTo>
                  <a:lnTo>
                    <a:pt x="4" y="38"/>
                  </a:lnTo>
                  <a:lnTo>
                    <a:pt x="8" y="43"/>
                  </a:lnTo>
                  <a:lnTo>
                    <a:pt x="12" y="46"/>
                  </a:lnTo>
                  <a:lnTo>
                    <a:pt x="20" y="50"/>
                  </a:lnTo>
                  <a:lnTo>
                    <a:pt x="26" y="5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5" name="Freeform 233"/>
            <p:cNvSpPr>
              <a:spLocks/>
            </p:cNvSpPr>
            <p:nvPr/>
          </p:nvSpPr>
          <p:spPr bwMode="auto">
            <a:xfrm>
              <a:off x="2494" y="2447"/>
              <a:ext cx="72" cy="76"/>
            </a:xfrm>
            <a:custGeom>
              <a:avLst/>
              <a:gdLst>
                <a:gd name="T0" fmla="*/ 0 w 72"/>
                <a:gd name="T1" fmla="*/ 24 h 76"/>
                <a:gd name="T2" fmla="*/ 4 w 72"/>
                <a:gd name="T3" fmla="*/ 20 h 76"/>
                <a:gd name="T4" fmla="*/ 8 w 72"/>
                <a:gd name="T5" fmla="*/ 14 h 76"/>
                <a:gd name="T6" fmla="*/ 9 w 72"/>
                <a:gd name="T7" fmla="*/ 11 h 76"/>
                <a:gd name="T8" fmla="*/ 12 w 72"/>
                <a:gd name="T9" fmla="*/ 5 h 76"/>
                <a:gd name="T10" fmla="*/ 12 w 72"/>
                <a:gd name="T11" fmla="*/ 1 h 76"/>
                <a:gd name="T12" fmla="*/ 12 w 72"/>
                <a:gd name="T13" fmla="*/ 0 h 76"/>
                <a:gd name="T14" fmla="*/ 14 w 72"/>
                <a:gd name="T15" fmla="*/ 4 h 76"/>
                <a:gd name="T16" fmla="*/ 17 w 72"/>
                <a:gd name="T17" fmla="*/ 6 h 76"/>
                <a:gd name="T18" fmla="*/ 21 w 72"/>
                <a:gd name="T19" fmla="*/ 7 h 76"/>
                <a:gd name="T20" fmla="*/ 26 w 72"/>
                <a:gd name="T21" fmla="*/ 6 h 76"/>
                <a:gd name="T22" fmla="*/ 30 w 72"/>
                <a:gd name="T23" fmla="*/ 1 h 76"/>
                <a:gd name="T24" fmla="*/ 33 w 72"/>
                <a:gd name="T25" fmla="*/ 0 h 76"/>
                <a:gd name="T26" fmla="*/ 35 w 72"/>
                <a:gd name="T27" fmla="*/ 0 h 76"/>
                <a:gd name="T28" fmla="*/ 38 w 72"/>
                <a:gd name="T29" fmla="*/ 2 h 76"/>
                <a:gd name="T30" fmla="*/ 39 w 72"/>
                <a:gd name="T31" fmla="*/ 5 h 76"/>
                <a:gd name="T32" fmla="*/ 40 w 72"/>
                <a:gd name="T33" fmla="*/ 10 h 76"/>
                <a:gd name="T34" fmla="*/ 39 w 72"/>
                <a:gd name="T35" fmla="*/ 12 h 76"/>
                <a:gd name="T36" fmla="*/ 40 w 72"/>
                <a:gd name="T37" fmla="*/ 15 h 76"/>
                <a:gd name="T38" fmla="*/ 41 w 72"/>
                <a:gd name="T39" fmla="*/ 18 h 76"/>
                <a:gd name="T40" fmla="*/ 45 w 72"/>
                <a:gd name="T41" fmla="*/ 19 h 76"/>
                <a:gd name="T42" fmla="*/ 48 w 72"/>
                <a:gd name="T43" fmla="*/ 18 h 76"/>
                <a:gd name="T44" fmla="*/ 50 w 72"/>
                <a:gd name="T45" fmla="*/ 16 h 76"/>
                <a:gd name="T46" fmla="*/ 52 w 72"/>
                <a:gd name="T47" fmla="*/ 14 h 76"/>
                <a:gd name="T48" fmla="*/ 53 w 72"/>
                <a:gd name="T49" fmla="*/ 14 h 76"/>
                <a:gd name="T50" fmla="*/ 51 w 72"/>
                <a:gd name="T51" fmla="*/ 14 h 76"/>
                <a:gd name="T52" fmla="*/ 54 w 72"/>
                <a:gd name="T53" fmla="*/ 14 h 76"/>
                <a:gd name="T54" fmla="*/ 56 w 72"/>
                <a:gd name="T55" fmla="*/ 15 h 76"/>
                <a:gd name="T56" fmla="*/ 58 w 72"/>
                <a:gd name="T57" fmla="*/ 22 h 76"/>
                <a:gd name="T58" fmla="*/ 59 w 72"/>
                <a:gd name="T59" fmla="*/ 26 h 76"/>
                <a:gd name="T60" fmla="*/ 59 w 72"/>
                <a:gd name="T61" fmla="*/ 28 h 76"/>
                <a:gd name="T62" fmla="*/ 58 w 72"/>
                <a:gd name="T63" fmla="*/ 33 h 76"/>
                <a:gd name="T64" fmla="*/ 55 w 72"/>
                <a:gd name="T65" fmla="*/ 38 h 76"/>
                <a:gd name="T66" fmla="*/ 54 w 72"/>
                <a:gd name="T67" fmla="*/ 43 h 76"/>
                <a:gd name="T68" fmla="*/ 55 w 72"/>
                <a:gd name="T69" fmla="*/ 48 h 76"/>
                <a:gd name="T70" fmla="*/ 59 w 72"/>
                <a:gd name="T71" fmla="*/ 50 h 76"/>
                <a:gd name="T72" fmla="*/ 69 w 72"/>
                <a:gd name="T73" fmla="*/ 48 h 76"/>
                <a:gd name="T74" fmla="*/ 71 w 72"/>
                <a:gd name="T75" fmla="*/ 53 h 76"/>
                <a:gd name="T76" fmla="*/ 71 w 72"/>
                <a:gd name="T77" fmla="*/ 58 h 76"/>
                <a:gd name="T78" fmla="*/ 71 w 72"/>
                <a:gd name="T79" fmla="*/ 61 h 76"/>
                <a:gd name="T80" fmla="*/ 71 w 72"/>
                <a:gd name="T81" fmla="*/ 70 h 76"/>
                <a:gd name="T82" fmla="*/ 70 w 72"/>
                <a:gd name="T83" fmla="*/ 75 h 76"/>
                <a:gd name="T84" fmla="*/ 70 w 72"/>
                <a:gd name="T85" fmla="*/ 74 h 76"/>
                <a:gd name="T86" fmla="*/ 63 w 72"/>
                <a:gd name="T87" fmla="*/ 69 h 76"/>
                <a:gd name="T88" fmla="*/ 57 w 72"/>
                <a:gd name="T89" fmla="*/ 63 h 76"/>
                <a:gd name="T90" fmla="*/ 48 w 72"/>
                <a:gd name="T91" fmla="*/ 54 h 76"/>
                <a:gd name="T92" fmla="*/ 43 w 72"/>
                <a:gd name="T93" fmla="*/ 51 h 76"/>
                <a:gd name="T94" fmla="*/ 36 w 72"/>
                <a:gd name="T95" fmla="*/ 50 h 76"/>
                <a:gd name="T96" fmla="*/ 33 w 72"/>
                <a:gd name="T97" fmla="*/ 50 h 76"/>
                <a:gd name="T98" fmla="*/ 29 w 72"/>
                <a:gd name="T99" fmla="*/ 50 h 76"/>
                <a:gd name="T100" fmla="*/ 26 w 72"/>
                <a:gd name="T101" fmla="*/ 49 h 76"/>
                <a:gd name="T102" fmla="*/ 23 w 72"/>
                <a:gd name="T103" fmla="*/ 45 h 76"/>
                <a:gd name="T104" fmla="*/ 21 w 72"/>
                <a:gd name="T105" fmla="*/ 39 h 76"/>
                <a:gd name="T106" fmla="*/ 15 w 72"/>
                <a:gd name="T107" fmla="*/ 33 h 76"/>
                <a:gd name="T108" fmla="*/ 8 w 72"/>
                <a:gd name="T109" fmla="*/ 28 h 76"/>
                <a:gd name="T110" fmla="*/ 0 w 72"/>
                <a:gd name="T111"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6">
                  <a:moveTo>
                    <a:pt x="0" y="24"/>
                  </a:moveTo>
                  <a:lnTo>
                    <a:pt x="4" y="20"/>
                  </a:lnTo>
                  <a:lnTo>
                    <a:pt x="8" y="14"/>
                  </a:lnTo>
                  <a:lnTo>
                    <a:pt x="9" y="11"/>
                  </a:lnTo>
                  <a:lnTo>
                    <a:pt x="12" y="5"/>
                  </a:lnTo>
                  <a:lnTo>
                    <a:pt x="12" y="1"/>
                  </a:lnTo>
                  <a:lnTo>
                    <a:pt x="12" y="0"/>
                  </a:lnTo>
                  <a:lnTo>
                    <a:pt x="14" y="4"/>
                  </a:lnTo>
                  <a:lnTo>
                    <a:pt x="17" y="6"/>
                  </a:lnTo>
                  <a:lnTo>
                    <a:pt x="21" y="7"/>
                  </a:lnTo>
                  <a:lnTo>
                    <a:pt x="26" y="6"/>
                  </a:lnTo>
                  <a:lnTo>
                    <a:pt x="30" y="1"/>
                  </a:lnTo>
                  <a:lnTo>
                    <a:pt x="33" y="0"/>
                  </a:lnTo>
                  <a:lnTo>
                    <a:pt x="35" y="0"/>
                  </a:lnTo>
                  <a:lnTo>
                    <a:pt x="38" y="2"/>
                  </a:lnTo>
                  <a:lnTo>
                    <a:pt x="39" y="5"/>
                  </a:lnTo>
                  <a:lnTo>
                    <a:pt x="40" y="10"/>
                  </a:lnTo>
                  <a:lnTo>
                    <a:pt x="39" y="12"/>
                  </a:lnTo>
                  <a:lnTo>
                    <a:pt x="40" y="15"/>
                  </a:lnTo>
                  <a:lnTo>
                    <a:pt x="41" y="18"/>
                  </a:lnTo>
                  <a:lnTo>
                    <a:pt x="45" y="19"/>
                  </a:lnTo>
                  <a:lnTo>
                    <a:pt x="48" y="18"/>
                  </a:lnTo>
                  <a:lnTo>
                    <a:pt x="50" y="16"/>
                  </a:lnTo>
                  <a:lnTo>
                    <a:pt x="52" y="14"/>
                  </a:lnTo>
                  <a:lnTo>
                    <a:pt x="53" y="14"/>
                  </a:lnTo>
                  <a:lnTo>
                    <a:pt x="51" y="14"/>
                  </a:lnTo>
                  <a:lnTo>
                    <a:pt x="54" y="14"/>
                  </a:lnTo>
                  <a:lnTo>
                    <a:pt x="56" y="15"/>
                  </a:lnTo>
                  <a:lnTo>
                    <a:pt x="58" y="22"/>
                  </a:lnTo>
                  <a:lnTo>
                    <a:pt x="59" y="26"/>
                  </a:lnTo>
                  <a:lnTo>
                    <a:pt x="59" y="28"/>
                  </a:lnTo>
                  <a:lnTo>
                    <a:pt x="58" y="33"/>
                  </a:lnTo>
                  <a:lnTo>
                    <a:pt x="55" y="38"/>
                  </a:lnTo>
                  <a:lnTo>
                    <a:pt x="54" y="43"/>
                  </a:lnTo>
                  <a:lnTo>
                    <a:pt x="55" y="48"/>
                  </a:lnTo>
                  <a:lnTo>
                    <a:pt x="59" y="50"/>
                  </a:lnTo>
                  <a:lnTo>
                    <a:pt x="69" y="48"/>
                  </a:lnTo>
                  <a:lnTo>
                    <a:pt x="71" y="53"/>
                  </a:lnTo>
                  <a:lnTo>
                    <a:pt x="71" y="58"/>
                  </a:lnTo>
                  <a:lnTo>
                    <a:pt x="71" y="61"/>
                  </a:lnTo>
                  <a:lnTo>
                    <a:pt x="71" y="70"/>
                  </a:lnTo>
                  <a:lnTo>
                    <a:pt x="70" y="75"/>
                  </a:lnTo>
                  <a:lnTo>
                    <a:pt x="70" y="74"/>
                  </a:lnTo>
                  <a:lnTo>
                    <a:pt x="63" y="69"/>
                  </a:lnTo>
                  <a:lnTo>
                    <a:pt x="57" y="63"/>
                  </a:lnTo>
                  <a:lnTo>
                    <a:pt x="48" y="54"/>
                  </a:lnTo>
                  <a:lnTo>
                    <a:pt x="43" y="51"/>
                  </a:lnTo>
                  <a:lnTo>
                    <a:pt x="36" y="50"/>
                  </a:lnTo>
                  <a:lnTo>
                    <a:pt x="33" y="50"/>
                  </a:lnTo>
                  <a:lnTo>
                    <a:pt x="29" y="50"/>
                  </a:lnTo>
                  <a:lnTo>
                    <a:pt x="26" y="49"/>
                  </a:lnTo>
                  <a:lnTo>
                    <a:pt x="23" y="45"/>
                  </a:lnTo>
                  <a:lnTo>
                    <a:pt x="21" y="39"/>
                  </a:lnTo>
                  <a:lnTo>
                    <a:pt x="15" y="33"/>
                  </a:lnTo>
                  <a:lnTo>
                    <a:pt x="8" y="28"/>
                  </a:lnTo>
                  <a:lnTo>
                    <a:pt x="0" y="2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6" name="Freeform 234"/>
            <p:cNvSpPr>
              <a:spLocks/>
            </p:cNvSpPr>
            <p:nvPr/>
          </p:nvSpPr>
          <p:spPr bwMode="auto">
            <a:xfrm>
              <a:off x="2850" y="2351"/>
              <a:ext cx="146" cy="199"/>
            </a:xfrm>
            <a:custGeom>
              <a:avLst/>
              <a:gdLst>
                <a:gd name="T0" fmla="*/ 3 w 146"/>
                <a:gd name="T1" fmla="*/ 143 h 199"/>
                <a:gd name="T2" fmla="*/ 0 w 146"/>
                <a:gd name="T3" fmla="*/ 128 h 199"/>
                <a:gd name="T4" fmla="*/ 3 w 146"/>
                <a:gd name="T5" fmla="*/ 123 h 199"/>
                <a:gd name="T6" fmla="*/ 10 w 146"/>
                <a:gd name="T7" fmla="*/ 124 h 199"/>
                <a:gd name="T8" fmla="*/ 18 w 146"/>
                <a:gd name="T9" fmla="*/ 121 h 199"/>
                <a:gd name="T10" fmla="*/ 24 w 146"/>
                <a:gd name="T11" fmla="*/ 114 h 199"/>
                <a:gd name="T12" fmla="*/ 31 w 146"/>
                <a:gd name="T13" fmla="*/ 98 h 199"/>
                <a:gd name="T14" fmla="*/ 42 w 146"/>
                <a:gd name="T15" fmla="*/ 87 h 199"/>
                <a:gd name="T16" fmla="*/ 61 w 146"/>
                <a:gd name="T17" fmla="*/ 73 h 199"/>
                <a:gd name="T18" fmla="*/ 75 w 146"/>
                <a:gd name="T19" fmla="*/ 63 h 199"/>
                <a:gd name="T20" fmla="*/ 82 w 146"/>
                <a:gd name="T21" fmla="*/ 45 h 199"/>
                <a:gd name="T22" fmla="*/ 89 w 146"/>
                <a:gd name="T23" fmla="*/ 34 h 199"/>
                <a:gd name="T24" fmla="*/ 100 w 146"/>
                <a:gd name="T25" fmla="*/ 22 h 199"/>
                <a:gd name="T26" fmla="*/ 104 w 146"/>
                <a:gd name="T27" fmla="*/ 10 h 199"/>
                <a:gd name="T28" fmla="*/ 104 w 146"/>
                <a:gd name="T29" fmla="*/ 0 h 199"/>
                <a:gd name="T30" fmla="*/ 113 w 146"/>
                <a:gd name="T31" fmla="*/ 13 h 199"/>
                <a:gd name="T32" fmla="*/ 121 w 146"/>
                <a:gd name="T33" fmla="*/ 22 h 199"/>
                <a:gd name="T34" fmla="*/ 121 w 146"/>
                <a:gd name="T35" fmla="*/ 29 h 199"/>
                <a:gd name="T36" fmla="*/ 115 w 146"/>
                <a:gd name="T37" fmla="*/ 49 h 199"/>
                <a:gd name="T38" fmla="*/ 109 w 146"/>
                <a:gd name="T39" fmla="*/ 63 h 199"/>
                <a:gd name="T40" fmla="*/ 115 w 146"/>
                <a:gd name="T41" fmla="*/ 68 h 199"/>
                <a:gd name="T42" fmla="*/ 122 w 146"/>
                <a:gd name="T43" fmla="*/ 70 h 199"/>
                <a:gd name="T44" fmla="*/ 129 w 146"/>
                <a:gd name="T45" fmla="*/ 77 h 199"/>
                <a:gd name="T46" fmla="*/ 131 w 146"/>
                <a:gd name="T47" fmla="*/ 88 h 199"/>
                <a:gd name="T48" fmla="*/ 126 w 146"/>
                <a:gd name="T49" fmla="*/ 99 h 199"/>
                <a:gd name="T50" fmla="*/ 121 w 146"/>
                <a:gd name="T51" fmla="*/ 104 h 199"/>
                <a:gd name="T52" fmla="*/ 113 w 146"/>
                <a:gd name="T53" fmla="*/ 116 h 199"/>
                <a:gd name="T54" fmla="*/ 111 w 146"/>
                <a:gd name="T55" fmla="*/ 132 h 199"/>
                <a:gd name="T56" fmla="*/ 114 w 146"/>
                <a:gd name="T57" fmla="*/ 140 h 199"/>
                <a:gd name="T58" fmla="*/ 126 w 146"/>
                <a:gd name="T59" fmla="*/ 152 h 199"/>
                <a:gd name="T60" fmla="*/ 137 w 146"/>
                <a:gd name="T61" fmla="*/ 157 h 199"/>
                <a:gd name="T62" fmla="*/ 142 w 146"/>
                <a:gd name="T63" fmla="*/ 165 h 199"/>
                <a:gd name="T64" fmla="*/ 144 w 146"/>
                <a:gd name="T65" fmla="*/ 175 h 199"/>
                <a:gd name="T66" fmla="*/ 143 w 146"/>
                <a:gd name="T67" fmla="*/ 188 h 199"/>
                <a:gd name="T68" fmla="*/ 107 w 146"/>
                <a:gd name="T69" fmla="*/ 190 h 199"/>
                <a:gd name="T70" fmla="*/ 94 w 146"/>
                <a:gd name="T71" fmla="*/ 193 h 199"/>
                <a:gd name="T72" fmla="*/ 76 w 146"/>
                <a:gd name="T73" fmla="*/ 195 h 199"/>
                <a:gd name="T74" fmla="*/ 48 w 146"/>
                <a:gd name="T75" fmla="*/ 196 h 199"/>
                <a:gd name="T76" fmla="*/ 30 w 146"/>
                <a:gd name="T77" fmla="*/ 198 h 199"/>
                <a:gd name="T78" fmla="*/ 30 w 146"/>
                <a:gd name="T79" fmla="*/ 187 h 199"/>
                <a:gd name="T80" fmla="*/ 30 w 146"/>
                <a:gd name="T81" fmla="*/ 174 h 199"/>
                <a:gd name="T82" fmla="*/ 29 w 146"/>
                <a:gd name="T83" fmla="*/ 169 h 199"/>
                <a:gd name="T84" fmla="*/ 26 w 146"/>
                <a:gd name="T85" fmla="*/ 166 h 199"/>
                <a:gd name="T86" fmla="*/ 18 w 146"/>
                <a:gd name="T87" fmla="*/ 167 h 199"/>
                <a:gd name="T88" fmla="*/ 15 w 146"/>
                <a:gd name="T89" fmla="*/ 161 h 199"/>
                <a:gd name="T90" fmla="*/ 11 w 146"/>
                <a:gd name="T91" fmla="*/ 157 h 199"/>
                <a:gd name="T92" fmla="*/ 2 w 146"/>
                <a:gd name="T93" fmla="*/ 15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99">
                  <a:moveTo>
                    <a:pt x="2" y="151"/>
                  </a:moveTo>
                  <a:lnTo>
                    <a:pt x="3" y="143"/>
                  </a:lnTo>
                  <a:lnTo>
                    <a:pt x="2" y="132"/>
                  </a:lnTo>
                  <a:lnTo>
                    <a:pt x="0" y="128"/>
                  </a:lnTo>
                  <a:lnTo>
                    <a:pt x="0" y="124"/>
                  </a:lnTo>
                  <a:lnTo>
                    <a:pt x="3" y="123"/>
                  </a:lnTo>
                  <a:lnTo>
                    <a:pt x="6" y="123"/>
                  </a:lnTo>
                  <a:lnTo>
                    <a:pt x="10" y="124"/>
                  </a:lnTo>
                  <a:lnTo>
                    <a:pt x="14" y="123"/>
                  </a:lnTo>
                  <a:lnTo>
                    <a:pt x="18" y="121"/>
                  </a:lnTo>
                  <a:lnTo>
                    <a:pt x="22" y="119"/>
                  </a:lnTo>
                  <a:lnTo>
                    <a:pt x="24" y="114"/>
                  </a:lnTo>
                  <a:lnTo>
                    <a:pt x="27" y="104"/>
                  </a:lnTo>
                  <a:lnTo>
                    <a:pt x="31" y="98"/>
                  </a:lnTo>
                  <a:lnTo>
                    <a:pt x="35" y="94"/>
                  </a:lnTo>
                  <a:lnTo>
                    <a:pt x="42" y="87"/>
                  </a:lnTo>
                  <a:lnTo>
                    <a:pt x="47" y="83"/>
                  </a:lnTo>
                  <a:lnTo>
                    <a:pt x="61" y="73"/>
                  </a:lnTo>
                  <a:lnTo>
                    <a:pt x="69" y="69"/>
                  </a:lnTo>
                  <a:lnTo>
                    <a:pt x="75" y="63"/>
                  </a:lnTo>
                  <a:lnTo>
                    <a:pt x="78" y="59"/>
                  </a:lnTo>
                  <a:lnTo>
                    <a:pt x="82" y="45"/>
                  </a:lnTo>
                  <a:lnTo>
                    <a:pt x="84" y="41"/>
                  </a:lnTo>
                  <a:lnTo>
                    <a:pt x="89" y="34"/>
                  </a:lnTo>
                  <a:lnTo>
                    <a:pt x="95" y="27"/>
                  </a:lnTo>
                  <a:lnTo>
                    <a:pt x="100" y="22"/>
                  </a:lnTo>
                  <a:lnTo>
                    <a:pt x="103" y="15"/>
                  </a:lnTo>
                  <a:lnTo>
                    <a:pt x="104" y="10"/>
                  </a:lnTo>
                  <a:lnTo>
                    <a:pt x="105" y="0"/>
                  </a:lnTo>
                  <a:lnTo>
                    <a:pt x="104" y="0"/>
                  </a:lnTo>
                  <a:lnTo>
                    <a:pt x="109" y="7"/>
                  </a:lnTo>
                  <a:lnTo>
                    <a:pt x="113" y="13"/>
                  </a:lnTo>
                  <a:lnTo>
                    <a:pt x="117" y="16"/>
                  </a:lnTo>
                  <a:lnTo>
                    <a:pt x="121" y="22"/>
                  </a:lnTo>
                  <a:lnTo>
                    <a:pt x="122" y="25"/>
                  </a:lnTo>
                  <a:lnTo>
                    <a:pt x="121" y="29"/>
                  </a:lnTo>
                  <a:lnTo>
                    <a:pt x="118" y="38"/>
                  </a:lnTo>
                  <a:lnTo>
                    <a:pt x="115" y="49"/>
                  </a:lnTo>
                  <a:lnTo>
                    <a:pt x="110" y="58"/>
                  </a:lnTo>
                  <a:lnTo>
                    <a:pt x="109" y="63"/>
                  </a:lnTo>
                  <a:lnTo>
                    <a:pt x="111" y="67"/>
                  </a:lnTo>
                  <a:lnTo>
                    <a:pt x="115" y="68"/>
                  </a:lnTo>
                  <a:lnTo>
                    <a:pt x="119" y="70"/>
                  </a:lnTo>
                  <a:lnTo>
                    <a:pt x="122" y="70"/>
                  </a:lnTo>
                  <a:lnTo>
                    <a:pt x="126" y="73"/>
                  </a:lnTo>
                  <a:lnTo>
                    <a:pt x="129" y="77"/>
                  </a:lnTo>
                  <a:lnTo>
                    <a:pt x="131" y="83"/>
                  </a:lnTo>
                  <a:lnTo>
                    <a:pt x="131" y="88"/>
                  </a:lnTo>
                  <a:lnTo>
                    <a:pt x="129" y="97"/>
                  </a:lnTo>
                  <a:lnTo>
                    <a:pt x="126" y="99"/>
                  </a:lnTo>
                  <a:lnTo>
                    <a:pt x="125" y="100"/>
                  </a:lnTo>
                  <a:lnTo>
                    <a:pt x="121" y="104"/>
                  </a:lnTo>
                  <a:lnTo>
                    <a:pt x="116" y="111"/>
                  </a:lnTo>
                  <a:lnTo>
                    <a:pt x="113" y="116"/>
                  </a:lnTo>
                  <a:lnTo>
                    <a:pt x="111" y="125"/>
                  </a:lnTo>
                  <a:lnTo>
                    <a:pt x="111" y="132"/>
                  </a:lnTo>
                  <a:lnTo>
                    <a:pt x="113" y="136"/>
                  </a:lnTo>
                  <a:lnTo>
                    <a:pt x="114" y="140"/>
                  </a:lnTo>
                  <a:lnTo>
                    <a:pt x="120" y="147"/>
                  </a:lnTo>
                  <a:lnTo>
                    <a:pt x="126" y="152"/>
                  </a:lnTo>
                  <a:lnTo>
                    <a:pt x="127" y="152"/>
                  </a:lnTo>
                  <a:lnTo>
                    <a:pt x="137" y="157"/>
                  </a:lnTo>
                  <a:lnTo>
                    <a:pt x="139" y="159"/>
                  </a:lnTo>
                  <a:lnTo>
                    <a:pt x="142" y="165"/>
                  </a:lnTo>
                  <a:lnTo>
                    <a:pt x="145" y="172"/>
                  </a:lnTo>
                  <a:lnTo>
                    <a:pt x="144" y="175"/>
                  </a:lnTo>
                  <a:lnTo>
                    <a:pt x="144" y="180"/>
                  </a:lnTo>
                  <a:lnTo>
                    <a:pt x="143" y="188"/>
                  </a:lnTo>
                  <a:lnTo>
                    <a:pt x="119" y="189"/>
                  </a:lnTo>
                  <a:lnTo>
                    <a:pt x="107" y="190"/>
                  </a:lnTo>
                  <a:lnTo>
                    <a:pt x="95" y="193"/>
                  </a:lnTo>
                  <a:lnTo>
                    <a:pt x="94" y="193"/>
                  </a:lnTo>
                  <a:lnTo>
                    <a:pt x="88" y="193"/>
                  </a:lnTo>
                  <a:lnTo>
                    <a:pt x="76" y="195"/>
                  </a:lnTo>
                  <a:lnTo>
                    <a:pt x="58" y="197"/>
                  </a:lnTo>
                  <a:lnTo>
                    <a:pt x="48" y="196"/>
                  </a:lnTo>
                  <a:lnTo>
                    <a:pt x="44" y="197"/>
                  </a:lnTo>
                  <a:lnTo>
                    <a:pt x="30" y="198"/>
                  </a:lnTo>
                  <a:lnTo>
                    <a:pt x="31" y="197"/>
                  </a:lnTo>
                  <a:lnTo>
                    <a:pt x="30" y="187"/>
                  </a:lnTo>
                  <a:lnTo>
                    <a:pt x="28" y="181"/>
                  </a:lnTo>
                  <a:lnTo>
                    <a:pt x="30" y="174"/>
                  </a:lnTo>
                  <a:lnTo>
                    <a:pt x="29" y="171"/>
                  </a:lnTo>
                  <a:lnTo>
                    <a:pt x="29" y="169"/>
                  </a:lnTo>
                  <a:lnTo>
                    <a:pt x="29" y="166"/>
                  </a:lnTo>
                  <a:lnTo>
                    <a:pt x="26" y="166"/>
                  </a:lnTo>
                  <a:lnTo>
                    <a:pt x="22" y="167"/>
                  </a:lnTo>
                  <a:lnTo>
                    <a:pt x="18" y="167"/>
                  </a:lnTo>
                  <a:lnTo>
                    <a:pt x="15" y="165"/>
                  </a:lnTo>
                  <a:lnTo>
                    <a:pt x="15" y="161"/>
                  </a:lnTo>
                  <a:lnTo>
                    <a:pt x="15" y="157"/>
                  </a:lnTo>
                  <a:lnTo>
                    <a:pt x="11" y="157"/>
                  </a:lnTo>
                  <a:lnTo>
                    <a:pt x="7" y="155"/>
                  </a:lnTo>
                  <a:lnTo>
                    <a:pt x="2" y="152"/>
                  </a:lnTo>
                  <a:lnTo>
                    <a:pt x="2" y="15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7" name="Freeform 235"/>
            <p:cNvSpPr>
              <a:spLocks/>
            </p:cNvSpPr>
            <p:nvPr/>
          </p:nvSpPr>
          <p:spPr bwMode="auto">
            <a:xfrm>
              <a:off x="2880" y="2547"/>
              <a:ext cx="29" cy="26"/>
            </a:xfrm>
            <a:custGeom>
              <a:avLst/>
              <a:gdLst>
                <a:gd name="T0" fmla="*/ 0 w 29"/>
                <a:gd name="T1" fmla="*/ 24 h 26"/>
                <a:gd name="T2" fmla="*/ 0 w 29"/>
                <a:gd name="T3" fmla="*/ 16 h 26"/>
                <a:gd name="T4" fmla="*/ 0 w 29"/>
                <a:gd name="T5" fmla="*/ 11 h 26"/>
                <a:gd name="T6" fmla="*/ 1 w 29"/>
                <a:gd name="T7" fmla="*/ 1 h 26"/>
                <a:gd name="T8" fmla="*/ 1 w 29"/>
                <a:gd name="T9" fmla="*/ 2 h 26"/>
                <a:gd name="T10" fmla="*/ 14 w 29"/>
                <a:gd name="T11" fmla="*/ 1 h 26"/>
                <a:gd name="T12" fmla="*/ 18 w 29"/>
                <a:gd name="T13" fmla="*/ 0 h 26"/>
                <a:gd name="T14" fmla="*/ 28 w 29"/>
                <a:gd name="T15" fmla="*/ 1 h 26"/>
                <a:gd name="T16" fmla="*/ 28 w 29"/>
                <a:gd name="T17" fmla="*/ 9 h 26"/>
                <a:gd name="T18" fmla="*/ 28 w 29"/>
                <a:gd name="T19" fmla="*/ 17 h 26"/>
                <a:gd name="T20" fmla="*/ 26 w 29"/>
                <a:gd name="T21" fmla="*/ 18 h 26"/>
                <a:gd name="T22" fmla="*/ 24 w 29"/>
                <a:gd name="T23" fmla="*/ 20 h 26"/>
                <a:gd name="T24" fmla="*/ 1 w 29"/>
                <a:gd name="T25" fmla="*/ 25 h 26"/>
                <a:gd name="T26" fmla="*/ 0 w 29"/>
                <a:gd name="T2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6">
                  <a:moveTo>
                    <a:pt x="0" y="24"/>
                  </a:moveTo>
                  <a:lnTo>
                    <a:pt x="0" y="16"/>
                  </a:lnTo>
                  <a:lnTo>
                    <a:pt x="0" y="11"/>
                  </a:lnTo>
                  <a:lnTo>
                    <a:pt x="1" y="1"/>
                  </a:lnTo>
                  <a:lnTo>
                    <a:pt x="1" y="2"/>
                  </a:lnTo>
                  <a:lnTo>
                    <a:pt x="14" y="1"/>
                  </a:lnTo>
                  <a:lnTo>
                    <a:pt x="18" y="0"/>
                  </a:lnTo>
                  <a:lnTo>
                    <a:pt x="28" y="1"/>
                  </a:lnTo>
                  <a:lnTo>
                    <a:pt x="28" y="9"/>
                  </a:lnTo>
                  <a:lnTo>
                    <a:pt x="28" y="17"/>
                  </a:lnTo>
                  <a:lnTo>
                    <a:pt x="26" y="18"/>
                  </a:lnTo>
                  <a:lnTo>
                    <a:pt x="24" y="20"/>
                  </a:lnTo>
                  <a:lnTo>
                    <a:pt x="1" y="25"/>
                  </a:lnTo>
                  <a:lnTo>
                    <a:pt x="0" y="2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8" name="Freeform 236"/>
            <p:cNvSpPr>
              <a:spLocks/>
            </p:cNvSpPr>
            <p:nvPr/>
          </p:nvSpPr>
          <p:spPr bwMode="auto">
            <a:xfrm>
              <a:off x="2877" y="2544"/>
              <a:ext cx="101" cy="112"/>
            </a:xfrm>
            <a:custGeom>
              <a:avLst/>
              <a:gdLst>
                <a:gd name="T0" fmla="*/ 27 w 101"/>
                <a:gd name="T1" fmla="*/ 110 h 112"/>
                <a:gd name="T2" fmla="*/ 10 w 101"/>
                <a:gd name="T3" fmla="*/ 100 h 112"/>
                <a:gd name="T4" fmla="*/ 6 w 101"/>
                <a:gd name="T5" fmla="*/ 92 h 112"/>
                <a:gd name="T6" fmla="*/ 4 w 101"/>
                <a:gd name="T7" fmla="*/ 85 h 112"/>
                <a:gd name="T8" fmla="*/ 7 w 101"/>
                <a:gd name="T9" fmla="*/ 78 h 112"/>
                <a:gd name="T10" fmla="*/ 8 w 101"/>
                <a:gd name="T11" fmla="*/ 74 h 112"/>
                <a:gd name="T12" fmla="*/ 1 w 101"/>
                <a:gd name="T13" fmla="*/ 64 h 112"/>
                <a:gd name="T14" fmla="*/ 1 w 101"/>
                <a:gd name="T15" fmla="*/ 54 h 112"/>
                <a:gd name="T16" fmla="*/ 7 w 101"/>
                <a:gd name="T17" fmla="*/ 48 h 112"/>
                <a:gd name="T18" fmla="*/ 7 w 101"/>
                <a:gd name="T19" fmla="*/ 42 h 112"/>
                <a:gd name="T20" fmla="*/ 2 w 101"/>
                <a:gd name="T21" fmla="*/ 27 h 112"/>
                <a:gd name="T22" fmla="*/ 27 w 101"/>
                <a:gd name="T23" fmla="*/ 23 h 112"/>
                <a:gd name="T24" fmla="*/ 31 w 101"/>
                <a:gd name="T25" fmla="*/ 20 h 112"/>
                <a:gd name="T26" fmla="*/ 31 w 101"/>
                <a:gd name="T27" fmla="*/ 4 h 112"/>
                <a:gd name="T28" fmla="*/ 61 w 101"/>
                <a:gd name="T29" fmla="*/ 0 h 112"/>
                <a:gd name="T30" fmla="*/ 66 w 101"/>
                <a:gd name="T31" fmla="*/ 1 h 112"/>
                <a:gd name="T32" fmla="*/ 72 w 101"/>
                <a:gd name="T33" fmla="*/ 7 h 112"/>
                <a:gd name="T34" fmla="*/ 79 w 101"/>
                <a:gd name="T35" fmla="*/ 10 h 112"/>
                <a:gd name="T36" fmla="*/ 87 w 101"/>
                <a:gd name="T37" fmla="*/ 5 h 112"/>
                <a:gd name="T38" fmla="*/ 90 w 101"/>
                <a:gd name="T39" fmla="*/ 7 h 112"/>
                <a:gd name="T40" fmla="*/ 89 w 101"/>
                <a:gd name="T41" fmla="*/ 16 h 112"/>
                <a:gd name="T42" fmla="*/ 86 w 101"/>
                <a:gd name="T43" fmla="*/ 26 h 112"/>
                <a:gd name="T44" fmla="*/ 96 w 101"/>
                <a:gd name="T45" fmla="*/ 55 h 112"/>
                <a:gd name="T46" fmla="*/ 99 w 101"/>
                <a:gd name="T47" fmla="*/ 65 h 112"/>
                <a:gd name="T48" fmla="*/ 98 w 101"/>
                <a:gd name="T49" fmla="*/ 79 h 112"/>
                <a:gd name="T50" fmla="*/ 92 w 101"/>
                <a:gd name="T51" fmla="*/ 83 h 112"/>
                <a:gd name="T52" fmla="*/ 81 w 101"/>
                <a:gd name="T53" fmla="*/ 82 h 112"/>
                <a:gd name="T54" fmla="*/ 75 w 101"/>
                <a:gd name="T55" fmla="*/ 76 h 112"/>
                <a:gd name="T56" fmla="*/ 68 w 101"/>
                <a:gd name="T57" fmla="*/ 71 h 112"/>
                <a:gd name="T58" fmla="*/ 58 w 101"/>
                <a:gd name="T59" fmla="*/ 77 h 112"/>
                <a:gd name="T60" fmla="*/ 56 w 101"/>
                <a:gd name="T61" fmla="*/ 86 h 112"/>
                <a:gd name="T62" fmla="*/ 54 w 101"/>
                <a:gd name="T63" fmla="*/ 95 h 112"/>
                <a:gd name="T64" fmla="*/ 52 w 101"/>
                <a:gd name="T65" fmla="*/ 104 h 112"/>
                <a:gd name="T66" fmla="*/ 47 w 101"/>
                <a:gd name="T67" fmla="*/ 111 h 112"/>
                <a:gd name="T68" fmla="*/ 37 w 101"/>
                <a:gd name="T69" fmla="*/ 111 h 112"/>
                <a:gd name="T70" fmla="*/ 31 w 101"/>
                <a:gd name="T71" fmla="*/ 111 h 112"/>
                <a:gd name="T72" fmla="*/ 29 w 101"/>
                <a:gd name="T73"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12">
                  <a:moveTo>
                    <a:pt x="29" y="110"/>
                  </a:moveTo>
                  <a:lnTo>
                    <a:pt x="27" y="110"/>
                  </a:lnTo>
                  <a:lnTo>
                    <a:pt x="16" y="104"/>
                  </a:lnTo>
                  <a:lnTo>
                    <a:pt x="10" y="100"/>
                  </a:lnTo>
                  <a:lnTo>
                    <a:pt x="8" y="96"/>
                  </a:lnTo>
                  <a:lnTo>
                    <a:pt x="6" y="92"/>
                  </a:lnTo>
                  <a:lnTo>
                    <a:pt x="4" y="88"/>
                  </a:lnTo>
                  <a:lnTo>
                    <a:pt x="4" y="85"/>
                  </a:lnTo>
                  <a:lnTo>
                    <a:pt x="5" y="81"/>
                  </a:lnTo>
                  <a:lnTo>
                    <a:pt x="7" y="78"/>
                  </a:lnTo>
                  <a:lnTo>
                    <a:pt x="8" y="76"/>
                  </a:lnTo>
                  <a:lnTo>
                    <a:pt x="8" y="74"/>
                  </a:lnTo>
                  <a:lnTo>
                    <a:pt x="4" y="69"/>
                  </a:lnTo>
                  <a:lnTo>
                    <a:pt x="1" y="64"/>
                  </a:lnTo>
                  <a:lnTo>
                    <a:pt x="0" y="59"/>
                  </a:lnTo>
                  <a:lnTo>
                    <a:pt x="1" y="54"/>
                  </a:lnTo>
                  <a:lnTo>
                    <a:pt x="2" y="51"/>
                  </a:lnTo>
                  <a:lnTo>
                    <a:pt x="7" y="48"/>
                  </a:lnTo>
                  <a:lnTo>
                    <a:pt x="8" y="45"/>
                  </a:lnTo>
                  <a:lnTo>
                    <a:pt x="7" y="42"/>
                  </a:lnTo>
                  <a:lnTo>
                    <a:pt x="6" y="41"/>
                  </a:lnTo>
                  <a:lnTo>
                    <a:pt x="2" y="27"/>
                  </a:lnTo>
                  <a:lnTo>
                    <a:pt x="3" y="28"/>
                  </a:lnTo>
                  <a:lnTo>
                    <a:pt x="27" y="23"/>
                  </a:lnTo>
                  <a:lnTo>
                    <a:pt x="29" y="21"/>
                  </a:lnTo>
                  <a:lnTo>
                    <a:pt x="31" y="20"/>
                  </a:lnTo>
                  <a:lnTo>
                    <a:pt x="31" y="12"/>
                  </a:lnTo>
                  <a:lnTo>
                    <a:pt x="31" y="4"/>
                  </a:lnTo>
                  <a:lnTo>
                    <a:pt x="49" y="2"/>
                  </a:lnTo>
                  <a:lnTo>
                    <a:pt x="61" y="0"/>
                  </a:lnTo>
                  <a:lnTo>
                    <a:pt x="67" y="0"/>
                  </a:lnTo>
                  <a:lnTo>
                    <a:pt x="66" y="1"/>
                  </a:lnTo>
                  <a:lnTo>
                    <a:pt x="68" y="5"/>
                  </a:lnTo>
                  <a:lnTo>
                    <a:pt x="72" y="7"/>
                  </a:lnTo>
                  <a:lnTo>
                    <a:pt x="75" y="10"/>
                  </a:lnTo>
                  <a:lnTo>
                    <a:pt x="79" y="10"/>
                  </a:lnTo>
                  <a:lnTo>
                    <a:pt x="83" y="9"/>
                  </a:lnTo>
                  <a:lnTo>
                    <a:pt x="87" y="5"/>
                  </a:lnTo>
                  <a:lnTo>
                    <a:pt x="89" y="5"/>
                  </a:lnTo>
                  <a:lnTo>
                    <a:pt x="90" y="7"/>
                  </a:lnTo>
                  <a:lnTo>
                    <a:pt x="90" y="12"/>
                  </a:lnTo>
                  <a:lnTo>
                    <a:pt x="89" y="16"/>
                  </a:lnTo>
                  <a:lnTo>
                    <a:pt x="87" y="22"/>
                  </a:lnTo>
                  <a:lnTo>
                    <a:pt x="86" y="26"/>
                  </a:lnTo>
                  <a:lnTo>
                    <a:pt x="87" y="28"/>
                  </a:lnTo>
                  <a:lnTo>
                    <a:pt x="96" y="55"/>
                  </a:lnTo>
                  <a:lnTo>
                    <a:pt x="98" y="59"/>
                  </a:lnTo>
                  <a:lnTo>
                    <a:pt x="99" y="65"/>
                  </a:lnTo>
                  <a:lnTo>
                    <a:pt x="100" y="75"/>
                  </a:lnTo>
                  <a:lnTo>
                    <a:pt x="98" y="79"/>
                  </a:lnTo>
                  <a:lnTo>
                    <a:pt x="96" y="80"/>
                  </a:lnTo>
                  <a:lnTo>
                    <a:pt x="92" y="83"/>
                  </a:lnTo>
                  <a:lnTo>
                    <a:pt x="86" y="83"/>
                  </a:lnTo>
                  <a:lnTo>
                    <a:pt x="81" y="82"/>
                  </a:lnTo>
                  <a:lnTo>
                    <a:pt x="78" y="80"/>
                  </a:lnTo>
                  <a:lnTo>
                    <a:pt x="75" y="76"/>
                  </a:lnTo>
                  <a:lnTo>
                    <a:pt x="73" y="73"/>
                  </a:lnTo>
                  <a:lnTo>
                    <a:pt x="68" y="71"/>
                  </a:lnTo>
                  <a:lnTo>
                    <a:pt x="62" y="72"/>
                  </a:lnTo>
                  <a:lnTo>
                    <a:pt x="58" y="77"/>
                  </a:lnTo>
                  <a:lnTo>
                    <a:pt x="57" y="81"/>
                  </a:lnTo>
                  <a:lnTo>
                    <a:pt x="56" y="86"/>
                  </a:lnTo>
                  <a:lnTo>
                    <a:pt x="55" y="91"/>
                  </a:lnTo>
                  <a:lnTo>
                    <a:pt x="54" y="95"/>
                  </a:lnTo>
                  <a:lnTo>
                    <a:pt x="54" y="99"/>
                  </a:lnTo>
                  <a:lnTo>
                    <a:pt x="52" y="104"/>
                  </a:lnTo>
                  <a:lnTo>
                    <a:pt x="51" y="108"/>
                  </a:lnTo>
                  <a:lnTo>
                    <a:pt x="47" y="111"/>
                  </a:lnTo>
                  <a:lnTo>
                    <a:pt x="43" y="111"/>
                  </a:lnTo>
                  <a:lnTo>
                    <a:pt x="37" y="111"/>
                  </a:lnTo>
                  <a:lnTo>
                    <a:pt x="32" y="111"/>
                  </a:lnTo>
                  <a:lnTo>
                    <a:pt x="31" y="111"/>
                  </a:lnTo>
                  <a:lnTo>
                    <a:pt x="29" y="111"/>
                  </a:lnTo>
                  <a:lnTo>
                    <a:pt x="29" y="11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09" name="Freeform 237"/>
            <p:cNvSpPr>
              <a:spLocks/>
            </p:cNvSpPr>
            <p:nvPr/>
          </p:nvSpPr>
          <p:spPr bwMode="auto">
            <a:xfrm>
              <a:off x="2961" y="2363"/>
              <a:ext cx="247" cy="155"/>
            </a:xfrm>
            <a:custGeom>
              <a:avLst/>
              <a:gdLst>
                <a:gd name="T0" fmla="*/ 150 w 247"/>
                <a:gd name="T1" fmla="*/ 1 h 155"/>
                <a:gd name="T2" fmla="*/ 138 w 247"/>
                <a:gd name="T3" fmla="*/ 6 h 155"/>
                <a:gd name="T4" fmla="*/ 122 w 247"/>
                <a:gd name="T5" fmla="*/ 18 h 155"/>
                <a:gd name="T6" fmla="*/ 116 w 247"/>
                <a:gd name="T7" fmla="*/ 32 h 155"/>
                <a:gd name="T8" fmla="*/ 112 w 247"/>
                <a:gd name="T9" fmla="*/ 52 h 155"/>
                <a:gd name="T10" fmla="*/ 102 w 247"/>
                <a:gd name="T11" fmla="*/ 57 h 155"/>
                <a:gd name="T12" fmla="*/ 87 w 247"/>
                <a:gd name="T13" fmla="*/ 55 h 155"/>
                <a:gd name="T14" fmla="*/ 78 w 247"/>
                <a:gd name="T15" fmla="*/ 57 h 155"/>
                <a:gd name="T16" fmla="*/ 72 w 247"/>
                <a:gd name="T17" fmla="*/ 64 h 155"/>
                <a:gd name="T18" fmla="*/ 58 w 247"/>
                <a:gd name="T19" fmla="*/ 72 h 155"/>
                <a:gd name="T20" fmla="*/ 40 w 247"/>
                <a:gd name="T21" fmla="*/ 82 h 155"/>
                <a:gd name="T22" fmla="*/ 17 w 247"/>
                <a:gd name="T23" fmla="*/ 86 h 155"/>
                <a:gd name="T24" fmla="*/ 15 w 247"/>
                <a:gd name="T25" fmla="*/ 87 h 155"/>
                <a:gd name="T26" fmla="*/ 10 w 247"/>
                <a:gd name="T27" fmla="*/ 92 h 155"/>
                <a:gd name="T28" fmla="*/ 2 w 247"/>
                <a:gd name="T29" fmla="*/ 104 h 155"/>
                <a:gd name="T30" fmla="*/ 0 w 247"/>
                <a:gd name="T31" fmla="*/ 120 h 155"/>
                <a:gd name="T32" fmla="*/ 3 w 247"/>
                <a:gd name="T33" fmla="*/ 128 h 155"/>
                <a:gd name="T34" fmla="*/ 15 w 247"/>
                <a:gd name="T35" fmla="*/ 140 h 155"/>
                <a:gd name="T36" fmla="*/ 26 w 247"/>
                <a:gd name="T37" fmla="*/ 145 h 155"/>
                <a:gd name="T38" fmla="*/ 31 w 247"/>
                <a:gd name="T39" fmla="*/ 153 h 155"/>
                <a:gd name="T40" fmla="*/ 33 w 247"/>
                <a:gd name="T41" fmla="*/ 153 h 155"/>
                <a:gd name="T42" fmla="*/ 60 w 247"/>
                <a:gd name="T43" fmla="*/ 143 h 155"/>
                <a:gd name="T44" fmla="*/ 70 w 247"/>
                <a:gd name="T45" fmla="*/ 144 h 155"/>
                <a:gd name="T46" fmla="*/ 79 w 247"/>
                <a:gd name="T47" fmla="*/ 143 h 155"/>
                <a:gd name="T48" fmla="*/ 85 w 247"/>
                <a:gd name="T49" fmla="*/ 134 h 155"/>
                <a:gd name="T50" fmla="*/ 89 w 247"/>
                <a:gd name="T51" fmla="*/ 124 h 155"/>
                <a:gd name="T52" fmla="*/ 94 w 247"/>
                <a:gd name="T53" fmla="*/ 120 h 155"/>
                <a:gd name="T54" fmla="*/ 108 w 247"/>
                <a:gd name="T55" fmla="*/ 118 h 155"/>
                <a:gd name="T56" fmla="*/ 120 w 247"/>
                <a:gd name="T57" fmla="*/ 126 h 155"/>
                <a:gd name="T58" fmla="*/ 146 w 247"/>
                <a:gd name="T59" fmla="*/ 133 h 155"/>
                <a:gd name="T60" fmla="*/ 156 w 247"/>
                <a:gd name="T61" fmla="*/ 131 h 155"/>
                <a:gd name="T62" fmla="*/ 165 w 247"/>
                <a:gd name="T63" fmla="*/ 121 h 155"/>
                <a:gd name="T64" fmla="*/ 174 w 247"/>
                <a:gd name="T65" fmla="*/ 118 h 155"/>
                <a:gd name="T66" fmla="*/ 180 w 247"/>
                <a:gd name="T67" fmla="*/ 121 h 155"/>
                <a:gd name="T68" fmla="*/ 188 w 247"/>
                <a:gd name="T69" fmla="*/ 124 h 155"/>
                <a:gd name="T70" fmla="*/ 194 w 247"/>
                <a:gd name="T71" fmla="*/ 119 h 155"/>
                <a:gd name="T72" fmla="*/ 198 w 247"/>
                <a:gd name="T73" fmla="*/ 111 h 155"/>
                <a:gd name="T74" fmla="*/ 208 w 247"/>
                <a:gd name="T75" fmla="*/ 105 h 155"/>
                <a:gd name="T76" fmla="*/ 246 w 247"/>
                <a:gd name="T77" fmla="*/ 106 h 155"/>
                <a:gd name="T78" fmla="*/ 239 w 247"/>
                <a:gd name="T79" fmla="*/ 91 h 155"/>
                <a:gd name="T80" fmla="*/ 228 w 247"/>
                <a:gd name="T81" fmla="*/ 83 h 155"/>
                <a:gd name="T82" fmla="*/ 226 w 247"/>
                <a:gd name="T83" fmla="*/ 74 h 155"/>
                <a:gd name="T84" fmla="*/ 220 w 247"/>
                <a:gd name="T85" fmla="*/ 69 h 155"/>
                <a:gd name="T86" fmla="*/ 213 w 247"/>
                <a:gd name="T87" fmla="*/ 69 h 155"/>
                <a:gd name="T88" fmla="*/ 208 w 247"/>
                <a:gd name="T89" fmla="*/ 65 h 155"/>
                <a:gd name="T90" fmla="*/ 206 w 247"/>
                <a:gd name="T91" fmla="*/ 58 h 155"/>
                <a:gd name="T92" fmla="*/ 201 w 247"/>
                <a:gd name="T93" fmla="*/ 49 h 155"/>
                <a:gd name="T94" fmla="*/ 188 w 247"/>
                <a:gd name="T95" fmla="*/ 47 h 155"/>
                <a:gd name="T96" fmla="*/ 180 w 247"/>
                <a:gd name="T97" fmla="*/ 43 h 155"/>
                <a:gd name="T98" fmla="*/ 179 w 247"/>
                <a:gd name="T99" fmla="*/ 37 h 155"/>
                <a:gd name="T100" fmla="*/ 180 w 247"/>
                <a:gd name="T101" fmla="*/ 28 h 155"/>
                <a:gd name="T102" fmla="*/ 176 w 247"/>
                <a:gd name="T103" fmla="*/ 18 h 155"/>
                <a:gd name="T104" fmla="*/ 168 w 247"/>
                <a:gd name="T105" fmla="*/ 17 h 155"/>
                <a:gd name="T106" fmla="*/ 160 w 247"/>
                <a:gd name="T107" fmla="*/ 13 h 155"/>
                <a:gd name="T108" fmla="*/ 160 w 247"/>
                <a:gd name="T109" fmla="*/ 7 h 155"/>
                <a:gd name="T110" fmla="*/ 160 w 247"/>
                <a:gd name="T11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7" h="155">
                  <a:moveTo>
                    <a:pt x="155" y="0"/>
                  </a:moveTo>
                  <a:lnTo>
                    <a:pt x="150" y="1"/>
                  </a:lnTo>
                  <a:lnTo>
                    <a:pt x="146" y="3"/>
                  </a:lnTo>
                  <a:lnTo>
                    <a:pt x="138" y="6"/>
                  </a:lnTo>
                  <a:lnTo>
                    <a:pt x="127" y="13"/>
                  </a:lnTo>
                  <a:lnTo>
                    <a:pt x="122" y="18"/>
                  </a:lnTo>
                  <a:lnTo>
                    <a:pt x="120" y="22"/>
                  </a:lnTo>
                  <a:lnTo>
                    <a:pt x="116" y="32"/>
                  </a:lnTo>
                  <a:lnTo>
                    <a:pt x="113" y="45"/>
                  </a:lnTo>
                  <a:lnTo>
                    <a:pt x="112" y="52"/>
                  </a:lnTo>
                  <a:lnTo>
                    <a:pt x="107" y="55"/>
                  </a:lnTo>
                  <a:lnTo>
                    <a:pt x="102" y="57"/>
                  </a:lnTo>
                  <a:lnTo>
                    <a:pt x="95" y="56"/>
                  </a:lnTo>
                  <a:lnTo>
                    <a:pt x="87" y="55"/>
                  </a:lnTo>
                  <a:lnTo>
                    <a:pt x="82" y="56"/>
                  </a:lnTo>
                  <a:lnTo>
                    <a:pt x="78" y="57"/>
                  </a:lnTo>
                  <a:lnTo>
                    <a:pt x="75" y="60"/>
                  </a:lnTo>
                  <a:lnTo>
                    <a:pt x="72" y="64"/>
                  </a:lnTo>
                  <a:lnTo>
                    <a:pt x="68" y="69"/>
                  </a:lnTo>
                  <a:lnTo>
                    <a:pt x="58" y="72"/>
                  </a:lnTo>
                  <a:lnTo>
                    <a:pt x="55" y="75"/>
                  </a:lnTo>
                  <a:lnTo>
                    <a:pt x="40" y="82"/>
                  </a:lnTo>
                  <a:lnTo>
                    <a:pt x="27" y="85"/>
                  </a:lnTo>
                  <a:lnTo>
                    <a:pt x="17" y="86"/>
                  </a:lnTo>
                  <a:lnTo>
                    <a:pt x="18" y="85"/>
                  </a:lnTo>
                  <a:lnTo>
                    <a:pt x="15" y="87"/>
                  </a:lnTo>
                  <a:lnTo>
                    <a:pt x="14" y="88"/>
                  </a:lnTo>
                  <a:lnTo>
                    <a:pt x="10" y="92"/>
                  </a:lnTo>
                  <a:lnTo>
                    <a:pt x="5" y="99"/>
                  </a:lnTo>
                  <a:lnTo>
                    <a:pt x="2" y="104"/>
                  </a:lnTo>
                  <a:lnTo>
                    <a:pt x="0" y="113"/>
                  </a:lnTo>
                  <a:lnTo>
                    <a:pt x="0" y="120"/>
                  </a:lnTo>
                  <a:lnTo>
                    <a:pt x="2" y="124"/>
                  </a:lnTo>
                  <a:lnTo>
                    <a:pt x="3" y="128"/>
                  </a:lnTo>
                  <a:lnTo>
                    <a:pt x="9" y="135"/>
                  </a:lnTo>
                  <a:lnTo>
                    <a:pt x="15" y="140"/>
                  </a:lnTo>
                  <a:lnTo>
                    <a:pt x="16" y="140"/>
                  </a:lnTo>
                  <a:lnTo>
                    <a:pt x="26" y="145"/>
                  </a:lnTo>
                  <a:lnTo>
                    <a:pt x="28" y="147"/>
                  </a:lnTo>
                  <a:lnTo>
                    <a:pt x="31" y="153"/>
                  </a:lnTo>
                  <a:lnTo>
                    <a:pt x="31" y="154"/>
                  </a:lnTo>
                  <a:lnTo>
                    <a:pt x="33" y="153"/>
                  </a:lnTo>
                  <a:lnTo>
                    <a:pt x="42" y="150"/>
                  </a:lnTo>
                  <a:lnTo>
                    <a:pt x="60" y="143"/>
                  </a:lnTo>
                  <a:lnTo>
                    <a:pt x="65" y="142"/>
                  </a:lnTo>
                  <a:lnTo>
                    <a:pt x="70" y="144"/>
                  </a:lnTo>
                  <a:lnTo>
                    <a:pt x="74" y="144"/>
                  </a:lnTo>
                  <a:lnTo>
                    <a:pt x="79" y="143"/>
                  </a:lnTo>
                  <a:lnTo>
                    <a:pt x="83" y="139"/>
                  </a:lnTo>
                  <a:lnTo>
                    <a:pt x="85" y="134"/>
                  </a:lnTo>
                  <a:lnTo>
                    <a:pt x="86" y="128"/>
                  </a:lnTo>
                  <a:lnTo>
                    <a:pt x="89" y="124"/>
                  </a:lnTo>
                  <a:lnTo>
                    <a:pt x="92" y="121"/>
                  </a:lnTo>
                  <a:lnTo>
                    <a:pt x="94" y="120"/>
                  </a:lnTo>
                  <a:lnTo>
                    <a:pt x="101" y="118"/>
                  </a:lnTo>
                  <a:lnTo>
                    <a:pt x="108" y="118"/>
                  </a:lnTo>
                  <a:lnTo>
                    <a:pt x="115" y="123"/>
                  </a:lnTo>
                  <a:lnTo>
                    <a:pt x="120" y="126"/>
                  </a:lnTo>
                  <a:lnTo>
                    <a:pt x="126" y="129"/>
                  </a:lnTo>
                  <a:lnTo>
                    <a:pt x="146" y="133"/>
                  </a:lnTo>
                  <a:lnTo>
                    <a:pt x="149" y="133"/>
                  </a:lnTo>
                  <a:lnTo>
                    <a:pt x="156" y="131"/>
                  </a:lnTo>
                  <a:lnTo>
                    <a:pt x="159" y="128"/>
                  </a:lnTo>
                  <a:lnTo>
                    <a:pt x="165" y="121"/>
                  </a:lnTo>
                  <a:lnTo>
                    <a:pt x="171" y="118"/>
                  </a:lnTo>
                  <a:lnTo>
                    <a:pt x="174" y="118"/>
                  </a:lnTo>
                  <a:lnTo>
                    <a:pt x="178" y="119"/>
                  </a:lnTo>
                  <a:lnTo>
                    <a:pt x="180" y="121"/>
                  </a:lnTo>
                  <a:lnTo>
                    <a:pt x="184" y="123"/>
                  </a:lnTo>
                  <a:lnTo>
                    <a:pt x="188" y="124"/>
                  </a:lnTo>
                  <a:lnTo>
                    <a:pt x="191" y="123"/>
                  </a:lnTo>
                  <a:lnTo>
                    <a:pt x="194" y="119"/>
                  </a:lnTo>
                  <a:lnTo>
                    <a:pt x="195" y="116"/>
                  </a:lnTo>
                  <a:lnTo>
                    <a:pt x="198" y="111"/>
                  </a:lnTo>
                  <a:lnTo>
                    <a:pt x="204" y="107"/>
                  </a:lnTo>
                  <a:lnTo>
                    <a:pt x="208" y="105"/>
                  </a:lnTo>
                  <a:lnTo>
                    <a:pt x="231" y="104"/>
                  </a:lnTo>
                  <a:lnTo>
                    <a:pt x="246" y="106"/>
                  </a:lnTo>
                  <a:lnTo>
                    <a:pt x="245" y="100"/>
                  </a:lnTo>
                  <a:lnTo>
                    <a:pt x="239" y="91"/>
                  </a:lnTo>
                  <a:lnTo>
                    <a:pt x="234" y="85"/>
                  </a:lnTo>
                  <a:lnTo>
                    <a:pt x="228" y="83"/>
                  </a:lnTo>
                  <a:lnTo>
                    <a:pt x="226" y="80"/>
                  </a:lnTo>
                  <a:lnTo>
                    <a:pt x="226" y="74"/>
                  </a:lnTo>
                  <a:lnTo>
                    <a:pt x="225" y="67"/>
                  </a:lnTo>
                  <a:lnTo>
                    <a:pt x="220" y="69"/>
                  </a:lnTo>
                  <a:lnTo>
                    <a:pt x="217" y="69"/>
                  </a:lnTo>
                  <a:lnTo>
                    <a:pt x="213" y="69"/>
                  </a:lnTo>
                  <a:lnTo>
                    <a:pt x="209" y="67"/>
                  </a:lnTo>
                  <a:lnTo>
                    <a:pt x="208" y="65"/>
                  </a:lnTo>
                  <a:lnTo>
                    <a:pt x="206" y="63"/>
                  </a:lnTo>
                  <a:lnTo>
                    <a:pt x="206" y="58"/>
                  </a:lnTo>
                  <a:lnTo>
                    <a:pt x="205" y="53"/>
                  </a:lnTo>
                  <a:lnTo>
                    <a:pt x="201" y="49"/>
                  </a:lnTo>
                  <a:lnTo>
                    <a:pt x="196" y="48"/>
                  </a:lnTo>
                  <a:lnTo>
                    <a:pt x="188" y="47"/>
                  </a:lnTo>
                  <a:lnTo>
                    <a:pt x="184" y="46"/>
                  </a:lnTo>
                  <a:lnTo>
                    <a:pt x="180" y="43"/>
                  </a:lnTo>
                  <a:lnTo>
                    <a:pt x="179" y="38"/>
                  </a:lnTo>
                  <a:lnTo>
                    <a:pt x="179" y="37"/>
                  </a:lnTo>
                  <a:lnTo>
                    <a:pt x="179" y="33"/>
                  </a:lnTo>
                  <a:lnTo>
                    <a:pt x="180" y="28"/>
                  </a:lnTo>
                  <a:lnTo>
                    <a:pt x="179" y="21"/>
                  </a:lnTo>
                  <a:lnTo>
                    <a:pt x="176" y="18"/>
                  </a:lnTo>
                  <a:lnTo>
                    <a:pt x="172" y="17"/>
                  </a:lnTo>
                  <a:lnTo>
                    <a:pt x="168" y="17"/>
                  </a:lnTo>
                  <a:lnTo>
                    <a:pt x="164" y="16"/>
                  </a:lnTo>
                  <a:lnTo>
                    <a:pt x="160" y="13"/>
                  </a:lnTo>
                  <a:lnTo>
                    <a:pt x="159" y="11"/>
                  </a:lnTo>
                  <a:lnTo>
                    <a:pt x="160" y="7"/>
                  </a:lnTo>
                  <a:lnTo>
                    <a:pt x="161" y="2"/>
                  </a:lnTo>
                  <a:lnTo>
                    <a:pt x="160" y="0"/>
                  </a:lnTo>
                  <a:lnTo>
                    <a:pt x="155"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0" name="Freeform 238"/>
            <p:cNvSpPr>
              <a:spLocks/>
            </p:cNvSpPr>
            <p:nvPr/>
          </p:nvSpPr>
          <p:spPr bwMode="auto">
            <a:xfrm>
              <a:off x="2906" y="2505"/>
              <a:ext cx="138" cy="193"/>
            </a:xfrm>
            <a:custGeom>
              <a:avLst/>
              <a:gdLst>
                <a:gd name="T0" fmla="*/ 35 w 138"/>
                <a:gd name="T1" fmla="*/ 182 h 193"/>
                <a:gd name="T2" fmla="*/ 44 w 138"/>
                <a:gd name="T3" fmla="*/ 168 h 193"/>
                <a:gd name="T4" fmla="*/ 54 w 138"/>
                <a:gd name="T5" fmla="*/ 162 h 193"/>
                <a:gd name="T6" fmla="*/ 61 w 138"/>
                <a:gd name="T7" fmla="*/ 162 h 193"/>
                <a:gd name="T8" fmla="*/ 72 w 138"/>
                <a:gd name="T9" fmla="*/ 168 h 193"/>
                <a:gd name="T10" fmla="*/ 84 w 138"/>
                <a:gd name="T11" fmla="*/ 167 h 193"/>
                <a:gd name="T12" fmla="*/ 92 w 138"/>
                <a:gd name="T13" fmla="*/ 158 h 193"/>
                <a:gd name="T14" fmla="*/ 92 w 138"/>
                <a:gd name="T15" fmla="*/ 130 h 193"/>
                <a:gd name="T16" fmla="*/ 96 w 138"/>
                <a:gd name="T17" fmla="*/ 122 h 193"/>
                <a:gd name="T18" fmla="*/ 108 w 138"/>
                <a:gd name="T19" fmla="*/ 112 h 193"/>
                <a:gd name="T20" fmla="*/ 115 w 138"/>
                <a:gd name="T21" fmla="*/ 104 h 193"/>
                <a:gd name="T22" fmla="*/ 117 w 138"/>
                <a:gd name="T23" fmla="*/ 89 h 193"/>
                <a:gd name="T24" fmla="*/ 121 w 138"/>
                <a:gd name="T25" fmla="*/ 65 h 193"/>
                <a:gd name="T26" fmla="*/ 130 w 138"/>
                <a:gd name="T27" fmla="*/ 45 h 193"/>
                <a:gd name="T28" fmla="*/ 136 w 138"/>
                <a:gd name="T29" fmla="*/ 24 h 193"/>
                <a:gd name="T30" fmla="*/ 134 w 138"/>
                <a:gd name="T31" fmla="*/ 1 h 193"/>
                <a:gd name="T32" fmla="*/ 125 w 138"/>
                <a:gd name="T33" fmla="*/ 2 h 193"/>
                <a:gd name="T34" fmla="*/ 115 w 138"/>
                <a:gd name="T35" fmla="*/ 1 h 193"/>
                <a:gd name="T36" fmla="*/ 88 w 138"/>
                <a:gd name="T37" fmla="*/ 11 h 193"/>
                <a:gd name="T38" fmla="*/ 86 w 138"/>
                <a:gd name="T39" fmla="*/ 11 h 193"/>
                <a:gd name="T40" fmla="*/ 88 w 138"/>
                <a:gd name="T41" fmla="*/ 21 h 193"/>
                <a:gd name="T42" fmla="*/ 87 w 138"/>
                <a:gd name="T43" fmla="*/ 34 h 193"/>
                <a:gd name="T44" fmla="*/ 51 w 138"/>
                <a:gd name="T45" fmla="*/ 36 h 193"/>
                <a:gd name="T46" fmla="*/ 37 w 138"/>
                <a:gd name="T47" fmla="*/ 40 h 193"/>
                <a:gd name="T48" fmla="*/ 43 w 138"/>
                <a:gd name="T49" fmla="*/ 46 h 193"/>
                <a:gd name="T50" fmla="*/ 50 w 138"/>
                <a:gd name="T51" fmla="*/ 49 h 193"/>
                <a:gd name="T52" fmla="*/ 58 w 138"/>
                <a:gd name="T53" fmla="*/ 44 h 193"/>
                <a:gd name="T54" fmla="*/ 61 w 138"/>
                <a:gd name="T55" fmla="*/ 46 h 193"/>
                <a:gd name="T56" fmla="*/ 60 w 138"/>
                <a:gd name="T57" fmla="*/ 55 h 193"/>
                <a:gd name="T58" fmla="*/ 57 w 138"/>
                <a:gd name="T59" fmla="*/ 65 h 193"/>
                <a:gd name="T60" fmla="*/ 67 w 138"/>
                <a:gd name="T61" fmla="*/ 94 h 193"/>
                <a:gd name="T62" fmla="*/ 70 w 138"/>
                <a:gd name="T63" fmla="*/ 104 h 193"/>
                <a:gd name="T64" fmla="*/ 69 w 138"/>
                <a:gd name="T65" fmla="*/ 118 h 193"/>
                <a:gd name="T66" fmla="*/ 63 w 138"/>
                <a:gd name="T67" fmla="*/ 122 h 193"/>
                <a:gd name="T68" fmla="*/ 52 w 138"/>
                <a:gd name="T69" fmla="*/ 121 h 193"/>
                <a:gd name="T70" fmla="*/ 46 w 138"/>
                <a:gd name="T71" fmla="*/ 115 h 193"/>
                <a:gd name="T72" fmla="*/ 39 w 138"/>
                <a:gd name="T73" fmla="*/ 110 h 193"/>
                <a:gd name="T74" fmla="*/ 29 w 138"/>
                <a:gd name="T75" fmla="*/ 116 h 193"/>
                <a:gd name="T76" fmla="*/ 27 w 138"/>
                <a:gd name="T77" fmla="*/ 125 h 193"/>
                <a:gd name="T78" fmla="*/ 25 w 138"/>
                <a:gd name="T79" fmla="*/ 134 h 193"/>
                <a:gd name="T80" fmla="*/ 23 w 138"/>
                <a:gd name="T81" fmla="*/ 143 h 193"/>
                <a:gd name="T82" fmla="*/ 18 w 138"/>
                <a:gd name="T83" fmla="*/ 150 h 193"/>
                <a:gd name="T84" fmla="*/ 8 w 138"/>
                <a:gd name="T85" fmla="*/ 150 h 193"/>
                <a:gd name="T86" fmla="*/ 2 w 138"/>
                <a:gd name="T87" fmla="*/ 150 h 193"/>
                <a:gd name="T88" fmla="*/ 0 w 138"/>
                <a:gd name="T89" fmla="*/ 149 h 193"/>
                <a:gd name="T90" fmla="*/ 10 w 138"/>
                <a:gd name="T91" fmla="*/ 160 h 193"/>
                <a:gd name="T92" fmla="*/ 12 w 138"/>
                <a:gd name="T93" fmla="*/ 168 h 193"/>
                <a:gd name="T94" fmla="*/ 18 w 138"/>
                <a:gd name="T95" fmla="*/ 173 h 193"/>
                <a:gd name="T96" fmla="*/ 25 w 138"/>
                <a:gd name="T97" fmla="*/ 180 h 193"/>
                <a:gd name="T98" fmla="*/ 27 w 138"/>
                <a:gd name="T99" fmla="*/ 19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193">
                  <a:moveTo>
                    <a:pt x="27" y="192"/>
                  </a:moveTo>
                  <a:lnTo>
                    <a:pt x="35" y="182"/>
                  </a:lnTo>
                  <a:lnTo>
                    <a:pt x="40" y="175"/>
                  </a:lnTo>
                  <a:lnTo>
                    <a:pt x="44" y="168"/>
                  </a:lnTo>
                  <a:lnTo>
                    <a:pt x="49" y="165"/>
                  </a:lnTo>
                  <a:lnTo>
                    <a:pt x="54" y="162"/>
                  </a:lnTo>
                  <a:lnTo>
                    <a:pt x="58" y="161"/>
                  </a:lnTo>
                  <a:lnTo>
                    <a:pt x="61" y="162"/>
                  </a:lnTo>
                  <a:lnTo>
                    <a:pt x="65" y="164"/>
                  </a:lnTo>
                  <a:lnTo>
                    <a:pt x="72" y="168"/>
                  </a:lnTo>
                  <a:lnTo>
                    <a:pt x="77" y="168"/>
                  </a:lnTo>
                  <a:lnTo>
                    <a:pt x="84" y="167"/>
                  </a:lnTo>
                  <a:lnTo>
                    <a:pt x="88" y="163"/>
                  </a:lnTo>
                  <a:lnTo>
                    <a:pt x="92" y="158"/>
                  </a:lnTo>
                  <a:lnTo>
                    <a:pt x="93" y="150"/>
                  </a:lnTo>
                  <a:lnTo>
                    <a:pt x="92" y="130"/>
                  </a:lnTo>
                  <a:lnTo>
                    <a:pt x="93" y="125"/>
                  </a:lnTo>
                  <a:lnTo>
                    <a:pt x="96" y="122"/>
                  </a:lnTo>
                  <a:lnTo>
                    <a:pt x="99" y="119"/>
                  </a:lnTo>
                  <a:lnTo>
                    <a:pt x="108" y="112"/>
                  </a:lnTo>
                  <a:lnTo>
                    <a:pt x="112" y="109"/>
                  </a:lnTo>
                  <a:lnTo>
                    <a:pt x="115" y="104"/>
                  </a:lnTo>
                  <a:lnTo>
                    <a:pt x="117" y="99"/>
                  </a:lnTo>
                  <a:lnTo>
                    <a:pt x="117" y="89"/>
                  </a:lnTo>
                  <a:lnTo>
                    <a:pt x="118" y="80"/>
                  </a:lnTo>
                  <a:lnTo>
                    <a:pt x="121" y="65"/>
                  </a:lnTo>
                  <a:lnTo>
                    <a:pt x="125" y="54"/>
                  </a:lnTo>
                  <a:lnTo>
                    <a:pt x="130" y="45"/>
                  </a:lnTo>
                  <a:lnTo>
                    <a:pt x="134" y="36"/>
                  </a:lnTo>
                  <a:lnTo>
                    <a:pt x="136" y="24"/>
                  </a:lnTo>
                  <a:lnTo>
                    <a:pt x="137" y="15"/>
                  </a:lnTo>
                  <a:lnTo>
                    <a:pt x="134" y="1"/>
                  </a:lnTo>
                  <a:lnTo>
                    <a:pt x="129" y="2"/>
                  </a:lnTo>
                  <a:lnTo>
                    <a:pt x="125" y="2"/>
                  </a:lnTo>
                  <a:lnTo>
                    <a:pt x="120" y="0"/>
                  </a:lnTo>
                  <a:lnTo>
                    <a:pt x="115" y="1"/>
                  </a:lnTo>
                  <a:lnTo>
                    <a:pt x="97" y="8"/>
                  </a:lnTo>
                  <a:lnTo>
                    <a:pt x="88" y="11"/>
                  </a:lnTo>
                  <a:lnTo>
                    <a:pt x="86" y="12"/>
                  </a:lnTo>
                  <a:lnTo>
                    <a:pt x="86" y="11"/>
                  </a:lnTo>
                  <a:lnTo>
                    <a:pt x="89" y="18"/>
                  </a:lnTo>
                  <a:lnTo>
                    <a:pt x="88" y="21"/>
                  </a:lnTo>
                  <a:lnTo>
                    <a:pt x="88" y="26"/>
                  </a:lnTo>
                  <a:lnTo>
                    <a:pt x="87" y="34"/>
                  </a:lnTo>
                  <a:lnTo>
                    <a:pt x="63" y="35"/>
                  </a:lnTo>
                  <a:lnTo>
                    <a:pt x="51" y="36"/>
                  </a:lnTo>
                  <a:lnTo>
                    <a:pt x="39" y="39"/>
                  </a:lnTo>
                  <a:lnTo>
                    <a:pt x="37" y="40"/>
                  </a:lnTo>
                  <a:lnTo>
                    <a:pt x="39" y="44"/>
                  </a:lnTo>
                  <a:lnTo>
                    <a:pt x="43" y="46"/>
                  </a:lnTo>
                  <a:lnTo>
                    <a:pt x="46" y="49"/>
                  </a:lnTo>
                  <a:lnTo>
                    <a:pt x="50" y="49"/>
                  </a:lnTo>
                  <a:lnTo>
                    <a:pt x="54" y="48"/>
                  </a:lnTo>
                  <a:lnTo>
                    <a:pt x="58" y="44"/>
                  </a:lnTo>
                  <a:lnTo>
                    <a:pt x="60" y="44"/>
                  </a:lnTo>
                  <a:lnTo>
                    <a:pt x="61" y="46"/>
                  </a:lnTo>
                  <a:lnTo>
                    <a:pt x="61" y="51"/>
                  </a:lnTo>
                  <a:lnTo>
                    <a:pt x="60" y="55"/>
                  </a:lnTo>
                  <a:lnTo>
                    <a:pt x="58" y="61"/>
                  </a:lnTo>
                  <a:lnTo>
                    <a:pt x="57" y="65"/>
                  </a:lnTo>
                  <a:lnTo>
                    <a:pt x="58" y="67"/>
                  </a:lnTo>
                  <a:lnTo>
                    <a:pt x="67" y="94"/>
                  </a:lnTo>
                  <a:lnTo>
                    <a:pt x="69" y="98"/>
                  </a:lnTo>
                  <a:lnTo>
                    <a:pt x="70" y="104"/>
                  </a:lnTo>
                  <a:lnTo>
                    <a:pt x="71" y="114"/>
                  </a:lnTo>
                  <a:lnTo>
                    <a:pt x="69" y="118"/>
                  </a:lnTo>
                  <a:lnTo>
                    <a:pt x="67" y="119"/>
                  </a:lnTo>
                  <a:lnTo>
                    <a:pt x="63" y="122"/>
                  </a:lnTo>
                  <a:lnTo>
                    <a:pt x="57" y="122"/>
                  </a:lnTo>
                  <a:lnTo>
                    <a:pt x="52" y="121"/>
                  </a:lnTo>
                  <a:lnTo>
                    <a:pt x="49" y="119"/>
                  </a:lnTo>
                  <a:lnTo>
                    <a:pt x="46" y="115"/>
                  </a:lnTo>
                  <a:lnTo>
                    <a:pt x="44" y="112"/>
                  </a:lnTo>
                  <a:lnTo>
                    <a:pt x="39" y="110"/>
                  </a:lnTo>
                  <a:lnTo>
                    <a:pt x="33" y="111"/>
                  </a:lnTo>
                  <a:lnTo>
                    <a:pt x="29" y="116"/>
                  </a:lnTo>
                  <a:lnTo>
                    <a:pt x="28" y="120"/>
                  </a:lnTo>
                  <a:lnTo>
                    <a:pt x="27" y="125"/>
                  </a:lnTo>
                  <a:lnTo>
                    <a:pt x="26" y="130"/>
                  </a:lnTo>
                  <a:lnTo>
                    <a:pt x="25" y="134"/>
                  </a:lnTo>
                  <a:lnTo>
                    <a:pt x="25" y="138"/>
                  </a:lnTo>
                  <a:lnTo>
                    <a:pt x="23" y="143"/>
                  </a:lnTo>
                  <a:lnTo>
                    <a:pt x="22" y="147"/>
                  </a:lnTo>
                  <a:lnTo>
                    <a:pt x="18" y="150"/>
                  </a:lnTo>
                  <a:lnTo>
                    <a:pt x="14" y="150"/>
                  </a:lnTo>
                  <a:lnTo>
                    <a:pt x="8" y="150"/>
                  </a:lnTo>
                  <a:lnTo>
                    <a:pt x="3" y="150"/>
                  </a:lnTo>
                  <a:lnTo>
                    <a:pt x="2" y="150"/>
                  </a:lnTo>
                  <a:lnTo>
                    <a:pt x="0" y="150"/>
                  </a:lnTo>
                  <a:lnTo>
                    <a:pt x="0" y="149"/>
                  </a:lnTo>
                  <a:lnTo>
                    <a:pt x="7" y="155"/>
                  </a:lnTo>
                  <a:lnTo>
                    <a:pt x="10" y="160"/>
                  </a:lnTo>
                  <a:lnTo>
                    <a:pt x="11" y="164"/>
                  </a:lnTo>
                  <a:lnTo>
                    <a:pt x="12" y="168"/>
                  </a:lnTo>
                  <a:lnTo>
                    <a:pt x="14" y="170"/>
                  </a:lnTo>
                  <a:lnTo>
                    <a:pt x="18" y="173"/>
                  </a:lnTo>
                  <a:lnTo>
                    <a:pt x="22" y="174"/>
                  </a:lnTo>
                  <a:lnTo>
                    <a:pt x="25" y="180"/>
                  </a:lnTo>
                  <a:lnTo>
                    <a:pt x="27" y="190"/>
                  </a:lnTo>
                  <a:lnTo>
                    <a:pt x="27" y="19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1" name="Freeform 239"/>
            <p:cNvSpPr>
              <a:spLocks/>
            </p:cNvSpPr>
            <p:nvPr/>
          </p:nvSpPr>
          <p:spPr bwMode="auto">
            <a:xfrm>
              <a:off x="3238" y="2471"/>
              <a:ext cx="95" cy="111"/>
            </a:xfrm>
            <a:custGeom>
              <a:avLst/>
              <a:gdLst>
                <a:gd name="T0" fmla="*/ 0 w 95"/>
                <a:gd name="T1" fmla="*/ 110 h 111"/>
                <a:gd name="T2" fmla="*/ 2 w 95"/>
                <a:gd name="T3" fmla="*/ 100 h 111"/>
                <a:gd name="T4" fmla="*/ 2 w 95"/>
                <a:gd name="T5" fmla="*/ 93 h 111"/>
                <a:gd name="T6" fmla="*/ 4 w 95"/>
                <a:gd name="T7" fmla="*/ 88 h 111"/>
                <a:gd name="T8" fmla="*/ 5 w 95"/>
                <a:gd name="T9" fmla="*/ 85 h 111"/>
                <a:gd name="T10" fmla="*/ 7 w 95"/>
                <a:gd name="T11" fmla="*/ 81 h 111"/>
                <a:gd name="T12" fmla="*/ 10 w 95"/>
                <a:gd name="T13" fmla="*/ 76 h 111"/>
                <a:gd name="T14" fmla="*/ 20 w 95"/>
                <a:gd name="T15" fmla="*/ 64 h 111"/>
                <a:gd name="T16" fmla="*/ 24 w 95"/>
                <a:gd name="T17" fmla="*/ 56 h 111"/>
                <a:gd name="T18" fmla="*/ 25 w 95"/>
                <a:gd name="T19" fmla="*/ 52 h 111"/>
                <a:gd name="T20" fmla="*/ 25 w 95"/>
                <a:gd name="T21" fmla="*/ 49 h 111"/>
                <a:gd name="T22" fmla="*/ 21 w 95"/>
                <a:gd name="T23" fmla="*/ 46 h 111"/>
                <a:gd name="T24" fmla="*/ 18 w 95"/>
                <a:gd name="T25" fmla="*/ 45 h 111"/>
                <a:gd name="T26" fmla="*/ 16 w 95"/>
                <a:gd name="T27" fmla="*/ 39 h 111"/>
                <a:gd name="T28" fmla="*/ 14 w 95"/>
                <a:gd name="T29" fmla="*/ 33 h 111"/>
                <a:gd name="T30" fmla="*/ 15 w 95"/>
                <a:gd name="T31" fmla="*/ 31 h 111"/>
                <a:gd name="T32" fmla="*/ 16 w 95"/>
                <a:gd name="T33" fmla="*/ 29 h 111"/>
                <a:gd name="T34" fmla="*/ 23 w 95"/>
                <a:gd name="T35" fmla="*/ 26 h 111"/>
                <a:gd name="T36" fmla="*/ 26 w 95"/>
                <a:gd name="T37" fmla="*/ 21 h 111"/>
                <a:gd name="T38" fmla="*/ 26 w 95"/>
                <a:gd name="T39" fmla="*/ 16 h 111"/>
                <a:gd name="T40" fmla="*/ 31 w 95"/>
                <a:gd name="T41" fmla="*/ 17 h 111"/>
                <a:gd name="T42" fmla="*/ 36 w 95"/>
                <a:gd name="T43" fmla="*/ 17 h 111"/>
                <a:gd name="T44" fmla="*/ 41 w 95"/>
                <a:gd name="T45" fmla="*/ 17 h 111"/>
                <a:gd name="T46" fmla="*/ 45 w 95"/>
                <a:gd name="T47" fmla="*/ 15 h 111"/>
                <a:gd name="T48" fmla="*/ 50 w 95"/>
                <a:gd name="T49" fmla="*/ 13 h 111"/>
                <a:gd name="T50" fmla="*/ 59 w 95"/>
                <a:gd name="T51" fmla="*/ 11 h 111"/>
                <a:gd name="T52" fmla="*/ 68 w 95"/>
                <a:gd name="T53" fmla="*/ 7 h 111"/>
                <a:gd name="T54" fmla="*/ 72 w 95"/>
                <a:gd name="T55" fmla="*/ 5 h 111"/>
                <a:gd name="T56" fmla="*/ 81 w 95"/>
                <a:gd name="T57" fmla="*/ 0 h 111"/>
                <a:gd name="T58" fmla="*/ 82 w 95"/>
                <a:gd name="T59" fmla="*/ 0 h 111"/>
                <a:gd name="T60" fmla="*/ 82 w 95"/>
                <a:gd name="T61" fmla="*/ 15 h 111"/>
                <a:gd name="T62" fmla="*/ 83 w 95"/>
                <a:gd name="T63" fmla="*/ 20 h 111"/>
                <a:gd name="T64" fmla="*/ 90 w 95"/>
                <a:gd name="T65" fmla="*/ 37 h 111"/>
                <a:gd name="T66" fmla="*/ 92 w 95"/>
                <a:gd name="T67" fmla="*/ 42 h 111"/>
                <a:gd name="T68" fmla="*/ 94 w 95"/>
                <a:gd name="T69" fmla="*/ 49 h 111"/>
                <a:gd name="T70" fmla="*/ 93 w 95"/>
                <a:gd name="T71" fmla="*/ 53 h 111"/>
                <a:gd name="T72" fmla="*/ 90 w 95"/>
                <a:gd name="T73" fmla="*/ 55 h 111"/>
                <a:gd name="T74" fmla="*/ 87 w 95"/>
                <a:gd name="T75" fmla="*/ 58 h 111"/>
                <a:gd name="T76" fmla="*/ 79 w 95"/>
                <a:gd name="T77" fmla="*/ 61 h 111"/>
                <a:gd name="T78" fmla="*/ 76 w 95"/>
                <a:gd name="T79" fmla="*/ 64 h 111"/>
                <a:gd name="T80" fmla="*/ 76 w 95"/>
                <a:gd name="T81" fmla="*/ 66 h 111"/>
                <a:gd name="T82" fmla="*/ 75 w 95"/>
                <a:gd name="T83" fmla="*/ 72 h 111"/>
                <a:gd name="T84" fmla="*/ 76 w 95"/>
                <a:gd name="T85" fmla="*/ 78 h 111"/>
                <a:gd name="T86" fmla="*/ 77 w 95"/>
                <a:gd name="T87" fmla="*/ 83 h 111"/>
                <a:gd name="T88" fmla="*/ 77 w 95"/>
                <a:gd name="T89" fmla="*/ 89 h 111"/>
                <a:gd name="T90" fmla="*/ 76 w 95"/>
                <a:gd name="T91" fmla="*/ 93 h 111"/>
                <a:gd name="T92" fmla="*/ 74 w 95"/>
                <a:gd name="T93" fmla="*/ 103 h 111"/>
                <a:gd name="T94" fmla="*/ 74 w 95"/>
                <a:gd name="T95" fmla="*/ 102 h 111"/>
                <a:gd name="T96" fmla="*/ 38 w 95"/>
                <a:gd name="T97" fmla="*/ 102 h 111"/>
                <a:gd name="T98" fmla="*/ 18 w 95"/>
                <a:gd name="T99" fmla="*/ 102 h 111"/>
                <a:gd name="T100" fmla="*/ 14 w 95"/>
                <a:gd name="T101" fmla="*/ 102 h 111"/>
                <a:gd name="T102" fmla="*/ 4 w 95"/>
                <a:gd name="T103" fmla="*/ 104 h 111"/>
                <a:gd name="T104" fmla="*/ 0 w 95"/>
                <a:gd name="T105"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111">
                  <a:moveTo>
                    <a:pt x="0" y="110"/>
                  </a:moveTo>
                  <a:lnTo>
                    <a:pt x="2" y="100"/>
                  </a:lnTo>
                  <a:lnTo>
                    <a:pt x="2" y="93"/>
                  </a:lnTo>
                  <a:lnTo>
                    <a:pt x="4" y="88"/>
                  </a:lnTo>
                  <a:lnTo>
                    <a:pt x="5" y="85"/>
                  </a:lnTo>
                  <a:lnTo>
                    <a:pt x="7" y="81"/>
                  </a:lnTo>
                  <a:lnTo>
                    <a:pt x="10" y="76"/>
                  </a:lnTo>
                  <a:lnTo>
                    <a:pt x="20" y="64"/>
                  </a:lnTo>
                  <a:lnTo>
                    <a:pt x="24" y="56"/>
                  </a:lnTo>
                  <a:lnTo>
                    <a:pt x="25" y="52"/>
                  </a:lnTo>
                  <a:lnTo>
                    <a:pt x="25" y="49"/>
                  </a:lnTo>
                  <a:lnTo>
                    <a:pt x="21" y="46"/>
                  </a:lnTo>
                  <a:lnTo>
                    <a:pt x="18" y="45"/>
                  </a:lnTo>
                  <a:lnTo>
                    <a:pt x="16" y="39"/>
                  </a:lnTo>
                  <a:lnTo>
                    <a:pt x="14" y="33"/>
                  </a:lnTo>
                  <a:lnTo>
                    <a:pt x="15" y="31"/>
                  </a:lnTo>
                  <a:lnTo>
                    <a:pt x="16" y="29"/>
                  </a:lnTo>
                  <a:lnTo>
                    <a:pt x="23" y="26"/>
                  </a:lnTo>
                  <a:lnTo>
                    <a:pt x="26" y="21"/>
                  </a:lnTo>
                  <a:lnTo>
                    <a:pt x="26" y="16"/>
                  </a:lnTo>
                  <a:lnTo>
                    <a:pt x="31" y="17"/>
                  </a:lnTo>
                  <a:lnTo>
                    <a:pt x="36" y="17"/>
                  </a:lnTo>
                  <a:lnTo>
                    <a:pt x="41" y="17"/>
                  </a:lnTo>
                  <a:lnTo>
                    <a:pt x="45" y="15"/>
                  </a:lnTo>
                  <a:lnTo>
                    <a:pt x="50" y="13"/>
                  </a:lnTo>
                  <a:lnTo>
                    <a:pt x="59" y="11"/>
                  </a:lnTo>
                  <a:lnTo>
                    <a:pt x="68" y="7"/>
                  </a:lnTo>
                  <a:lnTo>
                    <a:pt x="72" y="5"/>
                  </a:lnTo>
                  <a:lnTo>
                    <a:pt x="81" y="0"/>
                  </a:lnTo>
                  <a:lnTo>
                    <a:pt x="82" y="0"/>
                  </a:lnTo>
                  <a:lnTo>
                    <a:pt x="82" y="15"/>
                  </a:lnTo>
                  <a:lnTo>
                    <a:pt x="83" y="20"/>
                  </a:lnTo>
                  <a:lnTo>
                    <a:pt x="90" y="37"/>
                  </a:lnTo>
                  <a:lnTo>
                    <a:pt x="92" y="42"/>
                  </a:lnTo>
                  <a:lnTo>
                    <a:pt x="94" y="49"/>
                  </a:lnTo>
                  <a:lnTo>
                    <a:pt x="93" y="53"/>
                  </a:lnTo>
                  <a:lnTo>
                    <a:pt x="90" y="55"/>
                  </a:lnTo>
                  <a:lnTo>
                    <a:pt x="87" y="58"/>
                  </a:lnTo>
                  <a:lnTo>
                    <a:pt x="79" y="61"/>
                  </a:lnTo>
                  <a:lnTo>
                    <a:pt x="76" y="64"/>
                  </a:lnTo>
                  <a:lnTo>
                    <a:pt x="76" y="66"/>
                  </a:lnTo>
                  <a:lnTo>
                    <a:pt x="75" y="72"/>
                  </a:lnTo>
                  <a:lnTo>
                    <a:pt x="76" y="78"/>
                  </a:lnTo>
                  <a:lnTo>
                    <a:pt x="77" y="83"/>
                  </a:lnTo>
                  <a:lnTo>
                    <a:pt x="77" y="89"/>
                  </a:lnTo>
                  <a:lnTo>
                    <a:pt x="76" y="93"/>
                  </a:lnTo>
                  <a:lnTo>
                    <a:pt x="74" y="103"/>
                  </a:lnTo>
                  <a:lnTo>
                    <a:pt x="74" y="102"/>
                  </a:lnTo>
                  <a:lnTo>
                    <a:pt x="38" y="102"/>
                  </a:lnTo>
                  <a:lnTo>
                    <a:pt x="18" y="102"/>
                  </a:lnTo>
                  <a:lnTo>
                    <a:pt x="14" y="102"/>
                  </a:lnTo>
                  <a:lnTo>
                    <a:pt x="4" y="104"/>
                  </a:lnTo>
                  <a:lnTo>
                    <a:pt x="0" y="11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2" name="Freeform 240"/>
            <p:cNvSpPr>
              <a:spLocks/>
            </p:cNvSpPr>
            <p:nvPr/>
          </p:nvSpPr>
          <p:spPr bwMode="auto">
            <a:xfrm>
              <a:off x="3234" y="2573"/>
              <a:ext cx="34" cy="57"/>
            </a:xfrm>
            <a:custGeom>
              <a:avLst/>
              <a:gdLst>
                <a:gd name="T0" fmla="*/ 0 w 34"/>
                <a:gd name="T1" fmla="*/ 54 h 57"/>
                <a:gd name="T2" fmla="*/ 0 w 34"/>
                <a:gd name="T3" fmla="*/ 48 h 57"/>
                <a:gd name="T4" fmla="*/ 0 w 34"/>
                <a:gd name="T5" fmla="*/ 42 h 57"/>
                <a:gd name="T6" fmla="*/ 1 w 34"/>
                <a:gd name="T7" fmla="*/ 37 h 57"/>
                <a:gd name="T8" fmla="*/ 2 w 34"/>
                <a:gd name="T9" fmla="*/ 21 h 57"/>
                <a:gd name="T10" fmla="*/ 2 w 34"/>
                <a:gd name="T11" fmla="*/ 17 h 57"/>
                <a:gd name="T12" fmla="*/ 3 w 34"/>
                <a:gd name="T13" fmla="*/ 10 h 57"/>
                <a:gd name="T14" fmla="*/ 5 w 34"/>
                <a:gd name="T15" fmla="*/ 7 h 57"/>
                <a:gd name="T16" fmla="*/ 9 w 34"/>
                <a:gd name="T17" fmla="*/ 2 h 57"/>
                <a:gd name="T18" fmla="*/ 17 w 34"/>
                <a:gd name="T19" fmla="*/ 0 h 57"/>
                <a:gd name="T20" fmla="*/ 24 w 34"/>
                <a:gd name="T21" fmla="*/ 0 h 57"/>
                <a:gd name="T22" fmla="*/ 29 w 34"/>
                <a:gd name="T23" fmla="*/ 7 h 57"/>
                <a:gd name="T24" fmla="*/ 31 w 34"/>
                <a:gd name="T25" fmla="*/ 16 h 57"/>
                <a:gd name="T26" fmla="*/ 31 w 34"/>
                <a:gd name="T27" fmla="*/ 23 h 57"/>
                <a:gd name="T28" fmla="*/ 32 w 34"/>
                <a:gd name="T29" fmla="*/ 33 h 57"/>
                <a:gd name="T30" fmla="*/ 32 w 34"/>
                <a:gd name="T31" fmla="*/ 37 h 57"/>
                <a:gd name="T32" fmla="*/ 33 w 34"/>
                <a:gd name="T33" fmla="*/ 46 h 57"/>
                <a:gd name="T34" fmla="*/ 31 w 34"/>
                <a:gd name="T35" fmla="*/ 52 h 57"/>
                <a:gd name="T36" fmla="*/ 29 w 34"/>
                <a:gd name="T37" fmla="*/ 55 h 57"/>
                <a:gd name="T38" fmla="*/ 29 w 34"/>
                <a:gd name="T39" fmla="*/ 56 h 57"/>
                <a:gd name="T40" fmla="*/ 26 w 34"/>
                <a:gd name="T41" fmla="*/ 53 h 57"/>
                <a:gd name="T42" fmla="*/ 22 w 34"/>
                <a:gd name="T43" fmla="*/ 52 h 57"/>
                <a:gd name="T44" fmla="*/ 21 w 34"/>
                <a:gd name="T45" fmla="*/ 51 h 57"/>
                <a:gd name="T46" fmla="*/ 16 w 34"/>
                <a:gd name="T47" fmla="*/ 50 h 57"/>
                <a:gd name="T48" fmla="*/ 16 w 34"/>
                <a:gd name="T49" fmla="*/ 46 h 57"/>
                <a:gd name="T50" fmla="*/ 16 w 34"/>
                <a:gd name="T51" fmla="*/ 43 h 57"/>
                <a:gd name="T52" fmla="*/ 14 w 34"/>
                <a:gd name="T53" fmla="*/ 42 h 57"/>
                <a:gd name="T54" fmla="*/ 13 w 34"/>
                <a:gd name="T55" fmla="*/ 42 h 57"/>
                <a:gd name="T56" fmla="*/ 12 w 34"/>
                <a:gd name="T57" fmla="*/ 46 h 57"/>
                <a:gd name="T58" fmla="*/ 11 w 34"/>
                <a:gd name="T59" fmla="*/ 50 h 57"/>
                <a:gd name="T60" fmla="*/ 6 w 34"/>
                <a:gd name="T61" fmla="*/ 53 h 57"/>
                <a:gd name="T62" fmla="*/ 1 w 34"/>
                <a:gd name="T63" fmla="*/ 54 h 57"/>
                <a:gd name="T64" fmla="*/ 0 w 34"/>
                <a:gd name="T65"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57">
                  <a:moveTo>
                    <a:pt x="0" y="54"/>
                  </a:moveTo>
                  <a:lnTo>
                    <a:pt x="0" y="48"/>
                  </a:lnTo>
                  <a:lnTo>
                    <a:pt x="0" y="42"/>
                  </a:lnTo>
                  <a:lnTo>
                    <a:pt x="1" y="37"/>
                  </a:lnTo>
                  <a:lnTo>
                    <a:pt x="2" y="21"/>
                  </a:lnTo>
                  <a:lnTo>
                    <a:pt x="2" y="17"/>
                  </a:lnTo>
                  <a:lnTo>
                    <a:pt x="3" y="10"/>
                  </a:lnTo>
                  <a:lnTo>
                    <a:pt x="5" y="7"/>
                  </a:lnTo>
                  <a:lnTo>
                    <a:pt x="9" y="2"/>
                  </a:lnTo>
                  <a:lnTo>
                    <a:pt x="17" y="0"/>
                  </a:lnTo>
                  <a:lnTo>
                    <a:pt x="24" y="0"/>
                  </a:lnTo>
                  <a:lnTo>
                    <a:pt x="29" y="7"/>
                  </a:lnTo>
                  <a:lnTo>
                    <a:pt x="31" y="16"/>
                  </a:lnTo>
                  <a:lnTo>
                    <a:pt x="31" y="23"/>
                  </a:lnTo>
                  <a:lnTo>
                    <a:pt x="32" y="33"/>
                  </a:lnTo>
                  <a:lnTo>
                    <a:pt x="32" y="37"/>
                  </a:lnTo>
                  <a:lnTo>
                    <a:pt x="33" y="46"/>
                  </a:lnTo>
                  <a:lnTo>
                    <a:pt x="31" y="52"/>
                  </a:lnTo>
                  <a:lnTo>
                    <a:pt x="29" y="55"/>
                  </a:lnTo>
                  <a:lnTo>
                    <a:pt x="29" y="56"/>
                  </a:lnTo>
                  <a:lnTo>
                    <a:pt x="26" y="53"/>
                  </a:lnTo>
                  <a:lnTo>
                    <a:pt x="22" y="52"/>
                  </a:lnTo>
                  <a:lnTo>
                    <a:pt x="21" y="51"/>
                  </a:lnTo>
                  <a:lnTo>
                    <a:pt x="16" y="50"/>
                  </a:lnTo>
                  <a:lnTo>
                    <a:pt x="16" y="46"/>
                  </a:lnTo>
                  <a:lnTo>
                    <a:pt x="16" y="43"/>
                  </a:lnTo>
                  <a:lnTo>
                    <a:pt x="14" y="42"/>
                  </a:lnTo>
                  <a:lnTo>
                    <a:pt x="13" y="42"/>
                  </a:lnTo>
                  <a:lnTo>
                    <a:pt x="12" y="46"/>
                  </a:lnTo>
                  <a:lnTo>
                    <a:pt x="11" y="50"/>
                  </a:lnTo>
                  <a:lnTo>
                    <a:pt x="6" y="53"/>
                  </a:lnTo>
                  <a:lnTo>
                    <a:pt x="1" y="54"/>
                  </a:lnTo>
                  <a:lnTo>
                    <a:pt x="0" y="5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3" name="Freeform 241"/>
            <p:cNvSpPr>
              <a:spLocks/>
            </p:cNvSpPr>
            <p:nvPr/>
          </p:nvSpPr>
          <p:spPr bwMode="auto">
            <a:xfrm>
              <a:off x="3235" y="2615"/>
              <a:ext cx="30" cy="46"/>
            </a:xfrm>
            <a:custGeom>
              <a:avLst/>
              <a:gdLst>
                <a:gd name="T0" fmla="*/ 5 w 30"/>
                <a:gd name="T1" fmla="*/ 45 h 46"/>
                <a:gd name="T2" fmla="*/ 3 w 30"/>
                <a:gd name="T3" fmla="*/ 40 h 46"/>
                <a:gd name="T4" fmla="*/ 1 w 30"/>
                <a:gd name="T5" fmla="*/ 33 h 46"/>
                <a:gd name="T6" fmla="*/ 0 w 30"/>
                <a:gd name="T7" fmla="*/ 24 h 46"/>
                <a:gd name="T8" fmla="*/ 0 w 30"/>
                <a:gd name="T9" fmla="*/ 13 h 46"/>
                <a:gd name="T10" fmla="*/ 5 w 30"/>
                <a:gd name="T11" fmla="*/ 12 h 46"/>
                <a:gd name="T12" fmla="*/ 10 w 30"/>
                <a:gd name="T13" fmla="*/ 8 h 46"/>
                <a:gd name="T14" fmla="*/ 11 w 30"/>
                <a:gd name="T15" fmla="*/ 5 h 46"/>
                <a:gd name="T16" fmla="*/ 12 w 30"/>
                <a:gd name="T17" fmla="*/ 0 h 46"/>
                <a:gd name="T18" fmla="*/ 13 w 30"/>
                <a:gd name="T19" fmla="*/ 0 h 46"/>
                <a:gd name="T20" fmla="*/ 15 w 30"/>
                <a:gd name="T21" fmla="*/ 2 h 46"/>
                <a:gd name="T22" fmla="*/ 15 w 30"/>
                <a:gd name="T23" fmla="*/ 5 h 46"/>
                <a:gd name="T24" fmla="*/ 15 w 30"/>
                <a:gd name="T25" fmla="*/ 9 h 46"/>
                <a:gd name="T26" fmla="*/ 20 w 30"/>
                <a:gd name="T27" fmla="*/ 10 h 46"/>
                <a:gd name="T28" fmla="*/ 21 w 30"/>
                <a:gd name="T29" fmla="*/ 10 h 46"/>
                <a:gd name="T30" fmla="*/ 25 w 30"/>
                <a:gd name="T31" fmla="*/ 12 h 46"/>
                <a:gd name="T32" fmla="*/ 28 w 30"/>
                <a:gd name="T33" fmla="*/ 14 h 46"/>
                <a:gd name="T34" fmla="*/ 27 w 30"/>
                <a:gd name="T35" fmla="*/ 14 h 46"/>
                <a:gd name="T36" fmla="*/ 29 w 30"/>
                <a:gd name="T37" fmla="*/ 19 h 46"/>
                <a:gd name="T38" fmla="*/ 29 w 30"/>
                <a:gd name="T39" fmla="*/ 24 h 46"/>
                <a:gd name="T40" fmla="*/ 26 w 30"/>
                <a:gd name="T41" fmla="*/ 29 h 46"/>
                <a:gd name="T42" fmla="*/ 22 w 30"/>
                <a:gd name="T43" fmla="*/ 35 h 46"/>
                <a:gd name="T44" fmla="*/ 16 w 30"/>
                <a:gd name="T45" fmla="*/ 39 h 46"/>
                <a:gd name="T46" fmla="*/ 10 w 30"/>
                <a:gd name="T47" fmla="*/ 44 h 46"/>
                <a:gd name="T48" fmla="*/ 5 w 30"/>
                <a:gd name="T4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6">
                  <a:moveTo>
                    <a:pt x="5" y="45"/>
                  </a:moveTo>
                  <a:lnTo>
                    <a:pt x="3" y="40"/>
                  </a:lnTo>
                  <a:lnTo>
                    <a:pt x="1" y="33"/>
                  </a:lnTo>
                  <a:lnTo>
                    <a:pt x="0" y="24"/>
                  </a:lnTo>
                  <a:lnTo>
                    <a:pt x="0" y="13"/>
                  </a:lnTo>
                  <a:lnTo>
                    <a:pt x="5" y="12"/>
                  </a:lnTo>
                  <a:lnTo>
                    <a:pt x="10" y="8"/>
                  </a:lnTo>
                  <a:lnTo>
                    <a:pt x="11" y="5"/>
                  </a:lnTo>
                  <a:lnTo>
                    <a:pt x="12" y="0"/>
                  </a:lnTo>
                  <a:lnTo>
                    <a:pt x="13" y="0"/>
                  </a:lnTo>
                  <a:lnTo>
                    <a:pt x="15" y="2"/>
                  </a:lnTo>
                  <a:lnTo>
                    <a:pt x="15" y="5"/>
                  </a:lnTo>
                  <a:lnTo>
                    <a:pt x="15" y="9"/>
                  </a:lnTo>
                  <a:lnTo>
                    <a:pt x="20" y="10"/>
                  </a:lnTo>
                  <a:lnTo>
                    <a:pt x="21" y="10"/>
                  </a:lnTo>
                  <a:lnTo>
                    <a:pt x="25" y="12"/>
                  </a:lnTo>
                  <a:lnTo>
                    <a:pt x="28" y="14"/>
                  </a:lnTo>
                  <a:lnTo>
                    <a:pt x="27" y="14"/>
                  </a:lnTo>
                  <a:lnTo>
                    <a:pt x="29" y="19"/>
                  </a:lnTo>
                  <a:lnTo>
                    <a:pt x="29" y="24"/>
                  </a:lnTo>
                  <a:lnTo>
                    <a:pt x="26" y="29"/>
                  </a:lnTo>
                  <a:lnTo>
                    <a:pt x="22" y="35"/>
                  </a:lnTo>
                  <a:lnTo>
                    <a:pt x="16" y="39"/>
                  </a:lnTo>
                  <a:lnTo>
                    <a:pt x="10" y="44"/>
                  </a:lnTo>
                  <a:lnTo>
                    <a:pt x="5" y="4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4" name="Freeform 242"/>
            <p:cNvSpPr>
              <a:spLocks/>
            </p:cNvSpPr>
            <p:nvPr/>
          </p:nvSpPr>
          <p:spPr bwMode="auto">
            <a:xfrm>
              <a:off x="3240" y="2573"/>
              <a:ext cx="192" cy="217"/>
            </a:xfrm>
            <a:custGeom>
              <a:avLst/>
              <a:gdLst>
                <a:gd name="T0" fmla="*/ 187 w 192"/>
                <a:gd name="T1" fmla="*/ 195 h 217"/>
                <a:gd name="T2" fmla="*/ 184 w 192"/>
                <a:gd name="T3" fmla="*/ 179 h 217"/>
                <a:gd name="T4" fmla="*/ 180 w 192"/>
                <a:gd name="T5" fmla="*/ 166 h 217"/>
                <a:gd name="T6" fmla="*/ 173 w 192"/>
                <a:gd name="T7" fmla="*/ 154 h 217"/>
                <a:gd name="T8" fmla="*/ 175 w 192"/>
                <a:gd name="T9" fmla="*/ 143 h 217"/>
                <a:gd name="T10" fmla="*/ 179 w 192"/>
                <a:gd name="T11" fmla="*/ 133 h 217"/>
                <a:gd name="T12" fmla="*/ 177 w 192"/>
                <a:gd name="T13" fmla="*/ 125 h 217"/>
                <a:gd name="T14" fmla="*/ 166 w 192"/>
                <a:gd name="T15" fmla="*/ 113 h 217"/>
                <a:gd name="T16" fmla="*/ 166 w 192"/>
                <a:gd name="T17" fmla="*/ 100 h 217"/>
                <a:gd name="T18" fmla="*/ 174 w 192"/>
                <a:gd name="T19" fmla="*/ 82 h 217"/>
                <a:gd name="T20" fmla="*/ 174 w 192"/>
                <a:gd name="T21" fmla="*/ 77 h 217"/>
                <a:gd name="T22" fmla="*/ 136 w 192"/>
                <a:gd name="T23" fmla="*/ 38 h 217"/>
                <a:gd name="T24" fmla="*/ 124 w 192"/>
                <a:gd name="T25" fmla="*/ 24 h 217"/>
                <a:gd name="T26" fmla="*/ 107 w 192"/>
                <a:gd name="T27" fmla="*/ 22 h 217"/>
                <a:gd name="T28" fmla="*/ 95 w 192"/>
                <a:gd name="T29" fmla="*/ 16 h 217"/>
                <a:gd name="T30" fmla="*/ 84 w 192"/>
                <a:gd name="T31" fmla="*/ 3 h 217"/>
                <a:gd name="T32" fmla="*/ 72 w 192"/>
                <a:gd name="T33" fmla="*/ 1 h 217"/>
                <a:gd name="T34" fmla="*/ 36 w 192"/>
                <a:gd name="T35" fmla="*/ 0 h 217"/>
                <a:gd name="T36" fmla="*/ 18 w 192"/>
                <a:gd name="T37" fmla="*/ 0 h 217"/>
                <a:gd name="T38" fmla="*/ 25 w 192"/>
                <a:gd name="T39" fmla="*/ 16 h 217"/>
                <a:gd name="T40" fmla="*/ 26 w 192"/>
                <a:gd name="T41" fmla="*/ 33 h 217"/>
                <a:gd name="T42" fmla="*/ 27 w 192"/>
                <a:gd name="T43" fmla="*/ 46 h 217"/>
                <a:gd name="T44" fmla="*/ 23 w 192"/>
                <a:gd name="T45" fmla="*/ 55 h 217"/>
                <a:gd name="T46" fmla="*/ 24 w 192"/>
                <a:gd name="T47" fmla="*/ 61 h 217"/>
                <a:gd name="T48" fmla="*/ 21 w 192"/>
                <a:gd name="T49" fmla="*/ 71 h 217"/>
                <a:gd name="T50" fmla="*/ 11 w 192"/>
                <a:gd name="T51" fmla="*/ 81 h 217"/>
                <a:gd name="T52" fmla="*/ 0 w 192"/>
                <a:gd name="T53" fmla="*/ 87 h 217"/>
                <a:gd name="T54" fmla="*/ 10 w 192"/>
                <a:gd name="T55" fmla="*/ 117 h 217"/>
                <a:gd name="T56" fmla="*/ 21 w 192"/>
                <a:gd name="T57" fmla="*/ 139 h 217"/>
                <a:gd name="T58" fmla="*/ 29 w 192"/>
                <a:gd name="T59" fmla="*/ 152 h 217"/>
                <a:gd name="T60" fmla="*/ 39 w 192"/>
                <a:gd name="T61" fmla="*/ 163 h 217"/>
                <a:gd name="T62" fmla="*/ 48 w 192"/>
                <a:gd name="T63" fmla="*/ 172 h 217"/>
                <a:gd name="T64" fmla="*/ 66 w 192"/>
                <a:gd name="T65" fmla="*/ 173 h 217"/>
                <a:gd name="T66" fmla="*/ 83 w 192"/>
                <a:gd name="T67" fmla="*/ 170 h 217"/>
                <a:gd name="T68" fmla="*/ 88 w 192"/>
                <a:gd name="T69" fmla="*/ 173 h 217"/>
                <a:gd name="T70" fmla="*/ 89 w 192"/>
                <a:gd name="T71" fmla="*/ 182 h 217"/>
                <a:gd name="T72" fmla="*/ 93 w 192"/>
                <a:gd name="T73" fmla="*/ 186 h 217"/>
                <a:gd name="T74" fmla="*/ 103 w 192"/>
                <a:gd name="T75" fmla="*/ 189 h 217"/>
                <a:gd name="T76" fmla="*/ 104 w 192"/>
                <a:gd name="T77" fmla="*/ 195 h 217"/>
                <a:gd name="T78" fmla="*/ 103 w 192"/>
                <a:gd name="T79" fmla="*/ 208 h 217"/>
                <a:gd name="T80" fmla="*/ 104 w 192"/>
                <a:gd name="T81" fmla="*/ 215 h 217"/>
                <a:gd name="T82" fmla="*/ 115 w 192"/>
                <a:gd name="T83" fmla="*/ 209 h 217"/>
                <a:gd name="T84" fmla="*/ 127 w 192"/>
                <a:gd name="T85" fmla="*/ 211 h 217"/>
                <a:gd name="T86" fmla="*/ 140 w 192"/>
                <a:gd name="T87" fmla="*/ 215 h 217"/>
                <a:gd name="T88" fmla="*/ 149 w 192"/>
                <a:gd name="T89" fmla="*/ 214 h 217"/>
                <a:gd name="T90" fmla="*/ 154 w 192"/>
                <a:gd name="T91" fmla="*/ 204 h 217"/>
                <a:gd name="T92" fmla="*/ 162 w 192"/>
                <a:gd name="T93" fmla="*/ 196 h 217"/>
                <a:gd name="T94" fmla="*/ 168 w 192"/>
                <a:gd name="T95" fmla="*/ 196 h 217"/>
                <a:gd name="T96" fmla="*/ 177 w 192"/>
                <a:gd name="T97" fmla="*/ 195 h 217"/>
                <a:gd name="T98" fmla="*/ 185 w 192"/>
                <a:gd name="T99" fmla="*/ 191 h 217"/>
                <a:gd name="T100" fmla="*/ 191 w 192"/>
                <a:gd name="T10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17">
                  <a:moveTo>
                    <a:pt x="191" y="196"/>
                  </a:moveTo>
                  <a:lnTo>
                    <a:pt x="187" y="195"/>
                  </a:lnTo>
                  <a:lnTo>
                    <a:pt x="186" y="190"/>
                  </a:lnTo>
                  <a:lnTo>
                    <a:pt x="184" y="179"/>
                  </a:lnTo>
                  <a:lnTo>
                    <a:pt x="183" y="172"/>
                  </a:lnTo>
                  <a:lnTo>
                    <a:pt x="180" y="166"/>
                  </a:lnTo>
                  <a:lnTo>
                    <a:pt x="176" y="160"/>
                  </a:lnTo>
                  <a:lnTo>
                    <a:pt x="173" y="154"/>
                  </a:lnTo>
                  <a:lnTo>
                    <a:pt x="173" y="149"/>
                  </a:lnTo>
                  <a:lnTo>
                    <a:pt x="175" y="143"/>
                  </a:lnTo>
                  <a:lnTo>
                    <a:pt x="178" y="138"/>
                  </a:lnTo>
                  <a:lnTo>
                    <a:pt x="179" y="133"/>
                  </a:lnTo>
                  <a:lnTo>
                    <a:pt x="179" y="130"/>
                  </a:lnTo>
                  <a:lnTo>
                    <a:pt x="177" y="125"/>
                  </a:lnTo>
                  <a:lnTo>
                    <a:pt x="171" y="119"/>
                  </a:lnTo>
                  <a:lnTo>
                    <a:pt x="166" y="113"/>
                  </a:lnTo>
                  <a:lnTo>
                    <a:pt x="164" y="108"/>
                  </a:lnTo>
                  <a:lnTo>
                    <a:pt x="166" y="100"/>
                  </a:lnTo>
                  <a:lnTo>
                    <a:pt x="170" y="91"/>
                  </a:lnTo>
                  <a:lnTo>
                    <a:pt x="174" y="82"/>
                  </a:lnTo>
                  <a:lnTo>
                    <a:pt x="176" y="78"/>
                  </a:lnTo>
                  <a:lnTo>
                    <a:pt x="174" y="77"/>
                  </a:lnTo>
                  <a:lnTo>
                    <a:pt x="152" y="56"/>
                  </a:lnTo>
                  <a:lnTo>
                    <a:pt x="136" y="38"/>
                  </a:lnTo>
                  <a:lnTo>
                    <a:pt x="127" y="26"/>
                  </a:lnTo>
                  <a:lnTo>
                    <a:pt x="124" y="24"/>
                  </a:lnTo>
                  <a:lnTo>
                    <a:pt x="119" y="23"/>
                  </a:lnTo>
                  <a:lnTo>
                    <a:pt x="107" y="22"/>
                  </a:lnTo>
                  <a:lnTo>
                    <a:pt x="100" y="20"/>
                  </a:lnTo>
                  <a:lnTo>
                    <a:pt x="95" y="16"/>
                  </a:lnTo>
                  <a:lnTo>
                    <a:pt x="90" y="8"/>
                  </a:lnTo>
                  <a:lnTo>
                    <a:pt x="84" y="3"/>
                  </a:lnTo>
                  <a:lnTo>
                    <a:pt x="76" y="0"/>
                  </a:lnTo>
                  <a:lnTo>
                    <a:pt x="72" y="1"/>
                  </a:lnTo>
                  <a:lnTo>
                    <a:pt x="72" y="0"/>
                  </a:lnTo>
                  <a:lnTo>
                    <a:pt x="36" y="0"/>
                  </a:lnTo>
                  <a:lnTo>
                    <a:pt x="16" y="0"/>
                  </a:lnTo>
                  <a:lnTo>
                    <a:pt x="18" y="0"/>
                  </a:lnTo>
                  <a:lnTo>
                    <a:pt x="23" y="7"/>
                  </a:lnTo>
                  <a:lnTo>
                    <a:pt x="25" y="16"/>
                  </a:lnTo>
                  <a:lnTo>
                    <a:pt x="25" y="23"/>
                  </a:lnTo>
                  <a:lnTo>
                    <a:pt x="26" y="33"/>
                  </a:lnTo>
                  <a:lnTo>
                    <a:pt x="26" y="37"/>
                  </a:lnTo>
                  <a:lnTo>
                    <a:pt x="27" y="46"/>
                  </a:lnTo>
                  <a:lnTo>
                    <a:pt x="25" y="52"/>
                  </a:lnTo>
                  <a:lnTo>
                    <a:pt x="23" y="55"/>
                  </a:lnTo>
                  <a:lnTo>
                    <a:pt x="22" y="56"/>
                  </a:lnTo>
                  <a:lnTo>
                    <a:pt x="24" y="61"/>
                  </a:lnTo>
                  <a:lnTo>
                    <a:pt x="24" y="66"/>
                  </a:lnTo>
                  <a:lnTo>
                    <a:pt x="21" y="71"/>
                  </a:lnTo>
                  <a:lnTo>
                    <a:pt x="17" y="77"/>
                  </a:lnTo>
                  <a:lnTo>
                    <a:pt x="11" y="81"/>
                  </a:lnTo>
                  <a:lnTo>
                    <a:pt x="5" y="86"/>
                  </a:lnTo>
                  <a:lnTo>
                    <a:pt x="0" y="87"/>
                  </a:lnTo>
                  <a:lnTo>
                    <a:pt x="3" y="99"/>
                  </a:lnTo>
                  <a:lnTo>
                    <a:pt x="10" y="117"/>
                  </a:lnTo>
                  <a:lnTo>
                    <a:pt x="19" y="134"/>
                  </a:lnTo>
                  <a:lnTo>
                    <a:pt x="21" y="139"/>
                  </a:lnTo>
                  <a:lnTo>
                    <a:pt x="28" y="153"/>
                  </a:lnTo>
                  <a:lnTo>
                    <a:pt x="29" y="152"/>
                  </a:lnTo>
                  <a:lnTo>
                    <a:pt x="33" y="158"/>
                  </a:lnTo>
                  <a:lnTo>
                    <a:pt x="39" y="163"/>
                  </a:lnTo>
                  <a:lnTo>
                    <a:pt x="43" y="167"/>
                  </a:lnTo>
                  <a:lnTo>
                    <a:pt x="48" y="172"/>
                  </a:lnTo>
                  <a:lnTo>
                    <a:pt x="55" y="174"/>
                  </a:lnTo>
                  <a:lnTo>
                    <a:pt x="66" y="173"/>
                  </a:lnTo>
                  <a:lnTo>
                    <a:pt x="75" y="172"/>
                  </a:lnTo>
                  <a:lnTo>
                    <a:pt x="83" y="170"/>
                  </a:lnTo>
                  <a:lnTo>
                    <a:pt x="86" y="171"/>
                  </a:lnTo>
                  <a:lnTo>
                    <a:pt x="88" y="173"/>
                  </a:lnTo>
                  <a:lnTo>
                    <a:pt x="87" y="178"/>
                  </a:lnTo>
                  <a:lnTo>
                    <a:pt x="89" y="182"/>
                  </a:lnTo>
                  <a:lnTo>
                    <a:pt x="91" y="184"/>
                  </a:lnTo>
                  <a:lnTo>
                    <a:pt x="93" y="186"/>
                  </a:lnTo>
                  <a:lnTo>
                    <a:pt x="99" y="186"/>
                  </a:lnTo>
                  <a:lnTo>
                    <a:pt x="103" y="189"/>
                  </a:lnTo>
                  <a:lnTo>
                    <a:pt x="104" y="192"/>
                  </a:lnTo>
                  <a:lnTo>
                    <a:pt x="104" y="195"/>
                  </a:lnTo>
                  <a:lnTo>
                    <a:pt x="104" y="200"/>
                  </a:lnTo>
                  <a:lnTo>
                    <a:pt x="103" y="208"/>
                  </a:lnTo>
                  <a:lnTo>
                    <a:pt x="103" y="215"/>
                  </a:lnTo>
                  <a:lnTo>
                    <a:pt x="104" y="215"/>
                  </a:lnTo>
                  <a:lnTo>
                    <a:pt x="108" y="210"/>
                  </a:lnTo>
                  <a:lnTo>
                    <a:pt x="115" y="209"/>
                  </a:lnTo>
                  <a:lnTo>
                    <a:pt x="122" y="208"/>
                  </a:lnTo>
                  <a:lnTo>
                    <a:pt x="127" y="211"/>
                  </a:lnTo>
                  <a:lnTo>
                    <a:pt x="135" y="214"/>
                  </a:lnTo>
                  <a:lnTo>
                    <a:pt x="140" y="215"/>
                  </a:lnTo>
                  <a:lnTo>
                    <a:pt x="145" y="216"/>
                  </a:lnTo>
                  <a:lnTo>
                    <a:pt x="149" y="214"/>
                  </a:lnTo>
                  <a:lnTo>
                    <a:pt x="151" y="210"/>
                  </a:lnTo>
                  <a:lnTo>
                    <a:pt x="154" y="204"/>
                  </a:lnTo>
                  <a:lnTo>
                    <a:pt x="158" y="197"/>
                  </a:lnTo>
                  <a:lnTo>
                    <a:pt x="162" y="196"/>
                  </a:lnTo>
                  <a:lnTo>
                    <a:pt x="165" y="196"/>
                  </a:lnTo>
                  <a:lnTo>
                    <a:pt x="168" y="196"/>
                  </a:lnTo>
                  <a:lnTo>
                    <a:pt x="172" y="199"/>
                  </a:lnTo>
                  <a:lnTo>
                    <a:pt x="177" y="195"/>
                  </a:lnTo>
                  <a:lnTo>
                    <a:pt x="181" y="193"/>
                  </a:lnTo>
                  <a:lnTo>
                    <a:pt x="185" y="191"/>
                  </a:lnTo>
                  <a:lnTo>
                    <a:pt x="186" y="191"/>
                  </a:lnTo>
                  <a:lnTo>
                    <a:pt x="191" y="196"/>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5" name="Freeform 243"/>
            <p:cNvSpPr>
              <a:spLocks/>
            </p:cNvSpPr>
            <p:nvPr/>
          </p:nvSpPr>
          <p:spPr bwMode="auto">
            <a:xfrm>
              <a:off x="3312" y="2466"/>
              <a:ext cx="156" cy="186"/>
            </a:xfrm>
            <a:custGeom>
              <a:avLst/>
              <a:gdLst>
                <a:gd name="T0" fmla="*/ 155 w 156"/>
                <a:gd name="T1" fmla="*/ 104 h 186"/>
                <a:gd name="T2" fmla="*/ 147 w 156"/>
                <a:gd name="T3" fmla="*/ 113 h 186"/>
                <a:gd name="T4" fmla="*/ 143 w 156"/>
                <a:gd name="T5" fmla="*/ 123 h 186"/>
                <a:gd name="T6" fmla="*/ 134 w 156"/>
                <a:gd name="T7" fmla="*/ 128 h 186"/>
                <a:gd name="T8" fmla="*/ 126 w 156"/>
                <a:gd name="T9" fmla="*/ 137 h 186"/>
                <a:gd name="T10" fmla="*/ 121 w 156"/>
                <a:gd name="T11" fmla="*/ 147 h 186"/>
                <a:gd name="T12" fmla="*/ 117 w 156"/>
                <a:gd name="T13" fmla="*/ 161 h 186"/>
                <a:gd name="T14" fmla="*/ 109 w 156"/>
                <a:gd name="T15" fmla="*/ 168 h 186"/>
                <a:gd name="T16" fmla="*/ 105 w 156"/>
                <a:gd name="T17" fmla="*/ 177 h 186"/>
                <a:gd name="T18" fmla="*/ 102 w 156"/>
                <a:gd name="T19" fmla="*/ 184 h 186"/>
                <a:gd name="T20" fmla="*/ 64 w 156"/>
                <a:gd name="T21" fmla="*/ 145 h 186"/>
                <a:gd name="T22" fmla="*/ 52 w 156"/>
                <a:gd name="T23" fmla="*/ 131 h 186"/>
                <a:gd name="T24" fmla="*/ 35 w 156"/>
                <a:gd name="T25" fmla="*/ 129 h 186"/>
                <a:gd name="T26" fmla="*/ 23 w 156"/>
                <a:gd name="T27" fmla="*/ 123 h 186"/>
                <a:gd name="T28" fmla="*/ 12 w 156"/>
                <a:gd name="T29" fmla="*/ 110 h 186"/>
                <a:gd name="T30" fmla="*/ 0 w 156"/>
                <a:gd name="T31" fmla="*/ 108 h 186"/>
                <a:gd name="T32" fmla="*/ 3 w 156"/>
                <a:gd name="T33" fmla="*/ 94 h 186"/>
                <a:gd name="T34" fmla="*/ 2 w 156"/>
                <a:gd name="T35" fmla="*/ 83 h 186"/>
                <a:gd name="T36" fmla="*/ 2 w 156"/>
                <a:gd name="T37" fmla="*/ 71 h 186"/>
                <a:gd name="T38" fmla="*/ 5 w 156"/>
                <a:gd name="T39" fmla="*/ 66 h 186"/>
                <a:gd name="T40" fmla="*/ 16 w 156"/>
                <a:gd name="T41" fmla="*/ 60 h 186"/>
                <a:gd name="T42" fmla="*/ 20 w 156"/>
                <a:gd name="T43" fmla="*/ 54 h 186"/>
                <a:gd name="T44" fmla="*/ 16 w 156"/>
                <a:gd name="T45" fmla="*/ 42 h 186"/>
                <a:gd name="T46" fmla="*/ 8 w 156"/>
                <a:gd name="T47" fmla="*/ 20 h 186"/>
                <a:gd name="T48" fmla="*/ 7 w 156"/>
                <a:gd name="T49" fmla="*/ 5 h 186"/>
                <a:gd name="T50" fmla="*/ 17 w 156"/>
                <a:gd name="T51" fmla="*/ 1 h 186"/>
                <a:gd name="T52" fmla="*/ 25 w 156"/>
                <a:gd name="T53" fmla="*/ 0 h 186"/>
                <a:gd name="T54" fmla="*/ 35 w 156"/>
                <a:gd name="T55" fmla="*/ 3 h 186"/>
                <a:gd name="T56" fmla="*/ 49 w 156"/>
                <a:gd name="T57" fmla="*/ 6 h 186"/>
                <a:gd name="T58" fmla="*/ 58 w 156"/>
                <a:gd name="T59" fmla="*/ 7 h 186"/>
                <a:gd name="T60" fmla="*/ 68 w 156"/>
                <a:gd name="T61" fmla="*/ 8 h 186"/>
                <a:gd name="T62" fmla="*/ 78 w 156"/>
                <a:gd name="T63" fmla="*/ 14 h 186"/>
                <a:gd name="T64" fmla="*/ 86 w 156"/>
                <a:gd name="T65" fmla="*/ 17 h 186"/>
                <a:gd name="T66" fmla="*/ 104 w 156"/>
                <a:gd name="T67" fmla="*/ 15 h 186"/>
                <a:gd name="T68" fmla="*/ 113 w 156"/>
                <a:gd name="T69" fmla="*/ 8 h 186"/>
                <a:gd name="T70" fmla="*/ 122 w 156"/>
                <a:gd name="T71" fmla="*/ 1 h 186"/>
                <a:gd name="T72" fmla="*/ 137 w 156"/>
                <a:gd name="T73" fmla="*/ 4 h 186"/>
                <a:gd name="T74" fmla="*/ 155 w 156"/>
                <a:gd name="T75" fmla="*/ 7 h 186"/>
                <a:gd name="T76" fmla="*/ 155 w 156"/>
                <a:gd name="T77" fmla="*/ 10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86">
                  <a:moveTo>
                    <a:pt x="155" y="104"/>
                  </a:moveTo>
                  <a:lnTo>
                    <a:pt x="155" y="104"/>
                  </a:lnTo>
                  <a:lnTo>
                    <a:pt x="152" y="107"/>
                  </a:lnTo>
                  <a:lnTo>
                    <a:pt x="147" y="113"/>
                  </a:lnTo>
                  <a:lnTo>
                    <a:pt x="146" y="119"/>
                  </a:lnTo>
                  <a:lnTo>
                    <a:pt x="143" y="123"/>
                  </a:lnTo>
                  <a:lnTo>
                    <a:pt x="141" y="125"/>
                  </a:lnTo>
                  <a:lnTo>
                    <a:pt x="134" y="128"/>
                  </a:lnTo>
                  <a:lnTo>
                    <a:pt x="128" y="133"/>
                  </a:lnTo>
                  <a:lnTo>
                    <a:pt x="126" y="137"/>
                  </a:lnTo>
                  <a:lnTo>
                    <a:pt x="123" y="141"/>
                  </a:lnTo>
                  <a:lnTo>
                    <a:pt x="121" y="147"/>
                  </a:lnTo>
                  <a:lnTo>
                    <a:pt x="119" y="155"/>
                  </a:lnTo>
                  <a:lnTo>
                    <a:pt x="117" y="161"/>
                  </a:lnTo>
                  <a:lnTo>
                    <a:pt x="114" y="165"/>
                  </a:lnTo>
                  <a:lnTo>
                    <a:pt x="109" y="168"/>
                  </a:lnTo>
                  <a:lnTo>
                    <a:pt x="105" y="170"/>
                  </a:lnTo>
                  <a:lnTo>
                    <a:pt x="105" y="177"/>
                  </a:lnTo>
                  <a:lnTo>
                    <a:pt x="104" y="185"/>
                  </a:lnTo>
                  <a:lnTo>
                    <a:pt x="102" y="184"/>
                  </a:lnTo>
                  <a:lnTo>
                    <a:pt x="80" y="163"/>
                  </a:lnTo>
                  <a:lnTo>
                    <a:pt x="64" y="145"/>
                  </a:lnTo>
                  <a:lnTo>
                    <a:pt x="55" y="133"/>
                  </a:lnTo>
                  <a:lnTo>
                    <a:pt x="52" y="131"/>
                  </a:lnTo>
                  <a:lnTo>
                    <a:pt x="47" y="130"/>
                  </a:lnTo>
                  <a:lnTo>
                    <a:pt x="35" y="129"/>
                  </a:lnTo>
                  <a:lnTo>
                    <a:pt x="28" y="127"/>
                  </a:lnTo>
                  <a:lnTo>
                    <a:pt x="23" y="123"/>
                  </a:lnTo>
                  <a:lnTo>
                    <a:pt x="18" y="115"/>
                  </a:lnTo>
                  <a:lnTo>
                    <a:pt x="12" y="110"/>
                  </a:lnTo>
                  <a:lnTo>
                    <a:pt x="4" y="107"/>
                  </a:lnTo>
                  <a:lnTo>
                    <a:pt x="0" y="108"/>
                  </a:lnTo>
                  <a:lnTo>
                    <a:pt x="2" y="98"/>
                  </a:lnTo>
                  <a:lnTo>
                    <a:pt x="3" y="94"/>
                  </a:lnTo>
                  <a:lnTo>
                    <a:pt x="3" y="88"/>
                  </a:lnTo>
                  <a:lnTo>
                    <a:pt x="2" y="83"/>
                  </a:lnTo>
                  <a:lnTo>
                    <a:pt x="1" y="77"/>
                  </a:lnTo>
                  <a:lnTo>
                    <a:pt x="2" y="71"/>
                  </a:lnTo>
                  <a:lnTo>
                    <a:pt x="2" y="69"/>
                  </a:lnTo>
                  <a:lnTo>
                    <a:pt x="5" y="66"/>
                  </a:lnTo>
                  <a:lnTo>
                    <a:pt x="13" y="63"/>
                  </a:lnTo>
                  <a:lnTo>
                    <a:pt x="16" y="60"/>
                  </a:lnTo>
                  <a:lnTo>
                    <a:pt x="19" y="58"/>
                  </a:lnTo>
                  <a:lnTo>
                    <a:pt x="20" y="54"/>
                  </a:lnTo>
                  <a:lnTo>
                    <a:pt x="18" y="47"/>
                  </a:lnTo>
                  <a:lnTo>
                    <a:pt x="16" y="42"/>
                  </a:lnTo>
                  <a:lnTo>
                    <a:pt x="9" y="25"/>
                  </a:lnTo>
                  <a:lnTo>
                    <a:pt x="8" y="20"/>
                  </a:lnTo>
                  <a:lnTo>
                    <a:pt x="8" y="5"/>
                  </a:lnTo>
                  <a:lnTo>
                    <a:pt x="7" y="5"/>
                  </a:lnTo>
                  <a:lnTo>
                    <a:pt x="12" y="3"/>
                  </a:lnTo>
                  <a:lnTo>
                    <a:pt x="17" y="1"/>
                  </a:lnTo>
                  <a:lnTo>
                    <a:pt x="21" y="1"/>
                  </a:lnTo>
                  <a:lnTo>
                    <a:pt x="25" y="0"/>
                  </a:lnTo>
                  <a:lnTo>
                    <a:pt x="31" y="2"/>
                  </a:lnTo>
                  <a:lnTo>
                    <a:pt x="35" y="3"/>
                  </a:lnTo>
                  <a:lnTo>
                    <a:pt x="40" y="5"/>
                  </a:lnTo>
                  <a:lnTo>
                    <a:pt x="49" y="6"/>
                  </a:lnTo>
                  <a:lnTo>
                    <a:pt x="54" y="6"/>
                  </a:lnTo>
                  <a:lnTo>
                    <a:pt x="58" y="7"/>
                  </a:lnTo>
                  <a:lnTo>
                    <a:pt x="63" y="8"/>
                  </a:lnTo>
                  <a:lnTo>
                    <a:pt x="68" y="8"/>
                  </a:lnTo>
                  <a:lnTo>
                    <a:pt x="72" y="9"/>
                  </a:lnTo>
                  <a:lnTo>
                    <a:pt x="78" y="14"/>
                  </a:lnTo>
                  <a:lnTo>
                    <a:pt x="82" y="16"/>
                  </a:lnTo>
                  <a:lnTo>
                    <a:pt x="86" y="17"/>
                  </a:lnTo>
                  <a:lnTo>
                    <a:pt x="90" y="18"/>
                  </a:lnTo>
                  <a:lnTo>
                    <a:pt x="104" y="15"/>
                  </a:lnTo>
                  <a:lnTo>
                    <a:pt x="109" y="12"/>
                  </a:lnTo>
                  <a:lnTo>
                    <a:pt x="113" y="8"/>
                  </a:lnTo>
                  <a:lnTo>
                    <a:pt x="118" y="3"/>
                  </a:lnTo>
                  <a:lnTo>
                    <a:pt x="122" y="1"/>
                  </a:lnTo>
                  <a:lnTo>
                    <a:pt x="131" y="3"/>
                  </a:lnTo>
                  <a:lnTo>
                    <a:pt x="137" y="4"/>
                  </a:lnTo>
                  <a:lnTo>
                    <a:pt x="146" y="6"/>
                  </a:lnTo>
                  <a:lnTo>
                    <a:pt x="155" y="7"/>
                  </a:lnTo>
                  <a:lnTo>
                    <a:pt x="155" y="6"/>
                  </a:lnTo>
                  <a:lnTo>
                    <a:pt x="155" y="10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6" name="Freeform 244"/>
            <p:cNvSpPr>
              <a:spLocks/>
            </p:cNvSpPr>
            <p:nvPr/>
          </p:nvSpPr>
          <p:spPr bwMode="auto">
            <a:xfrm>
              <a:off x="3467" y="2317"/>
              <a:ext cx="133" cy="254"/>
            </a:xfrm>
            <a:custGeom>
              <a:avLst/>
              <a:gdLst>
                <a:gd name="T0" fmla="*/ 2 w 133"/>
                <a:gd name="T1" fmla="*/ 251 h 254"/>
                <a:gd name="T2" fmla="*/ 15 w 133"/>
                <a:gd name="T3" fmla="*/ 242 h 254"/>
                <a:gd name="T4" fmla="*/ 21 w 133"/>
                <a:gd name="T5" fmla="*/ 228 h 254"/>
                <a:gd name="T6" fmla="*/ 31 w 133"/>
                <a:gd name="T7" fmla="*/ 215 h 254"/>
                <a:gd name="T8" fmla="*/ 34 w 133"/>
                <a:gd name="T9" fmla="*/ 206 h 254"/>
                <a:gd name="T10" fmla="*/ 38 w 133"/>
                <a:gd name="T11" fmla="*/ 203 h 254"/>
                <a:gd name="T12" fmla="*/ 53 w 133"/>
                <a:gd name="T13" fmla="*/ 199 h 254"/>
                <a:gd name="T14" fmla="*/ 61 w 133"/>
                <a:gd name="T15" fmla="*/ 191 h 254"/>
                <a:gd name="T16" fmla="*/ 77 w 133"/>
                <a:gd name="T17" fmla="*/ 171 h 254"/>
                <a:gd name="T18" fmla="*/ 85 w 133"/>
                <a:gd name="T19" fmla="*/ 155 h 254"/>
                <a:gd name="T20" fmla="*/ 87 w 133"/>
                <a:gd name="T21" fmla="*/ 141 h 254"/>
                <a:gd name="T22" fmla="*/ 101 w 133"/>
                <a:gd name="T23" fmla="*/ 124 h 254"/>
                <a:gd name="T24" fmla="*/ 108 w 133"/>
                <a:gd name="T25" fmla="*/ 114 h 254"/>
                <a:gd name="T26" fmla="*/ 108 w 133"/>
                <a:gd name="T27" fmla="*/ 98 h 254"/>
                <a:gd name="T28" fmla="*/ 114 w 133"/>
                <a:gd name="T29" fmla="*/ 81 h 254"/>
                <a:gd name="T30" fmla="*/ 122 w 133"/>
                <a:gd name="T31" fmla="*/ 64 h 254"/>
                <a:gd name="T32" fmla="*/ 129 w 133"/>
                <a:gd name="T33" fmla="*/ 50 h 254"/>
                <a:gd name="T34" fmla="*/ 132 w 133"/>
                <a:gd name="T35" fmla="*/ 44 h 254"/>
                <a:gd name="T36" fmla="*/ 129 w 133"/>
                <a:gd name="T37" fmla="*/ 34 h 254"/>
                <a:gd name="T38" fmla="*/ 128 w 133"/>
                <a:gd name="T39" fmla="*/ 20 h 254"/>
                <a:gd name="T40" fmla="*/ 132 w 133"/>
                <a:gd name="T41" fmla="*/ 9 h 254"/>
                <a:gd name="T42" fmla="*/ 130 w 133"/>
                <a:gd name="T43" fmla="*/ 4 h 254"/>
                <a:gd name="T44" fmla="*/ 124 w 133"/>
                <a:gd name="T45" fmla="*/ 2 h 254"/>
                <a:gd name="T46" fmla="*/ 120 w 133"/>
                <a:gd name="T47" fmla="*/ 0 h 254"/>
                <a:gd name="T48" fmla="*/ 113 w 133"/>
                <a:gd name="T49" fmla="*/ 1 h 254"/>
                <a:gd name="T50" fmla="*/ 103 w 133"/>
                <a:gd name="T51" fmla="*/ 11 h 254"/>
                <a:gd name="T52" fmla="*/ 90 w 133"/>
                <a:gd name="T53" fmla="*/ 14 h 254"/>
                <a:gd name="T54" fmla="*/ 81 w 133"/>
                <a:gd name="T55" fmla="*/ 14 h 254"/>
                <a:gd name="T56" fmla="*/ 73 w 133"/>
                <a:gd name="T57" fmla="*/ 16 h 254"/>
                <a:gd name="T58" fmla="*/ 64 w 133"/>
                <a:gd name="T59" fmla="*/ 25 h 254"/>
                <a:gd name="T60" fmla="*/ 54 w 133"/>
                <a:gd name="T61" fmla="*/ 27 h 254"/>
                <a:gd name="T62" fmla="*/ 48 w 133"/>
                <a:gd name="T63" fmla="*/ 27 h 254"/>
                <a:gd name="T64" fmla="*/ 38 w 133"/>
                <a:gd name="T65" fmla="*/ 32 h 254"/>
                <a:gd name="T66" fmla="*/ 23 w 133"/>
                <a:gd name="T67" fmla="*/ 37 h 254"/>
                <a:gd name="T68" fmla="*/ 15 w 133"/>
                <a:gd name="T69" fmla="*/ 33 h 254"/>
                <a:gd name="T70" fmla="*/ 8 w 133"/>
                <a:gd name="T71" fmla="*/ 23 h 254"/>
                <a:gd name="T72" fmla="*/ 4 w 133"/>
                <a:gd name="T73" fmla="*/ 28 h 254"/>
                <a:gd name="T74" fmla="*/ 3 w 133"/>
                <a:gd name="T75" fmla="*/ 36 h 254"/>
                <a:gd name="T76" fmla="*/ 6 w 133"/>
                <a:gd name="T77" fmla="*/ 44 h 254"/>
                <a:gd name="T78" fmla="*/ 15 w 133"/>
                <a:gd name="T79" fmla="*/ 52 h 254"/>
                <a:gd name="T80" fmla="*/ 36 w 133"/>
                <a:gd name="T81" fmla="*/ 62 h 254"/>
                <a:gd name="T82" fmla="*/ 48 w 133"/>
                <a:gd name="T83" fmla="*/ 66 h 254"/>
                <a:gd name="T84" fmla="*/ 67 w 133"/>
                <a:gd name="T85" fmla="*/ 70 h 254"/>
                <a:gd name="T86" fmla="*/ 73 w 133"/>
                <a:gd name="T87" fmla="*/ 82 h 254"/>
                <a:gd name="T88" fmla="*/ 69 w 133"/>
                <a:gd name="T89" fmla="*/ 99 h 254"/>
                <a:gd name="T90" fmla="*/ 57 w 133"/>
                <a:gd name="T91" fmla="*/ 120 h 254"/>
                <a:gd name="T92" fmla="*/ 53 w 133"/>
                <a:gd name="T93" fmla="*/ 124 h 254"/>
                <a:gd name="T94" fmla="*/ 41 w 133"/>
                <a:gd name="T95" fmla="*/ 136 h 254"/>
                <a:gd name="T96" fmla="*/ 27 w 133"/>
                <a:gd name="T97" fmla="*/ 148 h 254"/>
                <a:gd name="T98" fmla="*/ 19 w 133"/>
                <a:gd name="T99" fmla="*/ 146 h 254"/>
                <a:gd name="T100" fmla="*/ 4 w 133"/>
                <a:gd name="T101" fmla="*/ 153 h 254"/>
                <a:gd name="T102" fmla="*/ 0 w 133"/>
                <a:gd name="T103"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254">
                  <a:moveTo>
                    <a:pt x="0" y="253"/>
                  </a:moveTo>
                  <a:lnTo>
                    <a:pt x="2" y="251"/>
                  </a:lnTo>
                  <a:lnTo>
                    <a:pt x="10" y="246"/>
                  </a:lnTo>
                  <a:lnTo>
                    <a:pt x="15" y="242"/>
                  </a:lnTo>
                  <a:lnTo>
                    <a:pt x="18" y="238"/>
                  </a:lnTo>
                  <a:lnTo>
                    <a:pt x="21" y="228"/>
                  </a:lnTo>
                  <a:lnTo>
                    <a:pt x="26" y="220"/>
                  </a:lnTo>
                  <a:lnTo>
                    <a:pt x="31" y="215"/>
                  </a:lnTo>
                  <a:lnTo>
                    <a:pt x="32" y="212"/>
                  </a:lnTo>
                  <a:lnTo>
                    <a:pt x="34" y="206"/>
                  </a:lnTo>
                  <a:lnTo>
                    <a:pt x="35" y="204"/>
                  </a:lnTo>
                  <a:lnTo>
                    <a:pt x="38" y="203"/>
                  </a:lnTo>
                  <a:lnTo>
                    <a:pt x="47" y="201"/>
                  </a:lnTo>
                  <a:lnTo>
                    <a:pt x="53" y="199"/>
                  </a:lnTo>
                  <a:lnTo>
                    <a:pt x="56" y="196"/>
                  </a:lnTo>
                  <a:lnTo>
                    <a:pt x="61" y="191"/>
                  </a:lnTo>
                  <a:lnTo>
                    <a:pt x="69" y="182"/>
                  </a:lnTo>
                  <a:lnTo>
                    <a:pt x="77" y="171"/>
                  </a:lnTo>
                  <a:lnTo>
                    <a:pt x="82" y="163"/>
                  </a:lnTo>
                  <a:lnTo>
                    <a:pt x="85" y="155"/>
                  </a:lnTo>
                  <a:lnTo>
                    <a:pt x="87" y="146"/>
                  </a:lnTo>
                  <a:lnTo>
                    <a:pt x="87" y="141"/>
                  </a:lnTo>
                  <a:lnTo>
                    <a:pt x="93" y="133"/>
                  </a:lnTo>
                  <a:lnTo>
                    <a:pt x="101" y="124"/>
                  </a:lnTo>
                  <a:lnTo>
                    <a:pt x="105" y="120"/>
                  </a:lnTo>
                  <a:lnTo>
                    <a:pt x="108" y="114"/>
                  </a:lnTo>
                  <a:lnTo>
                    <a:pt x="107" y="107"/>
                  </a:lnTo>
                  <a:lnTo>
                    <a:pt x="108" y="98"/>
                  </a:lnTo>
                  <a:lnTo>
                    <a:pt x="111" y="90"/>
                  </a:lnTo>
                  <a:lnTo>
                    <a:pt x="114" y="81"/>
                  </a:lnTo>
                  <a:lnTo>
                    <a:pt x="118" y="72"/>
                  </a:lnTo>
                  <a:lnTo>
                    <a:pt x="122" y="64"/>
                  </a:lnTo>
                  <a:lnTo>
                    <a:pt x="125" y="57"/>
                  </a:lnTo>
                  <a:lnTo>
                    <a:pt x="129" y="50"/>
                  </a:lnTo>
                  <a:lnTo>
                    <a:pt x="131" y="48"/>
                  </a:lnTo>
                  <a:lnTo>
                    <a:pt x="132" y="44"/>
                  </a:lnTo>
                  <a:lnTo>
                    <a:pt x="131" y="41"/>
                  </a:lnTo>
                  <a:lnTo>
                    <a:pt x="129" y="34"/>
                  </a:lnTo>
                  <a:lnTo>
                    <a:pt x="128" y="28"/>
                  </a:lnTo>
                  <a:lnTo>
                    <a:pt x="128" y="20"/>
                  </a:lnTo>
                  <a:lnTo>
                    <a:pt x="130" y="12"/>
                  </a:lnTo>
                  <a:lnTo>
                    <a:pt x="132" y="9"/>
                  </a:lnTo>
                  <a:lnTo>
                    <a:pt x="132" y="7"/>
                  </a:lnTo>
                  <a:lnTo>
                    <a:pt x="130" y="4"/>
                  </a:lnTo>
                  <a:lnTo>
                    <a:pt x="128" y="3"/>
                  </a:lnTo>
                  <a:lnTo>
                    <a:pt x="124" y="2"/>
                  </a:lnTo>
                  <a:lnTo>
                    <a:pt x="123" y="1"/>
                  </a:lnTo>
                  <a:lnTo>
                    <a:pt x="120" y="0"/>
                  </a:lnTo>
                  <a:lnTo>
                    <a:pt x="116" y="0"/>
                  </a:lnTo>
                  <a:lnTo>
                    <a:pt x="113" y="1"/>
                  </a:lnTo>
                  <a:lnTo>
                    <a:pt x="108" y="8"/>
                  </a:lnTo>
                  <a:lnTo>
                    <a:pt x="103" y="11"/>
                  </a:lnTo>
                  <a:lnTo>
                    <a:pt x="97" y="14"/>
                  </a:lnTo>
                  <a:lnTo>
                    <a:pt x="90" y="14"/>
                  </a:lnTo>
                  <a:lnTo>
                    <a:pt x="85" y="14"/>
                  </a:lnTo>
                  <a:lnTo>
                    <a:pt x="81" y="14"/>
                  </a:lnTo>
                  <a:lnTo>
                    <a:pt x="77" y="15"/>
                  </a:lnTo>
                  <a:lnTo>
                    <a:pt x="73" y="16"/>
                  </a:lnTo>
                  <a:lnTo>
                    <a:pt x="68" y="20"/>
                  </a:lnTo>
                  <a:lnTo>
                    <a:pt x="64" y="25"/>
                  </a:lnTo>
                  <a:lnTo>
                    <a:pt x="58" y="27"/>
                  </a:lnTo>
                  <a:lnTo>
                    <a:pt x="54" y="27"/>
                  </a:lnTo>
                  <a:lnTo>
                    <a:pt x="51" y="27"/>
                  </a:lnTo>
                  <a:lnTo>
                    <a:pt x="48" y="27"/>
                  </a:lnTo>
                  <a:lnTo>
                    <a:pt x="42" y="29"/>
                  </a:lnTo>
                  <a:lnTo>
                    <a:pt x="38" y="32"/>
                  </a:lnTo>
                  <a:lnTo>
                    <a:pt x="31" y="35"/>
                  </a:lnTo>
                  <a:lnTo>
                    <a:pt x="23" y="37"/>
                  </a:lnTo>
                  <a:lnTo>
                    <a:pt x="19" y="36"/>
                  </a:lnTo>
                  <a:lnTo>
                    <a:pt x="15" y="33"/>
                  </a:lnTo>
                  <a:lnTo>
                    <a:pt x="10" y="25"/>
                  </a:lnTo>
                  <a:lnTo>
                    <a:pt x="8" y="23"/>
                  </a:lnTo>
                  <a:lnTo>
                    <a:pt x="6" y="25"/>
                  </a:lnTo>
                  <a:lnTo>
                    <a:pt x="4" y="28"/>
                  </a:lnTo>
                  <a:lnTo>
                    <a:pt x="3" y="31"/>
                  </a:lnTo>
                  <a:lnTo>
                    <a:pt x="3" y="36"/>
                  </a:lnTo>
                  <a:lnTo>
                    <a:pt x="4" y="41"/>
                  </a:lnTo>
                  <a:lnTo>
                    <a:pt x="6" y="44"/>
                  </a:lnTo>
                  <a:lnTo>
                    <a:pt x="11" y="49"/>
                  </a:lnTo>
                  <a:lnTo>
                    <a:pt x="15" y="52"/>
                  </a:lnTo>
                  <a:lnTo>
                    <a:pt x="20" y="55"/>
                  </a:lnTo>
                  <a:lnTo>
                    <a:pt x="36" y="62"/>
                  </a:lnTo>
                  <a:lnTo>
                    <a:pt x="40" y="63"/>
                  </a:lnTo>
                  <a:lnTo>
                    <a:pt x="48" y="66"/>
                  </a:lnTo>
                  <a:lnTo>
                    <a:pt x="58" y="67"/>
                  </a:lnTo>
                  <a:lnTo>
                    <a:pt x="67" y="70"/>
                  </a:lnTo>
                  <a:lnTo>
                    <a:pt x="71" y="74"/>
                  </a:lnTo>
                  <a:lnTo>
                    <a:pt x="73" y="82"/>
                  </a:lnTo>
                  <a:lnTo>
                    <a:pt x="73" y="90"/>
                  </a:lnTo>
                  <a:lnTo>
                    <a:pt x="69" y="99"/>
                  </a:lnTo>
                  <a:lnTo>
                    <a:pt x="63" y="111"/>
                  </a:lnTo>
                  <a:lnTo>
                    <a:pt x="57" y="120"/>
                  </a:lnTo>
                  <a:lnTo>
                    <a:pt x="54" y="123"/>
                  </a:lnTo>
                  <a:lnTo>
                    <a:pt x="53" y="124"/>
                  </a:lnTo>
                  <a:lnTo>
                    <a:pt x="47" y="126"/>
                  </a:lnTo>
                  <a:lnTo>
                    <a:pt x="41" y="136"/>
                  </a:lnTo>
                  <a:lnTo>
                    <a:pt x="35" y="143"/>
                  </a:lnTo>
                  <a:lnTo>
                    <a:pt x="27" y="148"/>
                  </a:lnTo>
                  <a:lnTo>
                    <a:pt x="22" y="147"/>
                  </a:lnTo>
                  <a:lnTo>
                    <a:pt x="19" y="146"/>
                  </a:lnTo>
                  <a:lnTo>
                    <a:pt x="9" y="151"/>
                  </a:lnTo>
                  <a:lnTo>
                    <a:pt x="4" y="153"/>
                  </a:lnTo>
                  <a:lnTo>
                    <a:pt x="0" y="155"/>
                  </a:lnTo>
                  <a:lnTo>
                    <a:pt x="0" y="25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7" name="Freeform 245"/>
            <p:cNvSpPr>
              <a:spLocks/>
            </p:cNvSpPr>
            <p:nvPr/>
          </p:nvSpPr>
          <p:spPr bwMode="auto">
            <a:xfrm>
              <a:off x="3301" y="2212"/>
              <a:ext cx="240" cy="273"/>
            </a:xfrm>
            <a:custGeom>
              <a:avLst/>
              <a:gdLst>
                <a:gd name="T0" fmla="*/ 67 w 240"/>
                <a:gd name="T1" fmla="*/ 2 h 273"/>
                <a:gd name="T2" fmla="*/ 75 w 240"/>
                <a:gd name="T3" fmla="*/ 19 h 273"/>
                <a:gd name="T4" fmla="*/ 88 w 240"/>
                <a:gd name="T5" fmla="*/ 46 h 273"/>
                <a:gd name="T6" fmla="*/ 100 w 240"/>
                <a:gd name="T7" fmla="*/ 52 h 273"/>
                <a:gd name="T8" fmla="*/ 115 w 240"/>
                <a:gd name="T9" fmla="*/ 56 h 273"/>
                <a:gd name="T10" fmla="*/ 137 w 240"/>
                <a:gd name="T11" fmla="*/ 87 h 273"/>
                <a:gd name="T12" fmla="*/ 156 w 240"/>
                <a:gd name="T13" fmla="*/ 104 h 273"/>
                <a:gd name="T14" fmla="*/ 162 w 240"/>
                <a:gd name="T15" fmla="*/ 109 h 273"/>
                <a:gd name="T16" fmla="*/ 153 w 240"/>
                <a:gd name="T17" fmla="*/ 118 h 273"/>
                <a:gd name="T18" fmla="*/ 153 w 240"/>
                <a:gd name="T19" fmla="*/ 122 h 273"/>
                <a:gd name="T20" fmla="*/ 147 w 240"/>
                <a:gd name="T21" fmla="*/ 124 h 273"/>
                <a:gd name="T22" fmla="*/ 140 w 240"/>
                <a:gd name="T23" fmla="*/ 132 h 273"/>
                <a:gd name="T24" fmla="*/ 140 w 240"/>
                <a:gd name="T25" fmla="*/ 145 h 273"/>
                <a:gd name="T26" fmla="*/ 149 w 240"/>
                <a:gd name="T27" fmla="*/ 153 h 273"/>
                <a:gd name="T28" fmla="*/ 161 w 240"/>
                <a:gd name="T29" fmla="*/ 153 h 273"/>
                <a:gd name="T30" fmla="*/ 172 w 240"/>
                <a:gd name="T31" fmla="*/ 148 h 273"/>
                <a:gd name="T32" fmla="*/ 177 w 240"/>
                <a:gd name="T33" fmla="*/ 154 h 273"/>
                <a:gd name="T34" fmla="*/ 186 w 240"/>
                <a:gd name="T35" fmla="*/ 160 h 273"/>
                <a:gd name="T36" fmla="*/ 206 w 240"/>
                <a:gd name="T37" fmla="*/ 168 h 273"/>
                <a:gd name="T38" fmla="*/ 224 w 240"/>
                <a:gd name="T39" fmla="*/ 172 h 273"/>
                <a:gd name="T40" fmla="*/ 237 w 240"/>
                <a:gd name="T41" fmla="*/ 179 h 273"/>
                <a:gd name="T42" fmla="*/ 239 w 240"/>
                <a:gd name="T43" fmla="*/ 195 h 273"/>
                <a:gd name="T44" fmla="*/ 229 w 240"/>
                <a:gd name="T45" fmla="*/ 216 h 273"/>
                <a:gd name="T46" fmla="*/ 220 w 240"/>
                <a:gd name="T47" fmla="*/ 228 h 273"/>
                <a:gd name="T48" fmla="*/ 213 w 240"/>
                <a:gd name="T49" fmla="*/ 231 h 273"/>
                <a:gd name="T50" fmla="*/ 201 w 240"/>
                <a:gd name="T51" fmla="*/ 248 h 273"/>
                <a:gd name="T52" fmla="*/ 188 w 240"/>
                <a:gd name="T53" fmla="*/ 252 h 273"/>
                <a:gd name="T54" fmla="*/ 175 w 240"/>
                <a:gd name="T55" fmla="*/ 256 h 273"/>
                <a:gd name="T56" fmla="*/ 166 w 240"/>
                <a:gd name="T57" fmla="*/ 260 h 273"/>
                <a:gd name="T58" fmla="*/ 157 w 240"/>
                <a:gd name="T59" fmla="*/ 260 h 273"/>
                <a:gd name="T60" fmla="*/ 142 w 240"/>
                <a:gd name="T61" fmla="*/ 257 h 273"/>
                <a:gd name="T62" fmla="*/ 129 w 240"/>
                <a:gd name="T63" fmla="*/ 257 h 273"/>
                <a:gd name="T64" fmla="*/ 120 w 240"/>
                <a:gd name="T65" fmla="*/ 266 h 273"/>
                <a:gd name="T66" fmla="*/ 101 w 240"/>
                <a:gd name="T67" fmla="*/ 272 h 273"/>
                <a:gd name="T68" fmla="*/ 93 w 240"/>
                <a:gd name="T69" fmla="*/ 270 h 273"/>
                <a:gd name="T70" fmla="*/ 83 w 240"/>
                <a:gd name="T71" fmla="*/ 263 h 273"/>
                <a:gd name="T72" fmla="*/ 74 w 240"/>
                <a:gd name="T73" fmla="*/ 262 h 273"/>
                <a:gd name="T74" fmla="*/ 65 w 240"/>
                <a:gd name="T75" fmla="*/ 260 h 273"/>
                <a:gd name="T76" fmla="*/ 51 w 240"/>
                <a:gd name="T77" fmla="*/ 259 h 273"/>
                <a:gd name="T78" fmla="*/ 51 w 240"/>
                <a:gd name="T79" fmla="*/ 252 h 273"/>
                <a:gd name="T80" fmla="*/ 49 w 240"/>
                <a:gd name="T81" fmla="*/ 242 h 273"/>
                <a:gd name="T82" fmla="*/ 39 w 240"/>
                <a:gd name="T83" fmla="*/ 235 h 273"/>
                <a:gd name="T84" fmla="*/ 33 w 240"/>
                <a:gd name="T85" fmla="*/ 226 h 273"/>
                <a:gd name="T86" fmla="*/ 31 w 240"/>
                <a:gd name="T87" fmla="*/ 215 h 273"/>
                <a:gd name="T88" fmla="*/ 26 w 240"/>
                <a:gd name="T89" fmla="*/ 213 h 273"/>
                <a:gd name="T90" fmla="*/ 14 w 240"/>
                <a:gd name="T91" fmla="*/ 212 h 273"/>
                <a:gd name="T92" fmla="*/ 4 w 240"/>
                <a:gd name="T93" fmla="*/ 208 h 273"/>
                <a:gd name="T94" fmla="*/ 0 w 240"/>
                <a:gd name="T95" fmla="*/ 197 h 273"/>
                <a:gd name="T96" fmla="*/ 4 w 240"/>
                <a:gd name="T97" fmla="*/ 187 h 273"/>
                <a:gd name="T98" fmla="*/ 13 w 240"/>
                <a:gd name="T99" fmla="*/ 171 h 273"/>
                <a:gd name="T100" fmla="*/ 13 w 240"/>
                <a:gd name="T101" fmla="*/ 161 h 273"/>
                <a:gd name="T102" fmla="*/ 12 w 240"/>
                <a:gd name="T103" fmla="*/ 152 h 273"/>
                <a:gd name="T104" fmla="*/ 26 w 240"/>
                <a:gd name="T105" fmla="*/ 127 h 273"/>
                <a:gd name="T106" fmla="*/ 47 w 240"/>
                <a:gd name="T107" fmla="*/ 88 h 273"/>
                <a:gd name="T108" fmla="*/ 46 w 240"/>
                <a:gd name="T109" fmla="*/ 69 h 273"/>
                <a:gd name="T110" fmla="*/ 38 w 240"/>
                <a:gd name="T111" fmla="*/ 54 h 273"/>
                <a:gd name="T112" fmla="*/ 38 w 240"/>
                <a:gd name="T113" fmla="*/ 48 h 273"/>
                <a:gd name="T114" fmla="*/ 49 w 240"/>
                <a:gd name="T115" fmla="*/ 34 h 273"/>
                <a:gd name="T116" fmla="*/ 56 w 240"/>
                <a:gd name="T117" fmla="*/ 23 h 273"/>
                <a:gd name="T118" fmla="*/ 65 w 240"/>
                <a:gd name="T119"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273">
                  <a:moveTo>
                    <a:pt x="65" y="0"/>
                  </a:moveTo>
                  <a:lnTo>
                    <a:pt x="67" y="2"/>
                  </a:lnTo>
                  <a:lnTo>
                    <a:pt x="71" y="11"/>
                  </a:lnTo>
                  <a:lnTo>
                    <a:pt x="75" y="19"/>
                  </a:lnTo>
                  <a:lnTo>
                    <a:pt x="82" y="34"/>
                  </a:lnTo>
                  <a:lnTo>
                    <a:pt x="88" y="46"/>
                  </a:lnTo>
                  <a:lnTo>
                    <a:pt x="93" y="49"/>
                  </a:lnTo>
                  <a:lnTo>
                    <a:pt x="100" y="52"/>
                  </a:lnTo>
                  <a:lnTo>
                    <a:pt x="109" y="53"/>
                  </a:lnTo>
                  <a:lnTo>
                    <a:pt x="115" y="56"/>
                  </a:lnTo>
                  <a:lnTo>
                    <a:pt x="125" y="72"/>
                  </a:lnTo>
                  <a:lnTo>
                    <a:pt x="137" y="87"/>
                  </a:lnTo>
                  <a:lnTo>
                    <a:pt x="147" y="98"/>
                  </a:lnTo>
                  <a:lnTo>
                    <a:pt x="156" y="104"/>
                  </a:lnTo>
                  <a:lnTo>
                    <a:pt x="161" y="107"/>
                  </a:lnTo>
                  <a:lnTo>
                    <a:pt x="162" y="109"/>
                  </a:lnTo>
                  <a:lnTo>
                    <a:pt x="161" y="113"/>
                  </a:lnTo>
                  <a:lnTo>
                    <a:pt x="153" y="118"/>
                  </a:lnTo>
                  <a:lnTo>
                    <a:pt x="152" y="120"/>
                  </a:lnTo>
                  <a:lnTo>
                    <a:pt x="153" y="122"/>
                  </a:lnTo>
                  <a:lnTo>
                    <a:pt x="151" y="123"/>
                  </a:lnTo>
                  <a:lnTo>
                    <a:pt x="147" y="124"/>
                  </a:lnTo>
                  <a:lnTo>
                    <a:pt x="143" y="127"/>
                  </a:lnTo>
                  <a:lnTo>
                    <a:pt x="140" y="132"/>
                  </a:lnTo>
                  <a:lnTo>
                    <a:pt x="139" y="140"/>
                  </a:lnTo>
                  <a:lnTo>
                    <a:pt x="140" y="145"/>
                  </a:lnTo>
                  <a:lnTo>
                    <a:pt x="144" y="150"/>
                  </a:lnTo>
                  <a:lnTo>
                    <a:pt x="149" y="153"/>
                  </a:lnTo>
                  <a:lnTo>
                    <a:pt x="155" y="154"/>
                  </a:lnTo>
                  <a:lnTo>
                    <a:pt x="161" y="153"/>
                  </a:lnTo>
                  <a:lnTo>
                    <a:pt x="166" y="152"/>
                  </a:lnTo>
                  <a:lnTo>
                    <a:pt x="172" y="148"/>
                  </a:lnTo>
                  <a:lnTo>
                    <a:pt x="172" y="149"/>
                  </a:lnTo>
                  <a:lnTo>
                    <a:pt x="177" y="154"/>
                  </a:lnTo>
                  <a:lnTo>
                    <a:pt x="181" y="157"/>
                  </a:lnTo>
                  <a:lnTo>
                    <a:pt x="186" y="160"/>
                  </a:lnTo>
                  <a:lnTo>
                    <a:pt x="202" y="167"/>
                  </a:lnTo>
                  <a:lnTo>
                    <a:pt x="206" y="168"/>
                  </a:lnTo>
                  <a:lnTo>
                    <a:pt x="214" y="171"/>
                  </a:lnTo>
                  <a:lnTo>
                    <a:pt x="224" y="172"/>
                  </a:lnTo>
                  <a:lnTo>
                    <a:pt x="233" y="175"/>
                  </a:lnTo>
                  <a:lnTo>
                    <a:pt x="237" y="179"/>
                  </a:lnTo>
                  <a:lnTo>
                    <a:pt x="239" y="187"/>
                  </a:lnTo>
                  <a:lnTo>
                    <a:pt x="239" y="195"/>
                  </a:lnTo>
                  <a:lnTo>
                    <a:pt x="235" y="204"/>
                  </a:lnTo>
                  <a:lnTo>
                    <a:pt x="229" y="216"/>
                  </a:lnTo>
                  <a:lnTo>
                    <a:pt x="223" y="225"/>
                  </a:lnTo>
                  <a:lnTo>
                    <a:pt x="220" y="228"/>
                  </a:lnTo>
                  <a:lnTo>
                    <a:pt x="219" y="229"/>
                  </a:lnTo>
                  <a:lnTo>
                    <a:pt x="213" y="231"/>
                  </a:lnTo>
                  <a:lnTo>
                    <a:pt x="207" y="241"/>
                  </a:lnTo>
                  <a:lnTo>
                    <a:pt x="201" y="248"/>
                  </a:lnTo>
                  <a:lnTo>
                    <a:pt x="193" y="253"/>
                  </a:lnTo>
                  <a:lnTo>
                    <a:pt x="188" y="252"/>
                  </a:lnTo>
                  <a:lnTo>
                    <a:pt x="185" y="251"/>
                  </a:lnTo>
                  <a:lnTo>
                    <a:pt x="175" y="256"/>
                  </a:lnTo>
                  <a:lnTo>
                    <a:pt x="170" y="258"/>
                  </a:lnTo>
                  <a:lnTo>
                    <a:pt x="166" y="260"/>
                  </a:lnTo>
                  <a:lnTo>
                    <a:pt x="166" y="261"/>
                  </a:lnTo>
                  <a:lnTo>
                    <a:pt x="157" y="260"/>
                  </a:lnTo>
                  <a:lnTo>
                    <a:pt x="148" y="258"/>
                  </a:lnTo>
                  <a:lnTo>
                    <a:pt x="142" y="257"/>
                  </a:lnTo>
                  <a:lnTo>
                    <a:pt x="133" y="255"/>
                  </a:lnTo>
                  <a:lnTo>
                    <a:pt x="129" y="257"/>
                  </a:lnTo>
                  <a:lnTo>
                    <a:pt x="124" y="262"/>
                  </a:lnTo>
                  <a:lnTo>
                    <a:pt x="120" y="266"/>
                  </a:lnTo>
                  <a:lnTo>
                    <a:pt x="115" y="269"/>
                  </a:lnTo>
                  <a:lnTo>
                    <a:pt x="101" y="272"/>
                  </a:lnTo>
                  <a:lnTo>
                    <a:pt x="97" y="271"/>
                  </a:lnTo>
                  <a:lnTo>
                    <a:pt x="93" y="270"/>
                  </a:lnTo>
                  <a:lnTo>
                    <a:pt x="89" y="268"/>
                  </a:lnTo>
                  <a:lnTo>
                    <a:pt x="83" y="263"/>
                  </a:lnTo>
                  <a:lnTo>
                    <a:pt x="79" y="262"/>
                  </a:lnTo>
                  <a:lnTo>
                    <a:pt x="74" y="262"/>
                  </a:lnTo>
                  <a:lnTo>
                    <a:pt x="69" y="261"/>
                  </a:lnTo>
                  <a:lnTo>
                    <a:pt x="65" y="260"/>
                  </a:lnTo>
                  <a:lnTo>
                    <a:pt x="60" y="260"/>
                  </a:lnTo>
                  <a:lnTo>
                    <a:pt x="51" y="259"/>
                  </a:lnTo>
                  <a:lnTo>
                    <a:pt x="52" y="259"/>
                  </a:lnTo>
                  <a:lnTo>
                    <a:pt x="51" y="252"/>
                  </a:lnTo>
                  <a:lnTo>
                    <a:pt x="50" y="249"/>
                  </a:lnTo>
                  <a:lnTo>
                    <a:pt x="49" y="242"/>
                  </a:lnTo>
                  <a:lnTo>
                    <a:pt x="46" y="238"/>
                  </a:lnTo>
                  <a:lnTo>
                    <a:pt x="39" y="235"/>
                  </a:lnTo>
                  <a:lnTo>
                    <a:pt x="36" y="232"/>
                  </a:lnTo>
                  <a:lnTo>
                    <a:pt x="33" y="226"/>
                  </a:lnTo>
                  <a:lnTo>
                    <a:pt x="32" y="219"/>
                  </a:lnTo>
                  <a:lnTo>
                    <a:pt x="31" y="215"/>
                  </a:lnTo>
                  <a:lnTo>
                    <a:pt x="29" y="213"/>
                  </a:lnTo>
                  <a:lnTo>
                    <a:pt x="26" y="213"/>
                  </a:lnTo>
                  <a:lnTo>
                    <a:pt x="21" y="213"/>
                  </a:lnTo>
                  <a:lnTo>
                    <a:pt x="14" y="212"/>
                  </a:lnTo>
                  <a:lnTo>
                    <a:pt x="8" y="211"/>
                  </a:lnTo>
                  <a:lnTo>
                    <a:pt x="4" y="208"/>
                  </a:lnTo>
                  <a:lnTo>
                    <a:pt x="1" y="201"/>
                  </a:lnTo>
                  <a:lnTo>
                    <a:pt x="0" y="197"/>
                  </a:lnTo>
                  <a:lnTo>
                    <a:pt x="1" y="192"/>
                  </a:lnTo>
                  <a:lnTo>
                    <a:pt x="4" y="187"/>
                  </a:lnTo>
                  <a:lnTo>
                    <a:pt x="8" y="181"/>
                  </a:lnTo>
                  <a:lnTo>
                    <a:pt x="13" y="171"/>
                  </a:lnTo>
                  <a:lnTo>
                    <a:pt x="13" y="166"/>
                  </a:lnTo>
                  <a:lnTo>
                    <a:pt x="13" y="161"/>
                  </a:lnTo>
                  <a:lnTo>
                    <a:pt x="13" y="156"/>
                  </a:lnTo>
                  <a:lnTo>
                    <a:pt x="12" y="152"/>
                  </a:lnTo>
                  <a:lnTo>
                    <a:pt x="16" y="142"/>
                  </a:lnTo>
                  <a:lnTo>
                    <a:pt x="26" y="127"/>
                  </a:lnTo>
                  <a:lnTo>
                    <a:pt x="37" y="104"/>
                  </a:lnTo>
                  <a:lnTo>
                    <a:pt x="47" y="88"/>
                  </a:lnTo>
                  <a:lnTo>
                    <a:pt x="49" y="78"/>
                  </a:lnTo>
                  <a:lnTo>
                    <a:pt x="46" y="69"/>
                  </a:lnTo>
                  <a:lnTo>
                    <a:pt x="44" y="65"/>
                  </a:lnTo>
                  <a:lnTo>
                    <a:pt x="38" y="54"/>
                  </a:lnTo>
                  <a:lnTo>
                    <a:pt x="38" y="50"/>
                  </a:lnTo>
                  <a:lnTo>
                    <a:pt x="38" y="48"/>
                  </a:lnTo>
                  <a:lnTo>
                    <a:pt x="44" y="40"/>
                  </a:lnTo>
                  <a:lnTo>
                    <a:pt x="49" y="34"/>
                  </a:lnTo>
                  <a:lnTo>
                    <a:pt x="52" y="29"/>
                  </a:lnTo>
                  <a:lnTo>
                    <a:pt x="56" y="23"/>
                  </a:lnTo>
                  <a:lnTo>
                    <a:pt x="61" y="12"/>
                  </a:lnTo>
                  <a:lnTo>
                    <a:pt x="65" y="2"/>
                  </a:lnTo>
                  <a:lnTo>
                    <a:pt x="65"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8" name="Freeform 246"/>
            <p:cNvSpPr>
              <a:spLocks/>
            </p:cNvSpPr>
            <p:nvPr/>
          </p:nvSpPr>
          <p:spPr bwMode="auto">
            <a:xfrm>
              <a:off x="3440" y="2334"/>
              <a:ext cx="36" cy="33"/>
            </a:xfrm>
            <a:custGeom>
              <a:avLst/>
              <a:gdLst>
                <a:gd name="T0" fmla="*/ 14 w 36"/>
                <a:gd name="T1" fmla="*/ 1 h 33"/>
                <a:gd name="T2" fmla="*/ 18 w 36"/>
                <a:gd name="T3" fmla="*/ 0 h 33"/>
                <a:gd name="T4" fmla="*/ 21 w 36"/>
                <a:gd name="T5" fmla="*/ 0 h 33"/>
                <a:gd name="T6" fmla="*/ 25 w 36"/>
                <a:gd name="T7" fmla="*/ 1 h 33"/>
                <a:gd name="T8" fmla="*/ 28 w 36"/>
                <a:gd name="T9" fmla="*/ 2 h 33"/>
                <a:gd name="T10" fmla="*/ 30 w 36"/>
                <a:gd name="T11" fmla="*/ 3 h 33"/>
                <a:gd name="T12" fmla="*/ 33 w 36"/>
                <a:gd name="T13" fmla="*/ 5 h 33"/>
                <a:gd name="T14" fmla="*/ 35 w 36"/>
                <a:gd name="T15" fmla="*/ 6 h 33"/>
                <a:gd name="T16" fmla="*/ 33 w 36"/>
                <a:gd name="T17" fmla="*/ 8 h 33"/>
                <a:gd name="T18" fmla="*/ 31 w 36"/>
                <a:gd name="T19" fmla="*/ 11 h 33"/>
                <a:gd name="T20" fmla="*/ 30 w 36"/>
                <a:gd name="T21" fmla="*/ 14 h 33"/>
                <a:gd name="T22" fmla="*/ 30 w 36"/>
                <a:gd name="T23" fmla="*/ 19 h 33"/>
                <a:gd name="T24" fmla="*/ 31 w 36"/>
                <a:gd name="T25" fmla="*/ 24 h 33"/>
                <a:gd name="T26" fmla="*/ 33 w 36"/>
                <a:gd name="T27" fmla="*/ 27 h 33"/>
                <a:gd name="T28" fmla="*/ 33 w 36"/>
                <a:gd name="T29" fmla="*/ 26 h 33"/>
                <a:gd name="T30" fmla="*/ 27 w 36"/>
                <a:gd name="T31" fmla="*/ 30 h 33"/>
                <a:gd name="T32" fmla="*/ 22 w 36"/>
                <a:gd name="T33" fmla="*/ 31 h 33"/>
                <a:gd name="T34" fmla="*/ 16 w 36"/>
                <a:gd name="T35" fmla="*/ 32 h 33"/>
                <a:gd name="T36" fmla="*/ 10 w 36"/>
                <a:gd name="T37" fmla="*/ 31 h 33"/>
                <a:gd name="T38" fmla="*/ 5 w 36"/>
                <a:gd name="T39" fmla="*/ 28 h 33"/>
                <a:gd name="T40" fmla="*/ 1 w 36"/>
                <a:gd name="T41" fmla="*/ 23 h 33"/>
                <a:gd name="T42" fmla="*/ 0 w 36"/>
                <a:gd name="T43" fmla="*/ 18 h 33"/>
                <a:gd name="T44" fmla="*/ 1 w 36"/>
                <a:gd name="T45" fmla="*/ 10 h 33"/>
                <a:gd name="T46" fmla="*/ 5 w 36"/>
                <a:gd name="T47" fmla="*/ 5 h 33"/>
                <a:gd name="T48" fmla="*/ 9 w 36"/>
                <a:gd name="T49" fmla="*/ 3 h 33"/>
                <a:gd name="T50" fmla="*/ 13 w 36"/>
                <a:gd name="T51" fmla="*/ 2 h 33"/>
                <a:gd name="T52" fmla="*/ 14 w 36"/>
                <a:gd name="T53" fmla="*/ 0 h 33"/>
                <a:gd name="T54" fmla="*/ 14 w 36"/>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3">
                  <a:moveTo>
                    <a:pt x="14" y="1"/>
                  </a:moveTo>
                  <a:lnTo>
                    <a:pt x="18" y="0"/>
                  </a:lnTo>
                  <a:lnTo>
                    <a:pt x="21" y="0"/>
                  </a:lnTo>
                  <a:lnTo>
                    <a:pt x="25" y="1"/>
                  </a:lnTo>
                  <a:lnTo>
                    <a:pt x="28" y="2"/>
                  </a:lnTo>
                  <a:lnTo>
                    <a:pt x="30" y="3"/>
                  </a:lnTo>
                  <a:lnTo>
                    <a:pt x="33" y="5"/>
                  </a:lnTo>
                  <a:lnTo>
                    <a:pt x="35" y="6"/>
                  </a:lnTo>
                  <a:lnTo>
                    <a:pt x="33" y="8"/>
                  </a:lnTo>
                  <a:lnTo>
                    <a:pt x="31" y="11"/>
                  </a:lnTo>
                  <a:lnTo>
                    <a:pt x="30" y="14"/>
                  </a:lnTo>
                  <a:lnTo>
                    <a:pt x="30" y="19"/>
                  </a:lnTo>
                  <a:lnTo>
                    <a:pt x="31" y="24"/>
                  </a:lnTo>
                  <a:lnTo>
                    <a:pt x="33" y="27"/>
                  </a:lnTo>
                  <a:lnTo>
                    <a:pt x="33" y="26"/>
                  </a:lnTo>
                  <a:lnTo>
                    <a:pt x="27" y="30"/>
                  </a:lnTo>
                  <a:lnTo>
                    <a:pt x="22" y="31"/>
                  </a:lnTo>
                  <a:lnTo>
                    <a:pt x="16" y="32"/>
                  </a:lnTo>
                  <a:lnTo>
                    <a:pt x="10" y="31"/>
                  </a:lnTo>
                  <a:lnTo>
                    <a:pt x="5" y="28"/>
                  </a:lnTo>
                  <a:lnTo>
                    <a:pt x="1" y="23"/>
                  </a:lnTo>
                  <a:lnTo>
                    <a:pt x="0" y="18"/>
                  </a:lnTo>
                  <a:lnTo>
                    <a:pt x="1" y="10"/>
                  </a:lnTo>
                  <a:lnTo>
                    <a:pt x="5" y="5"/>
                  </a:lnTo>
                  <a:lnTo>
                    <a:pt x="9" y="3"/>
                  </a:lnTo>
                  <a:lnTo>
                    <a:pt x="13" y="2"/>
                  </a:lnTo>
                  <a:lnTo>
                    <a:pt x="14" y="0"/>
                  </a:lnTo>
                  <a:lnTo>
                    <a:pt x="14" y="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19" name="Freeform 247"/>
            <p:cNvSpPr>
              <a:spLocks/>
            </p:cNvSpPr>
            <p:nvPr/>
          </p:nvSpPr>
          <p:spPr bwMode="auto">
            <a:xfrm>
              <a:off x="3305" y="2743"/>
              <a:ext cx="54" cy="136"/>
            </a:xfrm>
            <a:custGeom>
              <a:avLst/>
              <a:gdLst>
                <a:gd name="T0" fmla="*/ 5 w 54"/>
                <a:gd name="T1" fmla="*/ 93 h 136"/>
                <a:gd name="T2" fmla="*/ 12 w 54"/>
                <a:gd name="T3" fmla="*/ 95 h 136"/>
                <a:gd name="T4" fmla="*/ 17 w 54"/>
                <a:gd name="T5" fmla="*/ 97 h 136"/>
                <a:gd name="T6" fmla="*/ 19 w 54"/>
                <a:gd name="T7" fmla="*/ 99 h 136"/>
                <a:gd name="T8" fmla="*/ 19 w 54"/>
                <a:gd name="T9" fmla="*/ 105 h 136"/>
                <a:gd name="T10" fmla="*/ 20 w 54"/>
                <a:gd name="T11" fmla="*/ 110 h 136"/>
                <a:gd name="T12" fmla="*/ 19 w 54"/>
                <a:gd name="T13" fmla="*/ 115 h 136"/>
                <a:gd name="T14" fmla="*/ 19 w 54"/>
                <a:gd name="T15" fmla="*/ 123 h 136"/>
                <a:gd name="T16" fmla="*/ 22 w 54"/>
                <a:gd name="T17" fmla="*/ 129 h 136"/>
                <a:gd name="T18" fmla="*/ 26 w 54"/>
                <a:gd name="T19" fmla="*/ 133 h 136"/>
                <a:gd name="T20" fmla="*/ 31 w 54"/>
                <a:gd name="T21" fmla="*/ 135 h 136"/>
                <a:gd name="T22" fmla="*/ 37 w 54"/>
                <a:gd name="T23" fmla="*/ 134 h 136"/>
                <a:gd name="T24" fmla="*/ 40 w 54"/>
                <a:gd name="T25" fmla="*/ 133 h 136"/>
                <a:gd name="T26" fmla="*/ 44 w 54"/>
                <a:gd name="T27" fmla="*/ 128 h 136"/>
                <a:gd name="T28" fmla="*/ 47 w 54"/>
                <a:gd name="T29" fmla="*/ 124 h 136"/>
                <a:gd name="T30" fmla="*/ 49 w 54"/>
                <a:gd name="T31" fmla="*/ 119 h 136"/>
                <a:gd name="T32" fmla="*/ 51 w 54"/>
                <a:gd name="T33" fmla="*/ 114 h 136"/>
                <a:gd name="T34" fmla="*/ 53 w 54"/>
                <a:gd name="T35" fmla="*/ 107 h 136"/>
                <a:gd name="T36" fmla="*/ 53 w 54"/>
                <a:gd name="T37" fmla="*/ 103 h 136"/>
                <a:gd name="T38" fmla="*/ 48 w 54"/>
                <a:gd name="T39" fmla="*/ 94 h 136"/>
                <a:gd name="T40" fmla="*/ 45 w 54"/>
                <a:gd name="T41" fmla="*/ 88 h 136"/>
                <a:gd name="T42" fmla="*/ 39 w 54"/>
                <a:gd name="T43" fmla="*/ 78 h 136"/>
                <a:gd name="T44" fmla="*/ 37 w 54"/>
                <a:gd name="T45" fmla="*/ 69 h 136"/>
                <a:gd name="T46" fmla="*/ 37 w 54"/>
                <a:gd name="T47" fmla="*/ 63 h 136"/>
                <a:gd name="T48" fmla="*/ 36 w 54"/>
                <a:gd name="T49" fmla="*/ 58 h 136"/>
                <a:gd name="T50" fmla="*/ 36 w 54"/>
                <a:gd name="T51" fmla="*/ 52 h 136"/>
                <a:gd name="T52" fmla="*/ 38 w 54"/>
                <a:gd name="T53" fmla="*/ 45 h 136"/>
                <a:gd name="T54" fmla="*/ 38 w 54"/>
                <a:gd name="T55" fmla="*/ 38 h 136"/>
                <a:gd name="T56" fmla="*/ 39 w 54"/>
                <a:gd name="T57" fmla="*/ 30 h 136"/>
                <a:gd name="T58" fmla="*/ 39 w 54"/>
                <a:gd name="T59" fmla="*/ 25 h 136"/>
                <a:gd name="T60" fmla="*/ 39 w 54"/>
                <a:gd name="T61" fmla="*/ 22 h 136"/>
                <a:gd name="T62" fmla="*/ 38 w 54"/>
                <a:gd name="T63" fmla="*/ 19 h 136"/>
                <a:gd name="T64" fmla="*/ 34 w 54"/>
                <a:gd name="T65" fmla="*/ 16 h 136"/>
                <a:gd name="T66" fmla="*/ 28 w 54"/>
                <a:gd name="T67" fmla="*/ 16 h 136"/>
                <a:gd name="T68" fmla="*/ 26 w 54"/>
                <a:gd name="T69" fmla="*/ 14 h 136"/>
                <a:gd name="T70" fmla="*/ 24 w 54"/>
                <a:gd name="T71" fmla="*/ 12 h 136"/>
                <a:gd name="T72" fmla="*/ 22 w 54"/>
                <a:gd name="T73" fmla="*/ 8 h 136"/>
                <a:gd name="T74" fmla="*/ 23 w 54"/>
                <a:gd name="T75" fmla="*/ 3 h 136"/>
                <a:gd name="T76" fmla="*/ 21 w 54"/>
                <a:gd name="T77" fmla="*/ 1 h 136"/>
                <a:gd name="T78" fmla="*/ 18 w 54"/>
                <a:gd name="T79" fmla="*/ 0 h 136"/>
                <a:gd name="T80" fmla="*/ 10 w 54"/>
                <a:gd name="T81" fmla="*/ 2 h 136"/>
                <a:gd name="T82" fmla="*/ 11 w 54"/>
                <a:gd name="T83" fmla="*/ 1 h 136"/>
                <a:gd name="T84" fmla="*/ 8 w 54"/>
                <a:gd name="T85" fmla="*/ 10 h 136"/>
                <a:gd name="T86" fmla="*/ 6 w 54"/>
                <a:gd name="T87" fmla="*/ 21 h 136"/>
                <a:gd name="T88" fmla="*/ 5 w 54"/>
                <a:gd name="T89" fmla="*/ 29 h 136"/>
                <a:gd name="T90" fmla="*/ 7 w 54"/>
                <a:gd name="T91" fmla="*/ 39 h 136"/>
                <a:gd name="T92" fmla="*/ 11 w 54"/>
                <a:gd name="T93" fmla="*/ 46 h 136"/>
                <a:gd name="T94" fmla="*/ 12 w 54"/>
                <a:gd name="T95" fmla="*/ 50 h 136"/>
                <a:gd name="T96" fmla="*/ 11 w 54"/>
                <a:gd name="T97" fmla="*/ 58 h 136"/>
                <a:gd name="T98" fmla="*/ 8 w 54"/>
                <a:gd name="T99" fmla="*/ 63 h 136"/>
                <a:gd name="T100" fmla="*/ 2 w 54"/>
                <a:gd name="T101" fmla="*/ 70 h 136"/>
                <a:gd name="T102" fmla="*/ 1 w 54"/>
                <a:gd name="T103" fmla="*/ 75 h 136"/>
                <a:gd name="T104" fmla="*/ 0 w 54"/>
                <a:gd name="T105" fmla="*/ 81 h 136"/>
                <a:gd name="T106" fmla="*/ 1 w 54"/>
                <a:gd name="T107" fmla="*/ 87 h 136"/>
                <a:gd name="T108" fmla="*/ 6 w 54"/>
                <a:gd name="T109" fmla="*/ 95 h 136"/>
                <a:gd name="T110" fmla="*/ 5 w 54"/>
                <a:gd name="T111" fmla="*/ 9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36">
                  <a:moveTo>
                    <a:pt x="5" y="93"/>
                  </a:moveTo>
                  <a:lnTo>
                    <a:pt x="12" y="95"/>
                  </a:lnTo>
                  <a:lnTo>
                    <a:pt x="17" y="97"/>
                  </a:lnTo>
                  <a:lnTo>
                    <a:pt x="19" y="99"/>
                  </a:lnTo>
                  <a:lnTo>
                    <a:pt x="19" y="105"/>
                  </a:lnTo>
                  <a:lnTo>
                    <a:pt x="20" y="110"/>
                  </a:lnTo>
                  <a:lnTo>
                    <a:pt x="19" y="115"/>
                  </a:lnTo>
                  <a:lnTo>
                    <a:pt x="19" y="123"/>
                  </a:lnTo>
                  <a:lnTo>
                    <a:pt x="22" y="129"/>
                  </a:lnTo>
                  <a:lnTo>
                    <a:pt x="26" y="133"/>
                  </a:lnTo>
                  <a:lnTo>
                    <a:pt x="31" y="135"/>
                  </a:lnTo>
                  <a:lnTo>
                    <a:pt x="37" y="134"/>
                  </a:lnTo>
                  <a:lnTo>
                    <a:pt x="40" y="133"/>
                  </a:lnTo>
                  <a:lnTo>
                    <a:pt x="44" y="128"/>
                  </a:lnTo>
                  <a:lnTo>
                    <a:pt x="47" y="124"/>
                  </a:lnTo>
                  <a:lnTo>
                    <a:pt x="49" y="119"/>
                  </a:lnTo>
                  <a:lnTo>
                    <a:pt x="51" y="114"/>
                  </a:lnTo>
                  <a:lnTo>
                    <a:pt x="53" y="107"/>
                  </a:lnTo>
                  <a:lnTo>
                    <a:pt x="53" y="103"/>
                  </a:lnTo>
                  <a:lnTo>
                    <a:pt x="48" y="94"/>
                  </a:lnTo>
                  <a:lnTo>
                    <a:pt x="45" y="88"/>
                  </a:lnTo>
                  <a:lnTo>
                    <a:pt x="39" y="78"/>
                  </a:lnTo>
                  <a:lnTo>
                    <a:pt x="37" y="69"/>
                  </a:lnTo>
                  <a:lnTo>
                    <a:pt x="37" y="63"/>
                  </a:lnTo>
                  <a:lnTo>
                    <a:pt x="36" y="58"/>
                  </a:lnTo>
                  <a:lnTo>
                    <a:pt x="36" y="52"/>
                  </a:lnTo>
                  <a:lnTo>
                    <a:pt x="38" y="45"/>
                  </a:lnTo>
                  <a:lnTo>
                    <a:pt x="38" y="38"/>
                  </a:lnTo>
                  <a:lnTo>
                    <a:pt x="39" y="30"/>
                  </a:lnTo>
                  <a:lnTo>
                    <a:pt x="39" y="25"/>
                  </a:lnTo>
                  <a:lnTo>
                    <a:pt x="39" y="22"/>
                  </a:lnTo>
                  <a:lnTo>
                    <a:pt x="38" y="19"/>
                  </a:lnTo>
                  <a:lnTo>
                    <a:pt x="34" y="16"/>
                  </a:lnTo>
                  <a:lnTo>
                    <a:pt x="28" y="16"/>
                  </a:lnTo>
                  <a:lnTo>
                    <a:pt x="26" y="14"/>
                  </a:lnTo>
                  <a:lnTo>
                    <a:pt x="24" y="12"/>
                  </a:lnTo>
                  <a:lnTo>
                    <a:pt x="22" y="8"/>
                  </a:lnTo>
                  <a:lnTo>
                    <a:pt x="23" y="3"/>
                  </a:lnTo>
                  <a:lnTo>
                    <a:pt x="21" y="1"/>
                  </a:lnTo>
                  <a:lnTo>
                    <a:pt x="18" y="0"/>
                  </a:lnTo>
                  <a:lnTo>
                    <a:pt x="10" y="2"/>
                  </a:lnTo>
                  <a:lnTo>
                    <a:pt x="11" y="1"/>
                  </a:lnTo>
                  <a:lnTo>
                    <a:pt x="8" y="10"/>
                  </a:lnTo>
                  <a:lnTo>
                    <a:pt x="6" y="21"/>
                  </a:lnTo>
                  <a:lnTo>
                    <a:pt x="5" y="29"/>
                  </a:lnTo>
                  <a:lnTo>
                    <a:pt x="7" y="39"/>
                  </a:lnTo>
                  <a:lnTo>
                    <a:pt x="11" y="46"/>
                  </a:lnTo>
                  <a:lnTo>
                    <a:pt x="12" y="50"/>
                  </a:lnTo>
                  <a:lnTo>
                    <a:pt x="11" y="58"/>
                  </a:lnTo>
                  <a:lnTo>
                    <a:pt x="8" y="63"/>
                  </a:lnTo>
                  <a:lnTo>
                    <a:pt x="2" y="70"/>
                  </a:lnTo>
                  <a:lnTo>
                    <a:pt x="1" y="75"/>
                  </a:lnTo>
                  <a:lnTo>
                    <a:pt x="0" y="81"/>
                  </a:lnTo>
                  <a:lnTo>
                    <a:pt x="1" y="87"/>
                  </a:lnTo>
                  <a:lnTo>
                    <a:pt x="6" y="95"/>
                  </a:lnTo>
                  <a:lnTo>
                    <a:pt x="5" y="93"/>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0" name="Freeform 248"/>
            <p:cNvSpPr>
              <a:spLocks/>
            </p:cNvSpPr>
            <p:nvPr/>
          </p:nvSpPr>
          <p:spPr bwMode="auto">
            <a:xfrm>
              <a:off x="3106" y="2725"/>
              <a:ext cx="212" cy="209"/>
            </a:xfrm>
            <a:custGeom>
              <a:avLst/>
              <a:gdLst>
                <a:gd name="T0" fmla="*/ 50 w 212"/>
                <a:gd name="T1" fmla="*/ 61 h 209"/>
                <a:gd name="T2" fmla="*/ 76 w 212"/>
                <a:gd name="T3" fmla="*/ 69 h 209"/>
                <a:gd name="T4" fmla="*/ 95 w 212"/>
                <a:gd name="T5" fmla="*/ 69 h 209"/>
                <a:gd name="T6" fmla="*/ 111 w 212"/>
                <a:gd name="T7" fmla="*/ 69 h 209"/>
                <a:gd name="T8" fmla="*/ 128 w 212"/>
                <a:gd name="T9" fmla="*/ 90 h 209"/>
                <a:gd name="T10" fmla="*/ 147 w 212"/>
                <a:gd name="T11" fmla="*/ 102 h 209"/>
                <a:gd name="T12" fmla="*/ 155 w 212"/>
                <a:gd name="T13" fmla="*/ 95 h 209"/>
                <a:gd name="T14" fmla="*/ 149 w 212"/>
                <a:gd name="T15" fmla="*/ 87 h 209"/>
                <a:gd name="T16" fmla="*/ 133 w 212"/>
                <a:gd name="T17" fmla="*/ 78 h 209"/>
                <a:gd name="T18" fmla="*/ 131 w 212"/>
                <a:gd name="T19" fmla="*/ 64 h 209"/>
                <a:gd name="T20" fmla="*/ 130 w 212"/>
                <a:gd name="T21" fmla="*/ 53 h 209"/>
                <a:gd name="T22" fmla="*/ 131 w 212"/>
                <a:gd name="T23" fmla="*/ 37 h 209"/>
                <a:gd name="T24" fmla="*/ 116 w 212"/>
                <a:gd name="T25" fmla="*/ 35 h 209"/>
                <a:gd name="T26" fmla="*/ 113 w 212"/>
                <a:gd name="T27" fmla="*/ 26 h 209"/>
                <a:gd name="T28" fmla="*/ 121 w 212"/>
                <a:gd name="T29" fmla="*/ 19 h 209"/>
                <a:gd name="T30" fmla="*/ 127 w 212"/>
                <a:gd name="T31" fmla="*/ 5 h 209"/>
                <a:gd name="T32" fmla="*/ 145 w 212"/>
                <a:gd name="T33" fmla="*/ 3 h 209"/>
                <a:gd name="T34" fmla="*/ 163 w 212"/>
                <a:gd name="T35" fmla="*/ 1 h 209"/>
                <a:gd name="T36" fmla="*/ 173 w 212"/>
                <a:gd name="T37" fmla="*/ 11 h 209"/>
                <a:gd name="T38" fmla="*/ 189 w 212"/>
                <a:gd name="T39" fmla="*/ 22 h 209"/>
                <a:gd name="T40" fmla="*/ 210 w 212"/>
                <a:gd name="T41" fmla="*/ 19 h 209"/>
                <a:gd name="T42" fmla="*/ 204 w 212"/>
                <a:gd name="T43" fmla="*/ 47 h 209"/>
                <a:gd name="T44" fmla="*/ 211 w 212"/>
                <a:gd name="T45" fmla="*/ 68 h 209"/>
                <a:gd name="T46" fmla="*/ 201 w 212"/>
                <a:gd name="T47" fmla="*/ 88 h 209"/>
                <a:gd name="T48" fmla="*/ 200 w 212"/>
                <a:gd name="T49" fmla="*/ 105 h 209"/>
                <a:gd name="T50" fmla="*/ 200 w 212"/>
                <a:gd name="T51" fmla="*/ 112 h 209"/>
                <a:gd name="T52" fmla="*/ 186 w 212"/>
                <a:gd name="T53" fmla="*/ 115 h 209"/>
                <a:gd name="T54" fmla="*/ 177 w 212"/>
                <a:gd name="T55" fmla="*/ 124 h 209"/>
                <a:gd name="T56" fmla="*/ 179 w 212"/>
                <a:gd name="T57" fmla="*/ 139 h 209"/>
                <a:gd name="T58" fmla="*/ 164 w 212"/>
                <a:gd name="T59" fmla="*/ 139 h 209"/>
                <a:gd name="T60" fmla="*/ 148 w 212"/>
                <a:gd name="T61" fmla="*/ 151 h 209"/>
                <a:gd name="T62" fmla="*/ 132 w 212"/>
                <a:gd name="T63" fmla="*/ 167 h 209"/>
                <a:gd name="T64" fmla="*/ 128 w 212"/>
                <a:gd name="T65" fmla="*/ 178 h 209"/>
                <a:gd name="T66" fmla="*/ 111 w 212"/>
                <a:gd name="T67" fmla="*/ 185 h 209"/>
                <a:gd name="T68" fmla="*/ 98 w 212"/>
                <a:gd name="T69" fmla="*/ 202 h 209"/>
                <a:gd name="T70" fmla="*/ 79 w 212"/>
                <a:gd name="T71" fmla="*/ 204 h 209"/>
                <a:gd name="T72" fmla="*/ 79 w 212"/>
                <a:gd name="T73" fmla="*/ 199 h 209"/>
                <a:gd name="T74" fmla="*/ 74 w 212"/>
                <a:gd name="T75" fmla="*/ 193 h 209"/>
                <a:gd name="T76" fmla="*/ 62 w 212"/>
                <a:gd name="T77" fmla="*/ 188 h 209"/>
                <a:gd name="T78" fmla="*/ 42 w 212"/>
                <a:gd name="T79" fmla="*/ 191 h 209"/>
                <a:gd name="T80" fmla="*/ 28 w 212"/>
                <a:gd name="T81" fmla="*/ 189 h 209"/>
                <a:gd name="T82" fmla="*/ 9 w 212"/>
                <a:gd name="T83" fmla="*/ 175 h 209"/>
                <a:gd name="T84" fmla="*/ 2 w 212"/>
                <a:gd name="T85" fmla="*/ 152 h 209"/>
                <a:gd name="T86" fmla="*/ 0 w 212"/>
                <a:gd name="T87" fmla="*/ 110 h 209"/>
                <a:gd name="T88" fmla="*/ 29 w 212"/>
                <a:gd name="T89" fmla="*/ 108 h 209"/>
                <a:gd name="T90" fmla="*/ 35 w 212"/>
                <a:gd name="T91" fmla="*/ 8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209">
                  <a:moveTo>
                    <a:pt x="35" y="67"/>
                  </a:moveTo>
                  <a:lnTo>
                    <a:pt x="42" y="63"/>
                  </a:lnTo>
                  <a:lnTo>
                    <a:pt x="50" y="61"/>
                  </a:lnTo>
                  <a:lnTo>
                    <a:pt x="58" y="62"/>
                  </a:lnTo>
                  <a:lnTo>
                    <a:pt x="64" y="64"/>
                  </a:lnTo>
                  <a:lnTo>
                    <a:pt x="76" y="69"/>
                  </a:lnTo>
                  <a:lnTo>
                    <a:pt x="81" y="71"/>
                  </a:lnTo>
                  <a:lnTo>
                    <a:pt x="84" y="71"/>
                  </a:lnTo>
                  <a:lnTo>
                    <a:pt x="95" y="69"/>
                  </a:lnTo>
                  <a:lnTo>
                    <a:pt x="102" y="66"/>
                  </a:lnTo>
                  <a:lnTo>
                    <a:pt x="107" y="67"/>
                  </a:lnTo>
                  <a:lnTo>
                    <a:pt x="111" y="69"/>
                  </a:lnTo>
                  <a:lnTo>
                    <a:pt x="116" y="76"/>
                  </a:lnTo>
                  <a:lnTo>
                    <a:pt x="121" y="81"/>
                  </a:lnTo>
                  <a:lnTo>
                    <a:pt x="128" y="90"/>
                  </a:lnTo>
                  <a:lnTo>
                    <a:pt x="138" y="99"/>
                  </a:lnTo>
                  <a:lnTo>
                    <a:pt x="142" y="101"/>
                  </a:lnTo>
                  <a:lnTo>
                    <a:pt x="147" y="102"/>
                  </a:lnTo>
                  <a:lnTo>
                    <a:pt x="151" y="101"/>
                  </a:lnTo>
                  <a:lnTo>
                    <a:pt x="154" y="99"/>
                  </a:lnTo>
                  <a:lnTo>
                    <a:pt x="155" y="95"/>
                  </a:lnTo>
                  <a:lnTo>
                    <a:pt x="155" y="92"/>
                  </a:lnTo>
                  <a:lnTo>
                    <a:pt x="154" y="89"/>
                  </a:lnTo>
                  <a:lnTo>
                    <a:pt x="149" y="87"/>
                  </a:lnTo>
                  <a:lnTo>
                    <a:pt x="145" y="85"/>
                  </a:lnTo>
                  <a:lnTo>
                    <a:pt x="138" y="83"/>
                  </a:lnTo>
                  <a:lnTo>
                    <a:pt x="133" y="78"/>
                  </a:lnTo>
                  <a:lnTo>
                    <a:pt x="132" y="75"/>
                  </a:lnTo>
                  <a:lnTo>
                    <a:pt x="134" y="67"/>
                  </a:lnTo>
                  <a:lnTo>
                    <a:pt x="131" y="64"/>
                  </a:lnTo>
                  <a:lnTo>
                    <a:pt x="130" y="62"/>
                  </a:lnTo>
                  <a:lnTo>
                    <a:pt x="130" y="58"/>
                  </a:lnTo>
                  <a:lnTo>
                    <a:pt x="130" y="53"/>
                  </a:lnTo>
                  <a:lnTo>
                    <a:pt x="130" y="50"/>
                  </a:lnTo>
                  <a:lnTo>
                    <a:pt x="132" y="39"/>
                  </a:lnTo>
                  <a:lnTo>
                    <a:pt x="131" y="37"/>
                  </a:lnTo>
                  <a:lnTo>
                    <a:pt x="128" y="37"/>
                  </a:lnTo>
                  <a:lnTo>
                    <a:pt x="121" y="37"/>
                  </a:lnTo>
                  <a:lnTo>
                    <a:pt x="116" y="35"/>
                  </a:lnTo>
                  <a:lnTo>
                    <a:pt x="113" y="32"/>
                  </a:lnTo>
                  <a:lnTo>
                    <a:pt x="112" y="30"/>
                  </a:lnTo>
                  <a:lnTo>
                    <a:pt x="113" y="26"/>
                  </a:lnTo>
                  <a:lnTo>
                    <a:pt x="115" y="23"/>
                  </a:lnTo>
                  <a:lnTo>
                    <a:pt x="117" y="21"/>
                  </a:lnTo>
                  <a:lnTo>
                    <a:pt x="121" y="19"/>
                  </a:lnTo>
                  <a:lnTo>
                    <a:pt x="124" y="15"/>
                  </a:lnTo>
                  <a:lnTo>
                    <a:pt x="126" y="12"/>
                  </a:lnTo>
                  <a:lnTo>
                    <a:pt x="127" y="5"/>
                  </a:lnTo>
                  <a:lnTo>
                    <a:pt x="130" y="4"/>
                  </a:lnTo>
                  <a:lnTo>
                    <a:pt x="135" y="2"/>
                  </a:lnTo>
                  <a:lnTo>
                    <a:pt x="145" y="3"/>
                  </a:lnTo>
                  <a:lnTo>
                    <a:pt x="149" y="3"/>
                  </a:lnTo>
                  <a:lnTo>
                    <a:pt x="153" y="2"/>
                  </a:lnTo>
                  <a:lnTo>
                    <a:pt x="163" y="1"/>
                  </a:lnTo>
                  <a:lnTo>
                    <a:pt x="163" y="0"/>
                  </a:lnTo>
                  <a:lnTo>
                    <a:pt x="167" y="6"/>
                  </a:lnTo>
                  <a:lnTo>
                    <a:pt x="173" y="11"/>
                  </a:lnTo>
                  <a:lnTo>
                    <a:pt x="177" y="15"/>
                  </a:lnTo>
                  <a:lnTo>
                    <a:pt x="182" y="20"/>
                  </a:lnTo>
                  <a:lnTo>
                    <a:pt x="189" y="22"/>
                  </a:lnTo>
                  <a:lnTo>
                    <a:pt x="200" y="21"/>
                  </a:lnTo>
                  <a:lnTo>
                    <a:pt x="209" y="20"/>
                  </a:lnTo>
                  <a:lnTo>
                    <a:pt x="210" y="19"/>
                  </a:lnTo>
                  <a:lnTo>
                    <a:pt x="207" y="28"/>
                  </a:lnTo>
                  <a:lnTo>
                    <a:pt x="205" y="39"/>
                  </a:lnTo>
                  <a:lnTo>
                    <a:pt x="204" y="47"/>
                  </a:lnTo>
                  <a:lnTo>
                    <a:pt x="206" y="57"/>
                  </a:lnTo>
                  <a:lnTo>
                    <a:pt x="210" y="64"/>
                  </a:lnTo>
                  <a:lnTo>
                    <a:pt x="211" y="68"/>
                  </a:lnTo>
                  <a:lnTo>
                    <a:pt x="210" y="76"/>
                  </a:lnTo>
                  <a:lnTo>
                    <a:pt x="207" y="81"/>
                  </a:lnTo>
                  <a:lnTo>
                    <a:pt x="201" y="88"/>
                  </a:lnTo>
                  <a:lnTo>
                    <a:pt x="200" y="93"/>
                  </a:lnTo>
                  <a:lnTo>
                    <a:pt x="199" y="99"/>
                  </a:lnTo>
                  <a:lnTo>
                    <a:pt x="200" y="105"/>
                  </a:lnTo>
                  <a:lnTo>
                    <a:pt x="205" y="113"/>
                  </a:lnTo>
                  <a:lnTo>
                    <a:pt x="204" y="111"/>
                  </a:lnTo>
                  <a:lnTo>
                    <a:pt x="200" y="112"/>
                  </a:lnTo>
                  <a:lnTo>
                    <a:pt x="197" y="113"/>
                  </a:lnTo>
                  <a:lnTo>
                    <a:pt x="190" y="114"/>
                  </a:lnTo>
                  <a:lnTo>
                    <a:pt x="186" y="115"/>
                  </a:lnTo>
                  <a:lnTo>
                    <a:pt x="180" y="119"/>
                  </a:lnTo>
                  <a:lnTo>
                    <a:pt x="178" y="122"/>
                  </a:lnTo>
                  <a:lnTo>
                    <a:pt x="177" y="124"/>
                  </a:lnTo>
                  <a:lnTo>
                    <a:pt x="176" y="129"/>
                  </a:lnTo>
                  <a:lnTo>
                    <a:pt x="178" y="138"/>
                  </a:lnTo>
                  <a:lnTo>
                    <a:pt x="179" y="139"/>
                  </a:lnTo>
                  <a:lnTo>
                    <a:pt x="175" y="138"/>
                  </a:lnTo>
                  <a:lnTo>
                    <a:pt x="169" y="138"/>
                  </a:lnTo>
                  <a:lnTo>
                    <a:pt x="164" y="139"/>
                  </a:lnTo>
                  <a:lnTo>
                    <a:pt x="158" y="142"/>
                  </a:lnTo>
                  <a:lnTo>
                    <a:pt x="153" y="146"/>
                  </a:lnTo>
                  <a:lnTo>
                    <a:pt x="148" y="151"/>
                  </a:lnTo>
                  <a:lnTo>
                    <a:pt x="143" y="154"/>
                  </a:lnTo>
                  <a:lnTo>
                    <a:pt x="136" y="161"/>
                  </a:lnTo>
                  <a:lnTo>
                    <a:pt x="132" y="167"/>
                  </a:lnTo>
                  <a:lnTo>
                    <a:pt x="130" y="172"/>
                  </a:lnTo>
                  <a:lnTo>
                    <a:pt x="129" y="175"/>
                  </a:lnTo>
                  <a:lnTo>
                    <a:pt x="128" y="178"/>
                  </a:lnTo>
                  <a:lnTo>
                    <a:pt x="124" y="181"/>
                  </a:lnTo>
                  <a:lnTo>
                    <a:pt x="118" y="183"/>
                  </a:lnTo>
                  <a:lnTo>
                    <a:pt x="111" y="185"/>
                  </a:lnTo>
                  <a:lnTo>
                    <a:pt x="104" y="198"/>
                  </a:lnTo>
                  <a:lnTo>
                    <a:pt x="101" y="200"/>
                  </a:lnTo>
                  <a:lnTo>
                    <a:pt x="98" y="202"/>
                  </a:lnTo>
                  <a:lnTo>
                    <a:pt x="88" y="202"/>
                  </a:lnTo>
                  <a:lnTo>
                    <a:pt x="82" y="203"/>
                  </a:lnTo>
                  <a:lnTo>
                    <a:pt x="79" y="204"/>
                  </a:lnTo>
                  <a:lnTo>
                    <a:pt x="76" y="208"/>
                  </a:lnTo>
                  <a:lnTo>
                    <a:pt x="78" y="205"/>
                  </a:lnTo>
                  <a:lnTo>
                    <a:pt x="79" y="199"/>
                  </a:lnTo>
                  <a:lnTo>
                    <a:pt x="78" y="197"/>
                  </a:lnTo>
                  <a:lnTo>
                    <a:pt x="76" y="195"/>
                  </a:lnTo>
                  <a:lnTo>
                    <a:pt x="74" y="193"/>
                  </a:lnTo>
                  <a:lnTo>
                    <a:pt x="70" y="191"/>
                  </a:lnTo>
                  <a:lnTo>
                    <a:pt x="66" y="189"/>
                  </a:lnTo>
                  <a:lnTo>
                    <a:pt x="62" y="188"/>
                  </a:lnTo>
                  <a:lnTo>
                    <a:pt x="56" y="188"/>
                  </a:lnTo>
                  <a:lnTo>
                    <a:pt x="47" y="190"/>
                  </a:lnTo>
                  <a:lnTo>
                    <a:pt x="42" y="191"/>
                  </a:lnTo>
                  <a:lnTo>
                    <a:pt x="37" y="193"/>
                  </a:lnTo>
                  <a:lnTo>
                    <a:pt x="38" y="193"/>
                  </a:lnTo>
                  <a:lnTo>
                    <a:pt x="28" y="189"/>
                  </a:lnTo>
                  <a:lnTo>
                    <a:pt x="22" y="186"/>
                  </a:lnTo>
                  <a:lnTo>
                    <a:pt x="14" y="179"/>
                  </a:lnTo>
                  <a:lnTo>
                    <a:pt x="9" y="175"/>
                  </a:lnTo>
                  <a:lnTo>
                    <a:pt x="4" y="169"/>
                  </a:lnTo>
                  <a:lnTo>
                    <a:pt x="3" y="166"/>
                  </a:lnTo>
                  <a:lnTo>
                    <a:pt x="2" y="152"/>
                  </a:lnTo>
                  <a:lnTo>
                    <a:pt x="2" y="141"/>
                  </a:lnTo>
                  <a:lnTo>
                    <a:pt x="1" y="124"/>
                  </a:lnTo>
                  <a:lnTo>
                    <a:pt x="0" y="110"/>
                  </a:lnTo>
                  <a:lnTo>
                    <a:pt x="11" y="111"/>
                  </a:lnTo>
                  <a:lnTo>
                    <a:pt x="19" y="110"/>
                  </a:lnTo>
                  <a:lnTo>
                    <a:pt x="29" y="108"/>
                  </a:lnTo>
                  <a:lnTo>
                    <a:pt x="35" y="106"/>
                  </a:lnTo>
                  <a:lnTo>
                    <a:pt x="35" y="96"/>
                  </a:lnTo>
                  <a:lnTo>
                    <a:pt x="35" y="87"/>
                  </a:lnTo>
                  <a:lnTo>
                    <a:pt x="35" y="6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1" name="Freeform 249"/>
            <p:cNvSpPr>
              <a:spLocks/>
            </p:cNvSpPr>
            <p:nvPr/>
          </p:nvSpPr>
          <p:spPr bwMode="auto">
            <a:xfrm>
              <a:off x="3182" y="2863"/>
              <a:ext cx="138" cy="147"/>
            </a:xfrm>
            <a:custGeom>
              <a:avLst/>
              <a:gdLst>
                <a:gd name="T0" fmla="*/ 3 w 138"/>
                <a:gd name="T1" fmla="*/ 66 h 147"/>
                <a:gd name="T2" fmla="*/ 12 w 138"/>
                <a:gd name="T3" fmla="*/ 64 h 147"/>
                <a:gd name="T4" fmla="*/ 25 w 138"/>
                <a:gd name="T5" fmla="*/ 62 h 147"/>
                <a:gd name="T6" fmla="*/ 35 w 138"/>
                <a:gd name="T7" fmla="*/ 47 h 147"/>
                <a:gd name="T8" fmla="*/ 48 w 138"/>
                <a:gd name="T9" fmla="*/ 43 h 147"/>
                <a:gd name="T10" fmla="*/ 53 w 138"/>
                <a:gd name="T11" fmla="*/ 37 h 147"/>
                <a:gd name="T12" fmla="*/ 56 w 138"/>
                <a:gd name="T13" fmla="*/ 29 h 147"/>
                <a:gd name="T14" fmla="*/ 67 w 138"/>
                <a:gd name="T15" fmla="*/ 16 h 147"/>
                <a:gd name="T16" fmla="*/ 77 w 138"/>
                <a:gd name="T17" fmla="*/ 8 h 147"/>
                <a:gd name="T18" fmla="*/ 88 w 138"/>
                <a:gd name="T19" fmla="*/ 1 h 147"/>
                <a:gd name="T20" fmla="*/ 99 w 138"/>
                <a:gd name="T21" fmla="*/ 0 h 147"/>
                <a:gd name="T22" fmla="*/ 104 w 138"/>
                <a:gd name="T23" fmla="*/ 1 h 147"/>
                <a:gd name="T24" fmla="*/ 129 w 138"/>
                <a:gd name="T25" fmla="*/ 21 h 147"/>
                <a:gd name="T26" fmla="*/ 135 w 138"/>
                <a:gd name="T27" fmla="*/ 33 h 147"/>
                <a:gd name="T28" fmla="*/ 135 w 138"/>
                <a:gd name="T29" fmla="*/ 43 h 147"/>
                <a:gd name="T30" fmla="*/ 128 w 138"/>
                <a:gd name="T31" fmla="*/ 59 h 147"/>
                <a:gd name="T32" fmla="*/ 126 w 138"/>
                <a:gd name="T33" fmla="*/ 73 h 147"/>
                <a:gd name="T34" fmla="*/ 129 w 138"/>
                <a:gd name="T35" fmla="*/ 82 h 147"/>
                <a:gd name="T36" fmla="*/ 125 w 138"/>
                <a:gd name="T37" fmla="*/ 95 h 147"/>
                <a:gd name="T38" fmla="*/ 109 w 138"/>
                <a:gd name="T39" fmla="*/ 116 h 147"/>
                <a:gd name="T40" fmla="*/ 98 w 138"/>
                <a:gd name="T41" fmla="*/ 131 h 147"/>
                <a:gd name="T42" fmla="*/ 96 w 138"/>
                <a:gd name="T43" fmla="*/ 146 h 147"/>
                <a:gd name="T44" fmla="*/ 87 w 138"/>
                <a:gd name="T45" fmla="*/ 144 h 147"/>
                <a:gd name="T46" fmla="*/ 73 w 138"/>
                <a:gd name="T47" fmla="*/ 145 h 147"/>
                <a:gd name="T48" fmla="*/ 61 w 138"/>
                <a:gd name="T49" fmla="*/ 142 h 147"/>
                <a:gd name="T50" fmla="*/ 61 w 138"/>
                <a:gd name="T51" fmla="*/ 142 h 147"/>
                <a:gd name="T52" fmla="*/ 53 w 138"/>
                <a:gd name="T53" fmla="*/ 134 h 147"/>
                <a:gd name="T54" fmla="*/ 44 w 138"/>
                <a:gd name="T55" fmla="*/ 124 h 147"/>
                <a:gd name="T56" fmla="*/ 40 w 138"/>
                <a:gd name="T57" fmla="*/ 113 h 147"/>
                <a:gd name="T58" fmla="*/ 31 w 138"/>
                <a:gd name="T59" fmla="*/ 108 h 147"/>
                <a:gd name="T60" fmla="*/ 22 w 138"/>
                <a:gd name="T61" fmla="*/ 108 h 147"/>
                <a:gd name="T62" fmla="*/ 18 w 138"/>
                <a:gd name="T63" fmla="*/ 106 h 147"/>
                <a:gd name="T64" fmla="*/ 17 w 138"/>
                <a:gd name="T65" fmla="*/ 99 h 147"/>
                <a:gd name="T66" fmla="*/ 14 w 138"/>
                <a:gd name="T67" fmla="*/ 88 h 147"/>
                <a:gd name="T68" fmla="*/ 7 w 138"/>
                <a:gd name="T69" fmla="*/ 80 h 147"/>
                <a:gd name="T70" fmla="*/ 0 w 138"/>
                <a:gd name="T71" fmla="*/ 7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47">
                  <a:moveTo>
                    <a:pt x="0" y="70"/>
                  </a:moveTo>
                  <a:lnTo>
                    <a:pt x="3" y="66"/>
                  </a:lnTo>
                  <a:lnTo>
                    <a:pt x="6" y="65"/>
                  </a:lnTo>
                  <a:lnTo>
                    <a:pt x="12" y="64"/>
                  </a:lnTo>
                  <a:lnTo>
                    <a:pt x="22" y="64"/>
                  </a:lnTo>
                  <a:lnTo>
                    <a:pt x="25" y="62"/>
                  </a:lnTo>
                  <a:lnTo>
                    <a:pt x="28" y="60"/>
                  </a:lnTo>
                  <a:lnTo>
                    <a:pt x="35" y="47"/>
                  </a:lnTo>
                  <a:lnTo>
                    <a:pt x="42" y="45"/>
                  </a:lnTo>
                  <a:lnTo>
                    <a:pt x="48" y="43"/>
                  </a:lnTo>
                  <a:lnTo>
                    <a:pt x="52" y="40"/>
                  </a:lnTo>
                  <a:lnTo>
                    <a:pt x="53" y="37"/>
                  </a:lnTo>
                  <a:lnTo>
                    <a:pt x="54" y="34"/>
                  </a:lnTo>
                  <a:lnTo>
                    <a:pt x="56" y="29"/>
                  </a:lnTo>
                  <a:lnTo>
                    <a:pt x="60" y="23"/>
                  </a:lnTo>
                  <a:lnTo>
                    <a:pt x="67" y="16"/>
                  </a:lnTo>
                  <a:lnTo>
                    <a:pt x="72" y="13"/>
                  </a:lnTo>
                  <a:lnTo>
                    <a:pt x="77" y="8"/>
                  </a:lnTo>
                  <a:lnTo>
                    <a:pt x="82" y="4"/>
                  </a:lnTo>
                  <a:lnTo>
                    <a:pt x="88" y="1"/>
                  </a:lnTo>
                  <a:lnTo>
                    <a:pt x="93" y="0"/>
                  </a:lnTo>
                  <a:lnTo>
                    <a:pt x="99" y="0"/>
                  </a:lnTo>
                  <a:lnTo>
                    <a:pt x="103" y="1"/>
                  </a:lnTo>
                  <a:lnTo>
                    <a:pt x="104" y="1"/>
                  </a:lnTo>
                  <a:lnTo>
                    <a:pt x="118" y="13"/>
                  </a:lnTo>
                  <a:lnTo>
                    <a:pt x="129" y="21"/>
                  </a:lnTo>
                  <a:lnTo>
                    <a:pt x="133" y="27"/>
                  </a:lnTo>
                  <a:lnTo>
                    <a:pt x="135" y="33"/>
                  </a:lnTo>
                  <a:lnTo>
                    <a:pt x="137" y="37"/>
                  </a:lnTo>
                  <a:lnTo>
                    <a:pt x="135" y="43"/>
                  </a:lnTo>
                  <a:lnTo>
                    <a:pt x="131" y="52"/>
                  </a:lnTo>
                  <a:lnTo>
                    <a:pt x="128" y="59"/>
                  </a:lnTo>
                  <a:lnTo>
                    <a:pt x="125" y="66"/>
                  </a:lnTo>
                  <a:lnTo>
                    <a:pt x="126" y="73"/>
                  </a:lnTo>
                  <a:lnTo>
                    <a:pt x="128" y="77"/>
                  </a:lnTo>
                  <a:lnTo>
                    <a:pt x="129" y="82"/>
                  </a:lnTo>
                  <a:lnTo>
                    <a:pt x="129" y="85"/>
                  </a:lnTo>
                  <a:lnTo>
                    <a:pt x="125" y="95"/>
                  </a:lnTo>
                  <a:lnTo>
                    <a:pt x="118" y="106"/>
                  </a:lnTo>
                  <a:lnTo>
                    <a:pt x="109" y="116"/>
                  </a:lnTo>
                  <a:lnTo>
                    <a:pt x="102" y="124"/>
                  </a:lnTo>
                  <a:lnTo>
                    <a:pt x="98" y="131"/>
                  </a:lnTo>
                  <a:lnTo>
                    <a:pt x="96" y="145"/>
                  </a:lnTo>
                  <a:lnTo>
                    <a:pt x="96" y="146"/>
                  </a:lnTo>
                  <a:lnTo>
                    <a:pt x="94" y="145"/>
                  </a:lnTo>
                  <a:lnTo>
                    <a:pt x="87" y="144"/>
                  </a:lnTo>
                  <a:lnTo>
                    <a:pt x="82" y="146"/>
                  </a:lnTo>
                  <a:lnTo>
                    <a:pt x="73" y="145"/>
                  </a:lnTo>
                  <a:lnTo>
                    <a:pt x="67" y="143"/>
                  </a:lnTo>
                  <a:lnTo>
                    <a:pt x="61" y="142"/>
                  </a:lnTo>
                  <a:lnTo>
                    <a:pt x="59" y="142"/>
                  </a:lnTo>
                  <a:lnTo>
                    <a:pt x="61" y="142"/>
                  </a:lnTo>
                  <a:lnTo>
                    <a:pt x="55" y="135"/>
                  </a:lnTo>
                  <a:lnTo>
                    <a:pt x="53" y="134"/>
                  </a:lnTo>
                  <a:lnTo>
                    <a:pt x="46" y="126"/>
                  </a:lnTo>
                  <a:lnTo>
                    <a:pt x="44" y="124"/>
                  </a:lnTo>
                  <a:lnTo>
                    <a:pt x="42" y="117"/>
                  </a:lnTo>
                  <a:lnTo>
                    <a:pt x="40" y="113"/>
                  </a:lnTo>
                  <a:lnTo>
                    <a:pt x="36" y="109"/>
                  </a:lnTo>
                  <a:lnTo>
                    <a:pt x="31" y="108"/>
                  </a:lnTo>
                  <a:lnTo>
                    <a:pt x="26" y="108"/>
                  </a:lnTo>
                  <a:lnTo>
                    <a:pt x="22" y="108"/>
                  </a:lnTo>
                  <a:lnTo>
                    <a:pt x="19" y="108"/>
                  </a:lnTo>
                  <a:lnTo>
                    <a:pt x="18" y="106"/>
                  </a:lnTo>
                  <a:lnTo>
                    <a:pt x="17" y="103"/>
                  </a:lnTo>
                  <a:lnTo>
                    <a:pt x="17" y="99"/>
                  </a:lnTo>
                  <a:lnTo>
                    <a:pt x="17" y="94"/>
                  </a:lnTo>
                  <a:lnTo>
                    <a:pt x="14" y="88"/>
                  </a:lnTo>
                  <a:lnTo>
                    <a:pt x="10" y="83"/>
                  </a:lnTo>
                  <a:lnTo>
                    <a:pt x="7" y="80"/>
                  </a:lnTo>
                  <a:lnTo>
                    <a:pt x="3" y="75"/>
                  </a:lnTo>
                  <a:lnTo>
                    <a:pt x="0" y="7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2" name="Freeform 250"/>
            <p:cNvSpPr>
              <a:spLocks/>
            </p:cNvSpPr>
            <p:nvPr/>
          </p:nvSpPr>
          <p:spPr bwMode="auto">
            <a:xfrm>
              <a:off x="3274" y="2758"/>
              <a:ext cx="168" cy="325"/>
            </a:xfrm>
            <a:custGeom>
              <a:avLst/>
              <a:gdLst>
                <a:gd name="T0" fmla="*/ 39 w 168"/>
                <a:gd name="T1" fmla="*/ 308 h 325"/>
                <a:gd name="T2" fmla="*/ 58 w 168"/>
                <a:gd name="T3" fmla="*/ 291 h 325"/>
                <a:gd name="T4" fmla="*/ 72 w 168"/>
                <a:gd name="T5" fmla="*/ 275 h 325"/>
                <a:gd name="T6" fmla="*/ 67 w 168"/>
                <a:gd name="T7" fmla="*/ 265 h 325"/>
                <a:gd name="T8" fmla="*/ 67 w 168"/>
                <a:gd name="T9" fmla="*/ 217 h 325"/>
                <a:gd name="T10" fmla="*/ 56 w 168"/>
                <a:gd name="T11" fmla="*/ 205 h 325"/>
                <a:gd name="T12" fmla="*/ 68 w 168"/>
                <a:gd name="T13" fmla="*/ 195 h 325"/>
                <a:gd name="T14" fmla="*/ 84 w 168"/>
                <a:gd name="T15" fmla="*/ 182 h 325"/>
                <a:gd name="T16" fmla="*/ 98 w 168"/>
                <a:gd name="T17" fmla="*/ 157 h 325"/>
                <a:gd name="T18" fmla="*/ 112 w 168"/>
                <a:gd name="T19" fmla="*/ 148 h 325"/>
                <a:gd name="T20" fmla="*/ 145 w 168"/>
                <a:gd name="T21" fmla="*/ 132 h 325"/>
                <a:gd name="T22" fmla="*/ 163 w 168"/>
                <a:gd name="T23" fmla="*/ 108 h 325"/>
                <a:gd name="T24" fmla="*/ 167 w 168"/>
                <a:gd name="T25" fmla="*/ 90 h 325"/>
                <a:gd name="T26" fmla="*/ 161 w 168"/>
                <a:gd name="T27" fmla="*/ 71 h 325"/>
                <a:gd name="T28" fmla="*/ 159 w 168"/>
                <a:gd name="T29" fmla="*/ 62 h 325"/>
                <a:gd name="T30" fmla="*/ 165 w 168"/>
                <a:gd name="T31" fmla="*/ 48 h 325"/>
                <a:gd name="T32" fmla="*/ 159 w 168"/>
                <a:gd name="T33" fmla="*/ 31 h 325"/>
                <a:gd name="T34" fmla="*/ 164 w 168"/>
                <a:gd name="T35" fmla="*/ 6 h 325"/>
                <a:gd name="T36" fmla="*/ 154 w 168"/>
                <a:gd name="T37" fmla="*/ 5 h 325"/>
                <a:gd name="T38" fmla="*/ 144 w 168"/>
                <a:gd name="T39" fmla="*/ 2 h 325"/>
                <a:gd name="T40" fmla="*/ 131 w 168"/>
                <a:gd name="T41" fmla="*/ 5 h 325"/>
                <a:gd name="T42" fmla="*/ 121 w 168"/>
                <a:gd name="T43" fmla="*/ 6 h 325"/>
                <a:gd name="T44" fmla="*/ 112 w 168"/>
                <a:gd name="T45" fmla="*/ 23 h 325"/>
                <a:gd name="T46" fmla="*/ 98 w 168"/>
                <a:gd name="T47" fmla="*/ 23 h 325"/>
                <a:gd name="T48" fmla="*/ 78 w 168"/>
                <a:gd name="T49" fmla="*/ 18 h 325"/>
                <a:gd name="T50" fmla="*/ 66 w 168"/>
                <a:gd name="T51" fmla="*/ 24 h 325"/>
                <a:gd name="T52" fmla="*/ 65 w 168"/>
                <a:gd name="T53" fmla="*/ 42 h 325"/>
                <a:gd name="T54" fmla="*/ 73 w 168"/>
                <a:gd name="T55" fmla="*/ 67 h 325"/>
                <a:gd name="T56" fmla="*/ 81 w 168"/>
                <a:gd name="T57" fmla="*/ 86 h 325"/>
                <a:gd name="T58" fmla="*/ 75 w 168"/>
                <a:gd name="T59" fmla="*/ 103 h 325"/>
                <a:gd name="T60" fmla="*/ 65 w 168"/>
                <a:gd name="T61" fmla="*/ 113 h 325"/>
                <a:gd name="T62" fmla="*/ 50 w 168"/>
                <a:gd name="T63" fmla="*/ 108 h 325"/>
                <a:gd name="T64" fmla="*/ 48 w 168"/>
                <a:gd name="T65" fmla="*/ 89 h 325"/>
                <a:gd name="T66" fmla="*/ 45 w 168"/>
                <a:gd name="T67" fmla="*/ 76 h 325"/>
                <a:gd name="T68" fmla="*/ 29 w 168"/>
                <a:gd name="T69" fmla="*/ 73 h 325"/>
                <a:gd name="T70" fmla="*/ 15 w 168"/>
                <a:gd name="T71" fmla="*/ 76 h 325"/>
                <a:gd name="T72" fmla="*/ 6 w 168"/>
                <a:gd name="T73" fmla="*/ 85 h 325"/>
                <a:gd name="T74" fmla="*/ 9 w 168"/>
                <a:gd name="T75" fmla="*/ 100 h 325"/>
                <a:gd name="T76" fmla="*/ 38 w 168"/>
                <a:gd name="T77" fmla="*/ 126 h 325"/>
                <a:gd name="T78" fmla="*/ 40 w 168"/>
                <a:gd name="T79" fmla="*/ 142 h 325"/>
                <a:gd name="T80" fmla="*/ 30 w 168"/>
                <a:gd name="T81" fmla="*/ 165 h 325"/>
                <a:gd name="T82" fmla="*/ 34 w 168"/>
                <a:gd name="T83" fmla="*/ 181 h 325"/>
                <a:gd name="T84" fmla="*/ 23 w 168"/>
                <a:gd name="T85" fmla="*/ 205 h 325"/>
                <a:gd name="T86" fmla="*/ 3 w 168"/>
                <a:gd name="T87" fmla="*/ 230 h 325"/>
                <a:gd name="T88" fmla="*/ 0 w 168"/>
                <a:gd name="T89" fmla="*/ 251 h 325"/>
                <a:gd name="T90" fmla="*/ 5 w 168"/>
                <a:gd name="T91" fmla="*/ 283 h 325"/>
                <a:gd name="T92" fmla="*/ 13 w 168"/>
                <a:gd name="T93" fmla="*/ 303 h 325"/>
                <a:gd name="T94" fmla="*/ 9 w 168"/>
                <a:gd name="T95" fmla="*/ 317 h 325"/>
                <a:gd name="T96" fmla="*/ 24 w 168"/>
                <a:gd name="T97"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25">
                  <a:moveTo>
                    <a:pt x="24" y="321"/>
                  </a:moveTo>
                  <a:lnTo>
                    <a:pt x="27" y="317"/>
                  </a:lnTo>
                  <a:lnTo>
                    <a:pt x="39" y="308"/>
                  </a:lnTo>
                  <a:lnTo>
                    <a:pt x="47" y="302"/>
                  </a:lnTo>
                  <a:lnTo>
                    <a:pt x="53" y="296"/>
                  </a:lnTo>
                  <a:lnTo>
                    <a:pt x="58" y="291"/>
                  </a:lnTo>
                  <a:lnTo>
                    <a:pt x="63" y="286"/>
                  </a:lnTo>
                  <a:lnTo>
                    <a:pt x="71" y="278"/>
                  </a:lnTo>
                  <a:lnTo>
                    <a:pt x="72" y="275"/>
                  </a:lnTo>
                  <a:lnTo>
                    <a:pt x="71" y="274"/>
                  </a:lnTo>
                  <a:lnTo>
                    <a:pt x="68" y="272"/>
                  </a:lnTo>
                  <a:lnTo>
                    <a:pt x="67" y="265"/>
                  </a:lnTo>
                  <a:lnTo>
                    <a:pt x="70" y="231"/>
                  </a:lnTo>
                  <a:lnTo>
                    <a:pt x="69" y="223"/>
                  </a:lnTo>
                  <a:lnTo>
                    <a:pt x="67" y="217"/>
                  </a:lnTo>
                  <a:lnTo>
                    <a:pt x="64" y="214"/>
                  </a:lnTo>
                  <a:lnTo>
                    <a:pt x="57" y="210"/>
                  </a:lnTo>
                  <a:lnTo>
                    <a:pt x="56" y="205"/>
                  </a:lnTo>
                  <a:lnTo>
                    <a:pt x="57" y="202"/>
                  </a:lnTo>
                  <a:lnTo>
                    <a:pt x="62" y="198"/>
                  </a:lnTo>
                  <a:lnTo>
                    <a:pt x="68" y="195"/>
                  </a:lnTo>
                  <a:lnTo>
                    <a:pt x="74" y="192"/>
                  </a:lnTo>
                  <a:lnTo>
                    <a:pt x="79" y="187"/>
                  </a:lnTo>
                  <a:lnTo>
                    <a:pt x="84" y="182"/>
                  </a:lnTo>
                  <a:lnTo>
                    <a:pt x="89" y="174"/>
                  </a:lnTo>
                  <a:lnTo>
                    <a:pt x="92" y="169"/>
                  </a:lnTo>
                  <a:lnTo>
                    <a:pt x="98" y="157"/>
                  </a:lnTo>
                  <a:lnTo>
                    <a:pt x="93" y="158"/>
                  </a:lnTo>
                  <a:lnTo>
                    <a:pt x="99" y="153"/>
                  </a:lnTo>
                  <a:lnTo>
                    <a:pt x="112" y="148"/>
                  </a:lnTo>
                  <a:lnTo>
                    <a:pt x="120" y="145"/>
                  </a:lnTo>
                  <a:lnTo>
                    <a:pt x="134" y="139"/>
                  </a:lnTo>
                  <a:lnTo>
                    <a:pt x="145" y="132"/>
                  </a:lnTo>
                  <a:lnTo>
                    <a:pt x="155" y="121"/>
                  </a:lnTo>
                  <a:lnTo>
                    <a:pt x="160" y="114"/>
                  </a:lnTo>
                  <a:lnTo>
                    <a:pt x="163" y="108"/>
                  </a:lnTo>
                  <a:lnTo>
                    <a:pt x="166" y="101"/>
                  </a:lnTo>
                  <a:lnTo>
                    <a:pt x="167" y="94"/>
                  </a:lnTo>
                  <a:lnTo>
                    <a:pt x="167" y="90"/>
                  </a:lnTo>
                  <a:lnTo>
                    <a:pt x="167" y="85"/>
                  </a:lnTo>
                  <a:lnTo>
                    <a:pt x="165" y="77"/>
                  </a:lnTo>
                  <a:lnTo>
                    <a:pt x="161" y="71"/>
                  </a:lnTo>
                  <a:lnTo>
                    <a:pt x="159" y="68"/>
                  </a:lnTo>
                  <a:lnTo>
                    <a:pt x="157" y="65"/>
                  </a:lnTo>
                  <a:lnTo>
                    <a:pt x="159" y="62"/>
                  </a:lnTo>
                  <a:lnTo>
                    <a:pt x="164" y="57"/>
                  </a:lnTo>
                  <a:lnTo>
                    <a:pt x="167" y="52"/>
                  </a:lnTo>
                  <a:lnTo>
                    <a:pt x="165" y="48"/>
                  </a:lnTo>
                  <a:lnTo>
                    <a:pt x="161" y="44"/>
                  </a:lnTo>
                  <a:lnTo>
                    <a:pt x="159" y="37"/>
                  </a:lnTo>
                  <a:lnTo>
                    <a:pt x="159" y="31"/>
                  </a:lnTo>
                  <a:lnTo>
                    <a:pt x="160" y="23"/>
                  </a:lnTo>
                  <a:lnTo>
                    <a:pt x="163" y="16"/>
                  </a:lnTo>
                  <a:lnTo>
                    <a:pt x="164" y="6"/>
                  </a:lnTo>
                  <a:lnTo>
                    <a:pt x="163" y="4"/>
                  </a:lnTo>
                  <a:lnTo>
                    <a:pt x="159" y="5"/>
                  </a:lnTo>
                  <a:lnTo>
                    <a:pt x="154" y="5"/>
                  </a:lnTo>
                  <a:lnTo>
                    <a:pt x="149" y="0"/>
                  </a:lnTo>
                  <a:lnTo>
                    <a:pt x="148" y="0"/>
                  </a:lnTo>
                  <a:lnTo>
                    <a:pt x="144" y="2"/>
                  </a:lnTo>
                  <a:lnTo>
                    <a:pt x="140" y="4"/>
                  </a:lnTo>
                  <a:lnTo>
                    <a:pt x="135" y="8"/>
                  </a:lnTo>
                  <a:lnTo>
                    <a:pt x="131" y="5"/>
                  </a:lnTo>
                  <a:lnTo>
                    <a:pt x="128" y="5"/>
                  </a:lnTo>
                  <a:lnTo>
                    <a:pt x="125" y="5"/>
                  </a:lnTo>
                  <a:lnTo>
                    <a:pt x="121" y="6"/>
                  </a:lnTo>
                  <a:lnTo>
                    <a:pt x="117" y="13"/>
                  </a:lnTo>
                  <a:lnTo>
                    <a:pt x="114" y="19"/>
                  </a:lnTo>
                  <a:lnTo>
                    <a:pt x="112" y="23"/>
                  </a:lnTo>
                  <a:lnTo>
                    <a:pt x="108" y="25"/>
                  </a:lnTo>
                  <a:lnTo>
                    <a:pt x="103" y="24"/>
                  </a:lnTo>
                  <a:lnTo>
                    <a:pt x="98" y="23"/>
                  </a:lnTo>
                  <a:lnTo>
                    <a:pt x="90" y="20"/>
                  </a:lnTo>
                  <a:lnTo>
                    <a:pt x="85" y="17"/>
                  </a:lnTo>
                  <a:lnTo>
                    <a:pt x="78" y="18"/>
                  </a:lnTo>
                  <a:lnTo>
                    <a:pt x="71" y="19"/>
                  </a:lnTo>
                  <a:lnTo>
                    <a:pt x="67" y="24"/>
                  </a:lnTo>
                  <a:lnTo>
                    <a:pt x="66" y="24"/>
                  </a:lnTo>
                  <a:lnTo>
                    <a:pt x="64" y="31"/>
                  </a:lnTo>
                  <a:lnTo>
                    <a:pt x="64" y="37"/>
                  </a:lnTo>
                  <a:lnTo>
                    <a:pt x="65" y="42"/>
                  </a:lnTo>
                  <a:lnTo>
                    <a:pt x="65" y="48"/>
                  </a:lnTo>
                  <a:lnTo>
                    <a:pt x="67" y="57"/>
                  </a:lnTo>
                  <a:lnTo>
                    <a:pt x="73" y="67"/>
                  </a:lnTo>
                  <a:lnTo>
                    <a:pt x="76" y="73"/>
                  </a:lnTo>
                  <a:lnTo>
                    <a:pt x="81" y="82"/>
                  </a:lnTo>
                  <a:lnTo>
                    <a:pt x="81" y="86"/>
                  </a:lnTo>
                  <a:lnTo>
                    <a:pt x="79" y="93"/>
                  </a:lnTo>
                  <a:lnTo>
                    <a:pt x="77" y="98"/>
                  </a:lnTo>
                  <a:lnTo>
                    <a:pt x="75" y="103"/>
                  </a:lnTo>
                  <a:lnTo>
                    <a:pt x="72" y="107"/>
                  </a:lnTo>
                  <a:lnTo>
                    <a:pt x="68" y="112"/>
                  </a:lnTo>
                  <a:lnTo>
                    <a:pt x="65" y="113"/>
                  </a:lnTo>
                  <a:lnTo>
                    <a:pt x="59" y="114"/>
                  </a:lnTo>
                  <a:lnTo>
                    <a:pt x="54" y="112"/>
                  </a:lnTo>
                  <a:lnTo>
                    <a:pt x="50" y="108"/>
                  </a:lnTo>
                  <a:lnTo>
                    <a:pt x="47" y="102"/>
                  </a:lnTo>
                  <a:lnTo>
                    <a:pt x="47" y="94"/>
                  </a:lnTo>
                  <a:lnTo>
                    <a:pt x="48" y="89"/>
                  </a:lnTo>
                  <a:lnTo>
                    <a:pt x="47" y="84"/>
                  </a:lnTo>
                  <a:lnTo>
                    <a:pt x="47" y="78"/>
                  </a:lnTo>
                  <a:lnTo>
                    <a:pt x="45" y="76"/>
                  </a:lnTo>
                  <a:lnTo>
                    <a:pt x="40" y="74"/>
                  </a:lnTo>
                  <a:lnTo>
                    <a:pt x="33" y="72"/>
                  </a:lnTo>
                  <a:lnTo>
                    <a:pt x="29" y="73"/>
                  </a:lnTo>
                  <a:lnTo>
                    <a:pt x="26" y="74"/>
                  </a:lnTo>
                  <a:lnTo>
                    <a:pt x="19" y="75"/>
                  </a:lnTo>
                  <a:lnTo>
                    <a:pt x="15" y="76"/>
                  </a:lnTo>
                  <a:lnTo>
                    <a:pt x="9" y="80"/>
                  </a:lnTo>
                  <a:lnTo>
                    <a:pt x="7" y="83"/>
                  </a:lnTo>
                  <a:lnTo>
                    <a:pt x="6" y="85"/>
                  </a:lnTo>
                  <a:lnTo>
                    <a:pt x="5" y="90"/>
                  </a:lnTo>
                  <a:lnTo>
                    <a:pt x="7" y="99"/>
                  </a:lnTo>
                  <a:lnTo>
                    <a:pt x="9" y="100"/>
                  </a:lnTo>
                  <a:lnTo>
                    <a:pt x="23" y="112"/>
                  </a:lnTo>
                  <a:lnTo>
                    <a:pt x="34" y="120"/>
                  </a:lnTo>
                  <a:lnTo>
                    <a:pt x="38" y="126"/>
                  </a:lnTo>
                  <a:lnTo>
                    <a:pt x="40" y="132"/>
                  </a:lnTo>
                  <a:lnTo>
                    <a:pt x="42" y="136"/>
                  </a:lnTo>
                  <a:lnTo>
                    <a:pt x="40" y="142"/>
                  </a:lnTo>
                  <a:lnTo>
                    <a:pt x="36" y="151"/>
                  </a:lnTo>
                  <a:lnTo>
                    <a:pt x="33" y="158"/>
                  </a:lnTo>
                  <a:lnTo>
                    <a:pt x="30" y="165"/>
                  </a:lnTo>
                  <a:lnTo>
                    <a:pt x="31" y="172"/>
                  </a:lnTo>
                  <a:lnTo>
                    <a:pt x="33" y="176"/>
                  </a:lnTo>
                  <a:lnTo>
                    <a:pt x="34" y="181"/>
                  </a:lnTo>
                  <a:lnTo>
                    <a:pt x="34" y="184"/>
                  </a:lnTo>
                  <a:lnTo>
                    <a:pt x="30" y="194"/>
                  </a:lnTo>
                  <a:lnTo>
                    <a:pt x="23" y="205"/>
                  </a:lnTo>
                  <a:lnTo>
                    <a:pt x="14" y="215"/>
                  </a:lnTo>
                  <a:lnTo>
                    <a:pt x="7" y="223"/>
                  </a:lnTo>
                  <a:lnTo>
                    <a:pt x="3" y="230"/>
                  </a:lnTo>
                  <a:lnTo>
                    <a:pt x="1" y="244"/>
                  </a:lnTo>
                  <a:lnTo>
                    <a:pt x="1" y="245"/>
                  </a:lnTo>
                  <a:lnTo>
                    <a:pt x="0" y="251"/>
                  </a:lnTo>
                  <a:lnTo>
                    <a:pt x="0" y="258"/>
                  </a:lnTo>
                  <a:lnTo>
                    <a:pt x="2" y="269"/>
                  </a:lnTo>
                  <a:lnTo>
                    <a:pt x="5" y="283"/>
                  </a:lnTo>
                  <a:lnTo>
                    <a:pt x="7" y="288"/>
                  </a:lnTo>
                  <a:lnTo>
                    <a:pt x="10" y="296"/>
                  </a:lnTo>
                  <a:lnTo>
                    <a:pt x="13" y="303"/>
                  </a:lnTo>
                  <a:lnTo>
                    <a:pt x="14" y="310"/>
                  </a:lnTo>
                  <a:lnTo>
                    <a:pt x="13" y="314"/>
                  </a:lnTo>
                  <a:lnTo>
                    <a:pt x="9" y="317"/>
                  </a:lnTo>
                  <a:lnTo>
                    <a:pt x="9" y="319"/>
                  </a:lnTo>
                  <a:lnTo>
                    <a:pt x="23" y="324"/>
                  </a:lnTo>
                  <a:lnTo>
                    <a:pt x="24" y="32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3" name="Freeform 251"/>
            <p:cNvSpPr>
              <a:spLocks/>
            </p:cNvSpPr>
            <p:nvPr/>
          </p:nvSpPr>
          <p:spPr bwMode="auto">
            <a:xfrm>
              <a:off x="3091" y="2930"/>
              <a:ext cx="153" cy="176"/>
            </a:xfrm>
            <a:custGeom>
              <a:avLst/>
              <a:gdLst>
                <a:gd name="T0" fmla="*/ 14 w 153"/>
                <a:gd name="T1" fmla="*/ 175 h 176"/>
                <a:gd name="T2" fmla="*/ 23 w 153"/>
                <a:gd name="T3" fmla="*/ 174 h 176"/>
                <a:gd name="T4" fmla="*/ 32 w 153"/>
                <a:gd name="T5" fmla="*/ 169 h 176"/>
                <a:gd name="T6" fmla="*/ 37 w 153"/>
                <a:gd name="T7" fmla="*/ 160 h 176"/>
                <a:gd name="T8" fmla="*/ 45 w 153"/>
                <a:gd name="T9" fmla="*/ 144 h 176"/>
                <a:gd name="T10" fmla="*/ 55 w 153"/>
                <a:gd name="T11" fmla="*/ 139 h 176"/>
                <a:gd name="T12" fmla="*/ 73 w 153"/>
                <a:gd name="T13" fmla="*/ 142 h 176"/>
                <a:gd name="T14" fmla="*/ 83 w 153"/>
                <a:gd name="T15" fmla="*/ 145 h 176"/>
                <a:gd name="T16" fmla="*/ 94 w 153"/>
                <a:gd name="T17" fmla="*/ 142 h 176"/>
                <a:gd name="T18" fmla="*/ 101 w 153"/>
                <a:gd name="T19" fmla="*/ 133 h 176"/>
                <a:gd name="T20" fmla="*/ 109 w 153"/>
                <a:gd name="T21" fmla="*/ 119 h 176"/>
                <a:gd name="T22" fmla="*/ 128 w 153"/>
                <a:gd name="T23" fmla="*/ 95 h 176"/>
                <a:gd name="T24" fmla="*/ 145 w 153"/>
                <a:gd name="T25" fmla="*/ 80 h 176"/>
                <a:gd name="T26" fmla="*/ 152 w 153"/>
                <a:gd name="T27" fmla="*/ 75 h 176"/>
                <a:gd name="T28" fmla="*/ 144 w 153"/>
                <a:gd name="T29" fmla="*/ 67 h 176"/>
                <a:gd name="T30" fmla="*/ 135 w 153"/>
                <a:gd name="T31" fmla="*/ 57 h 176"/>
                <a:gd name="T32" fmla="*/ 131 w 153"/>
                <a:gd name="T33" fmla="*/ 46 h 176"/>
                <a:gd name="T34" fmla="*/ 122 w 153"/>
                <a:gd name="T35" fmla="*/ 41 h 176"/>
                <a:gd name="T36" fmla="*/ 113 w 153"/>
                <a:gd name="T37" fmla="*/ 41 h 176"/>
                <a:gd name="T38" fmla="*/ 109 w 153"/>
                <a:gd name="T39" fmla="*/ 39 h 176"/>
                <a:gd name="T40" fmla="*/ 108 w 153"/>
                <a:gd name="T41" fmla="*/ 32 h 176"/>
                <a:gd name="T42" fmla="*/ 105 w 153"/>
                <a:gd name="T43" fmla="*/ 21 h 176"/>
                <a:gd name="T44" fmla="*/ 98 w 153"/>
                <a:gd name="T45" fmla="*/ 13 h 176"/>
                <a:gd name="T46" fmla="*/ 91 w 153"/>
                <a:gd name="T47" fmla="*/ 3 h 176"/>
                <a:gd name="T48" fmla="*/ 83 w 153"/>
                <a:gd name="T49" fmla="*/ 3 h 176"/>
                <a:gd name="T50" fmla="*/ 75 w 153"/>
                <a:gd name="T51" fmla="*/ 0 h 176"/>
                <a:gd name="T52" fmla="*/ 61 w 153"/>
                <a:gd name="T53" fmla="*/ 10 h 176"/>
                <a:gd name="T54" fmla="*/ 52 w 153"/>
                <a:gd name="T55" fmla="*/ 8 h 176"/>
                <a:gd name="T56" fmla="*/ 38 w 153"/>
                <a:gd name="T57" fmla="*/ 10 h 176"/>
                <a:gd name="T58" fmla="*/ 20 w 153"/>
                <a:gd name="T59" fmla="*/ 17 h 176"/>
                <a:gd name="T60" fmla="*/ 12 w 153"/>
                <a:gd name="T61" fmla="*/ 73 h 176"/>
                <a:gd name="T62" fmla="*/ 2 w 153"/>
                <a:gd name="T63" fmla="*/ 163 h 176"/>
                <a:gd name="T64" fmla="*/ 5 w 153"/>
                <a:gd name="T65" fmla="*/ 171 h 176"/>
                <a:gd name="T66" fmla="*/ 9 w 153"/>
                <a:gd name="T67"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76">
                  <a:moveTo>
                    <a:pt x="9" y="175"/>
                  </a:moveTo>
                  <a:lnTo>
                    <a:pt x="14" y="175"/>
                  </a:lnTo>
                  <a:lnTo>
                    <a:pt x="19" y="175"/>
                  </a:lnTo>
                  <a:lnTo>
                    <a:pt x="23" y="174"/>
                  </a:lnTo>
                  <a:lnTo>
                    <a:pt x="29" y="171"/>
                  </a:lnTo>
                  <a:lnTo>
                    <a:pt x="32" y="169"/>
                  </a:lnTo>
                  <a:lnTo>
                    <a:pt x="35" y="163"/>
                  </a:lnTo>
                  <a:lnTo>
                    <a:pt x="37" y="160"/>
                  </a:lnTo>
                  <a:lnTo>
                    <a:pt x="42" y="149"/>
                  </a:lnTo>
                  <a:lnTo>
                    <a:pt x="45" y="144"/>
                  </a:lnTo>
                  <a:lnTo>
                    <a:pt x="50" y="140"/>
                  </a:lnTo>
                  <a:lnTo>
                    <a:pt x="55" y="139"/>
                  </a:lnTo>
                  <a:lnTo>
                    <a:pt x="62" y="138"/>
                  </a:lnTo>
                  <a:lnTo>
                    <a:pt x="73" y="142"/>
                  </a:lnTo>
                  <a:lnTo>
                    <a:pt x="78" y="145"/>
                  </a:lnTo>
                  <a:lnTo>
                    <a:pt x="83" y="145"/>
                  </a:lnTo>
                  <a:lnTo>
                    <a:pt x="87" y="146"/>
                  </a:lnTo>
                  <a:lnTo>
                    <a:pt x="94" y="142"/>
                  </a:lnTo>
                  <a:lnTo>
                    <a:pt x="99" y="136"/>
                  </a:lnTo>
                  <a:lnTo>
                    <a:pt x="101" y="133"/>
                  </a:lnTo>
                  <a:lnTo>
                    <a:pt x="106" y="125"/>
                  </a:lnTo>
                  <a:lnTo>
                    <a:pt x="109" y="119"/>
                  </a:lnTo>
                  <a:lnTo>
                    <a:pt x="117" y="109"/>
                  </a:lnTo>
                  <a:lnTo>
                    <a:pt x="128" y="95"/>
                  </a:lnTo>
                  <a:lnTo>
                    <a:pt x="138" y="86"/>
                  </a:lnTo>
                  <a:lnTo>
                    <a:pt x="145" y="80"/>
                  </a:lnTo>
                  <a:lnTo>
                    <a:pt x="150" y="75"/>
                  </a:lnTo>
                  <a:lnTo>
                    <a:pt x="152" y="75"/>
                  </a:lnTo>
                  <a:lnTo>
                    <a:pt x="146" y="68"/>
                  </a:lnTo>
                  <a:lnTo>
                    <a:pt x="144" y="67"/>
                  </a:lnTo>
                  <a:lnTo>
                    <a:pt x="137" y="59"/>
                  </a:lnTo>
                  <a:lnTo>
                    <a:pt x="135" y="57"/>
                  </a:lnTo>
                  <a:lnTo>
                    <a:pt x="133" y="50"/>
                  </a:lnTo>
                  <a:lnTo>
                    <a:pt x="131" y="46"/>
                  </a:lnTo>
                  <a:lnTo>
                    <a:pt x="127" y="42"/>
                  </a:lnTo>
                  <a:lnTo>
                    <a:pt x="122" y="41"/>
                  </a:lnTo>
                  <a:lnTo>
                    <a:pt x="117" y="41"/>
                  </a:lnTo>
                  <a:lnTo>
                    <a:pt x="113" y="41"/>
                  </a:lnTo>
                  <a:lnTo>
                    <a:pt x="110" y="41"/>
                  </a:lnTo>
                  <a:lnTo>
                    <a:pt x="109" y="39"/>
                  </a:lnTo>
                  <a:lnTo>
                    <a:pt x="108" y="36"/>
                  </a:lnTo>
                  <a:lnTo>
                    <a:pt x="108" y="32"/>
                  </a:lnTo>
                  <a:lnTo>
                    <a:pt x="108" y="27"/>
                  </a:lnTo>
                  <a:lnTo>
                    <a:pt x="105" y="21"/>
                  </a:lnTo>
                  <a:lnTo>
                    <a:pt x="101" y="16"/>
                  </a:lnTo>
                  <a:lnTo>
                    <a:pt x="98" y="13"/>
                  </a:lnTo>
                  <a:lnTo>
                    <a:pt x="94" y="8"/>
                  </a:lnTo>
                  <a:lnTo>
                    <a:pt x="91" y="3"/>
                  </a:lnTo>
                  <a:lnTo>
                    <a:pt x="88" y="3"/>
                  </a:lnTo>
                  <a:lnTo>
                    <a:pt x="83" y="3"/>
                  </a:lnTo>
                  <a:lnTo>
                    <a:pt x="79" y="3"/>
                  </a:lnTo>
                  <a:lnTo>
                    <a:pt x="75" y="0"/>
                  </a:lnTo>
                  <a:lnTo>
                    <a:pt x="70" y="4"/>
                  </a:lnTo>
                  <a:lnTo>
                    <a:pt x="61" y="10"/>
                  </a:lnTo>
                  <a:lnTo>
                    <a:pt x="57" y="11"/>
                  </a:lnTo>
                  <a:lnTo>
                    <a:pt x="52" y="8"/>
                  </a:lnTo>
                  <a:lnTo>
                    <a:pt x="48" y="6"/>
                  </a:lnTo>
                  <a:lnTo>
                    <a:pt x="38" y="10"/>
                  </a:lnTo>
                  <a:lnTo>
                    <a:pt x="27" y="14"/>
                  </a:lnTo>
                  <a:lnTo>
                    <a:pt x="20" y="17"/>
                  </a:lnTo>
                  <a:lnTo>
                    <a:pt x="11" y="19"/>
                  </a:lnTo>
                  <a:lnTo>
                    <a:pt x="12" y="73"/>
                  </a:lnTo>
                  <a:lnTo>
                    <a:pt x="0" y="73"/>
                  </a:lnTo>
                  <a:lnTo>
                    <a:pt x="2" y="163"/>
                  </a:lnTo>
                  <a:lnTo>
                    <a:pt x="3" y="168"/>
                  </a:lnTo>
                  <a:lnTo>
                    <a:pt x="5" y="171"/>
                  </a:lnTo>
                  <a:lnTo>
                    <a:pt x="7" y="173"/>
                  </a:lnTo>
                  <a:lnTo>
                    <a:pt x="9" y="175"/>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4" name="Freeform 252"/>
            <p:cNvSpPr>
              <a:spLocks/>
            </p:cNvSpPr>
            <p:nvPr/>
          </p:nvSpPr>
          <p:spPr bwMode="auto">
            <a:xfrm>
              <a:off x="2933" y="2683"/>
              <a:ext cx="17" cy="22"/>
            </a:xfrm>
            <a:custGeom>
              <a:avLst/>
              <a:gdLst>
                <a:gd name="T0" fmla="*/ 0 w 17"/>
                <a:gd name="T1" fmla="*/ 21 h 22"/>
                <a:gd name="T2" fmla="*/ 9 w 17"/>
                <a:gd name="T3" fmla="*/ 17 h 22"/>
                <a:gd name="T4" fmla="*/ 14 w 17"/>
                <a:gd name="T5" fmla="*/ 13 h 22"/>
                <a:gd name="T6" fmla="*/ 16 w 17"/>
                <a:gd name="T7" fmla="*/ 10 h 22"/>
                <a:gd name="T8" fmla="*/ 14 w 17"/>
                <a:gd name="T9" fmla="*/ 6 h 22"/>
                <a:gd name="T10" fmla="*/ 13 w 17"/>
                <a:gd name="T11" fmla="*/ 0 h 22"/>
                <a:gd name="T12" fmla="*/ 0 w 17"/>
                <a:gd name="T13" fmla="*/ 14 h 22"/>
                <a:gd name="T14" fmla="*/ 0 w 17"/>
                <a:gd name="T15" fmla="*/ 18 h 22"/>
                <a:gd name="T16" fmla="*/ 0 w 17"/>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1"/>
                  </a:moveTo>
                  <a:lnTo>
                    <a:pt x="9" y="17"/>
                  </a:lnTo>
                  <a:lnTo>
                    <a:pt x="14" y="13"/>
                  </a:lnTo>
                  <a:lnTo>
                    <a:pt x="16" y="10"/>
                  </a:lnTo>
                  <a:lnTo>
                    <a:pt x="14" y="6"/>
                  </a:lnTo>
                  <a:lnTo>
                    <a:pt x="13" y="0"/>
                  </a:lnTo>
                  <a:lnTo>
                    <a:pt x="0" y="14"/>
                  </a:lnTo>
                  <a:lnTo>
                    <a:pt x="0" y="18"/>
                  </a:lnTo>
                  <a:lnTo>
                    <a:pt x="0" y="21"/>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5" name="Freeform 253"/>
            <p:cNvSpPr>
              <a:spLocks/>
            </p:cNvSpPr>
            <p:nvPr/>
          </p:nvSpPr>
          <p:spPr bwMode="auto">
            <a:xfrm>
              <a:off x="2936" y="2699"/>
              <a:ext cx="209" cy="234"/>
            </a:xfrm>
            <a:custGeom>
              <a:avLst/>
              <a:gdLst>
                <a:gd name="T0" fmla="*/ 192 w 209"/>
                <a:gd name="T1" fmla="*/ 212 h 234"/>
                <a:gd name="T2" fmla="*/ 174 w 209"/>
                <a:gd name="T3" fmla="*/ 195 h 234"/>
                <a:gd name="T4" fmla="*/ 172 w 209"/>
                <a:gd name="T5" fmla="*/ 167 h 234"/>
                <a:gd name="T6" fmla="*/ 181 w 209"/>
                <a:gd name="T7" fmla="*/ 137 h 234"/>
                <a:gd name="T8" fmla="*/ 205 w 209"/>
                <a:gd name="T9" fmla="*/ 132 h 234"/>
                <a:gd name="T10" fmla="*/ 205 w 209"/>
                <a:gd name="T11" fmla="*/ 93 h 234"/>
                <a:gd name="T12" fmla="*/ 164 w 209"/>
                <a:gd name="T13" fmla="*/ 91 h 234"/>
                <a:gd name="T14" fmla="*/ 163 w 209"/>
                <a:gd name="T15" fmla="*/ 79 h 234"/>
                <a:gd name="T16" fmla="*/ 173 w 209"/>
                <a:gd name="T17" fmla="*/ 71 h 234"/>
                <a:gd name="T18" fmla="*/ 171 w 209"/>
                <a:gd name="T19" fmla="*/ 55 h 234"/>
                <a:gd name="T20" fmla="*/ 165 w 209"/>
                <a:gd name="T21" fmla="*/ 38 h 234"/>
                <a:gd name="T22" fmla="*/ 167 w 209"/>
                <a:gd name="T23" fmla="*/ 26 h 234"/>
                <a:gd name="T24" fmla="*/ 154 w 209"/>
                <a:gd name="T25" fmla="*/ 26 h 234"/>
                <a:gd name="T26" fmla="*/ 143 w 209"/>
                <a:gd name="T27" fmla="*/ 24 h 234"/>
                <a:gd name="T28" fmla="*/ 131 w 209"/>
                <a:gd name="T29" fmla="*/ 18 h 234"/>
                <a:gd name="T30" fmla="*/ 134 w 209"/>
                <a:gd name="T31" fmla="*/ 32 h 234"/>
                <a:gd name="T32" fmla="*/ 131 w 209"/>
                <a:gd name="T33" fmla="*/ 44 h 234"/>
                <a:gd name="T34" fmla="*/ 94 w 209"/>
                <a:gd name="T35" fmla="*/ 46 h 234"/>
                <a:gd name="T36" fmla="*/ 79 w 209"/>
                <a:gd name="T37" fmla="*/ 34 h 234"/>
                <a:gd name="T38" fmla="*/ 67 w 209"/>
                <a:gd name="T39" fmla="*/ 6 h 234"/>
                <a:gd name="T40" fmla="*/ 58 w 209"/>
                <a:gd name="T41" fmla="*/ 0 h 234"/>
                <a:gd name="T42" fmla="*/ 6 w 209"/>
                <a:gd name="T43" fmla="*/ 10 h 234"/>
                <a:gd name="T44" fmla="*/ 6 w 209"/>
                <a:gd name="T45" fmla="*/ 22 h 234"/>
                <a:gd name="T46" fmla="*/ 24 w 209"/>
                <a:gd name="T47" fmla="*/ 51 h 234"/>
                <a:gd name="T48" fmla="*/ 19 w 209"/>
                <a:gd name="T49" fmla="*/ 67 h 234"/>
                <a:gd name="T50" fmla="*/ 23 w 209"/>
                <a:gd name="T51" fmla="*/ 84 h 234"/>
                <a:gd name="T52" fmla="*/ 36 w 209"/>
                <a:gd name="T53" fmla="*/ 110 h 234"/>
                <a:gd name="T54" fmla="*/ 33 w 209"/>
                <a:gd name="T55" fmla="*/ 135 h 234"/>
                <a:gd name="T56" fmla="*/ 21 w 209"/>
                <a:gd name="T57" fmla="*/ 145 h 234"/>
                <a:gd name="T58" fmla="*/ 16 w 209"/>
                <a:gd name="T59" fmla="*/ 168 h 234"/>
                <a:gd name="T60" fmla="*/ 8 w 209"/>
                <a:gd name="T61" fmla="*/ 200 h 234"/>
                <a:gd name="T62" fmla="*/ 1 w 209"/>
                <a:gd name="T63" fmla="*/ 211 h 234"/>
                <a:gd name="T64" fmla="*/ 9 w 209"/>
                <a:gd name="T65" fmla="*/ 219 h 234"/>
                <a:gd name="T66" fmla="*/ 24 w 209"/>
                <a:gd name="T67" fmla="*/ 210 h 234"/>
                <a:gd name="T68" fmla="*/ 32 w 209"/>
                <a:gd name="T69" fmla="*/ 213 h 234"/>
                <a:gd name="T70" fmla="*/ 42 w 209"/>
                <a:gd name="T71" fmla="*/ 224 h 234"/>
                <a:gd name="T72" fmla="*/ 60 w 209"/>
                <a:gd name="T73" fmla="*/ 218 h 234"/>
                <a:gd name="T74" fmla="*/ 86 w 209"/>
                <a:gd name="T75" fmla="*/ 208 h 234"/>
                <a:gd name="T76" fmla="*/ 111 w 209"/>
                <a:gd name="T77" fmla="*/ 215 h 234"/>
                <a:gd name="T78" fmla="*/ 122 w 209"/>
                <a:gd name="T79" fmla="*/ 210 h 234"/>
                <a:gd name="T80" fmla="*/ 134 w 209"/>
                <a:gd name="T81" fmla="*/ 223 h 234"/>
                <a:gd name="T82" fmla="*/ 156 w 209"/>
                <a:gd name="T83" fmla="*/ 230 h 234"/>
                <a:gd name="T84" fmla="*/ 208 w 209"/>
                <a:gd name="T85" fmla="*/ 2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234">
                  <a:moveTo>
                    <a:pt x="208" y="219"/>
                  </a:moveTo>
                  <a:lnTo>
                    <a:pt x="198" y="215"/>
                  </a:lnTo>
                  <a:lnTo>
                    <a:pt x="192" y="212"/>
                  </a:lnTo>
                  <a:lnTo>
                    <a:pt x="184" y="205"/>
                  </a:lnTo>
                  <a:lnTo>
                    <a:pt x="179" y="201"/>
                  </a:lnTo>
                  <a:lnTo>
                    <a:pt x="174" y="195"/>
                  </a:lnTo>
                  <a:lnTo>
                    <a:pt x="173" y="192"/>
                  </a:lnTo>
                  <a:lnTo>
                    <a:pt x="172" y="178"/>
                  </a:lnTo>
                  <a:lnTo>
                    <a:pt x="172" y="167"/>
                  </a:lnTo>
                  <a:lnTo>
                    <a:pt x="171" y="150"/>
                  </a:lnTo>
                  <a:lnTo>
                    <a:pt x="170" y="136"/>
                  </a:lnTo>
                  <a:lnTo>
                    <a:pt x="181" y="137"/>
                  </a:lnTo>
                  <a:lnTo>
                    <a:pt x="189" y="136"/>
                  </a:lnTo>
                  <a:lnTo>
                    <a:pt x="199" y="134"/>
                  </a:lnTo>
                  <a:lnTo>
                    <a:pt x="205" y="132"/>
                  </a:lnTo>
                  <a:lnTo>
                    <a:pt x="205" y="122"/>
                  </a:lnTo>
                  <a:lnTo>
                    <a:pt x="205" y="113"/>
                  </a:lnTo>
                  <a:lnTo>
                    <a:pt x="205" y="93"/>
                  </a:lnTo>
                  <a:lnTo>
                    <a:pt x="186" y="94"/>
                  </a:lnTo>
                  <a:lnTo>
                    <a:pt x="168" y="94"/>
                  </a:lnTo>
                  <a:lnTo>
                    <a:pt x="164" y="91"/>
                  </a:lnTo>
                  <a:lnTo>
                    <a:pt x="162" y="88"/>
                  </a:lnTo>
                  <a:lnTo>
                    <a:pt x="162" y="84"/>
                  </a:lnTo>
                  <a:lnTo>
                    <a:pt x="163" y="79"/>
                  </a:lnTo>
                  <a:lnTo>
                    <a:pt x="166" y="78"/>
                  </a:lnTo>
                  <a:lnTo>
                    <a:pt x="170" y="74"/>
                  </a:lnTo>
                  <a:lnTo>
                    <a:pt x="173" y="71"/>
                  </a:lnTo>
                  <a:lnTo>
                    <a:pt x="174" y="65"/>
                  </a:lnTo>
                  <a:lnTo>
                    <a:pt x="172" y="60"/>
                  </a:lnTo>
                  <a:lnTo>
                    <a:pt x="171" y="55"/>
                  </a:lnTo>
                  <a:lnTo>
                    <a:pt x="167" y="50"/>
                  </a:lnTo>
                  <a:lnTo>
                    <a:pt x="166" y="44"/>
                  </a:lnTo>
                  <a:lnTo>
                    <a:pt x="165" y="38"/>
                  </a:lnTo>
                  <a:lnTo>
                    <a:pt x="166" y="32"/>
                  </a:lnTo>
                  <a:lnTo>
                    <a:pt x="167" y="28"/>
                  </a:lnTo>
                  <a:lnTo>
                    <a:pt x="167" y="26"/>
                  </a:lnTo>
                  <a:lnTo>
                    <a:pt x="164" y="22"/>
                  </a:lnTo>
                  <a:lnTo>
                    <a:pt x="162" y="20"/>
                  </a:lnTo>
                  <a:lnTo>
                    <a:pt x="154" y="26"/>
                  </a:lnTo>
                  <a:lnTo>
                    <a:pt x="150" y="27"/>
                  </a:lnTo>
                  <a:lnTo>
                    <a:pt x="148" y="27"/>
                  </a:lnTo>
                  <a:lnTo>
                    <a:pt x="143" y="24"/>
                  </a:lnTo>
                  <a:lnTo>
                    <a:pt x="139" y="20"/>
                  </a:lnTo>
                  <a:lnTo>
                    <a:pt x="134" y="17"/>
                  </a:lnTo>
                  <a:lnTo>
                    <a:pt x="131" y="18"/>
                  </a:lnTo>
                  <a:lnTo>
                    <a:pt x="130" y="22"/>
                  </a:lnTo>
                  <a:lnTo>
                    <a:pt x="131" y="26"/>
                  </a:lnTo>
                  <a:lnTo>
                    <a:pt x="134" y="32"/>
                  </a:lnTo>
                  <a:lnTo>
                    <a:pt x="135" y="36"/>
                  </a:lnTo>
                  <a:lnTo>
                    <a:pt x="134" y="40"/>
                  </a:lnTo>
                  <a:lnTo>
                    <a:pt x="131" y="44"/>
                  </a:lnTo>
                  <a:lnTo>
                    <a:pt x="112" y="47"/>
                  </a:lnTo>
                  <a:lnTo>
                    <a:pt x="99" y="46"/>
                  </a:lnTo>
                  <a:lnTo>
                    <a:pt x="94" y="46"/>
                  </a:lnTo>
                  <a:lnTo>
                    <a:pt x="86" y="43"/>
                  </a:lnTo>
                  <a:lnTo>
                    <a:pt x="83" y="40"/>
                  </a:lnTo>
                  <a:lnTo>
                    <a:pt x="79" y="34"/>
                  </a:lnTo>
                  <a:lnTo>
                    <a:pt x="76" y="29"/>
                  </a:lnTo>
                  <a:lnTo>
                    <a:pt x="74" y="23"/>
                  </a:lnTo>
                  <a:lnTo>
                    <a:pt x="67" y="6"/>
                  </a:lnTo>
                  <a:lnTo>
                    <a:pt x="64" y="2"/>
                  </a:lnTo>
                  <a:lnTo>
                    <a:pt x="62" y="1"/>
                  </a:lnTo>
                  <a:lnTo>
                    <a:pt x="58" y="0"/>
                  </a:lnTo>
                  <a:lnTo>
                    <a:pt x="47" y="2"/>
                  </a:lnTo>
                  <a:lnTo>
                    <a:pt x="28" y="6"/>
                  </a:lnTo>
                  <a:lnTo>
                    <a:pt x="6" y="10"/>
                  </a:lnTo>
                  <a:lnTo>
                    <a:pt x="0" y="11"/>
                  </a:lnTo>
                  <a:lnTo>
                    <a:pt x="1" y="15"/>
                  </a:lnTo>
                  <a:lnTo>
                    <a:pt x="6" y="22"/>
                  </a:lnTo>
                  <a:lnTo>
                    <a:pt x="10" y="30"/>
                  </a:lnTo>
                  <a:lnTo>
                    <a:pt x="18" y="42"/>
                  </a:lnTo>
                  <a:lnTo>
                    <a:pt x="24" y="51"/>
                  </a:lnTo>
                  <a:lnTo>
                    <a:pt x="26" y="56"/>
                  </a:lnTo>
                  <a:lnTo>
                    <a:pt x="25" y="61"/>
                  </a:lnTo>
                  <a:lnTo>
                    <a:pt x="19" y="67"/>
                  </a:lnTo>
                  <a:lnTo>
                    <a:pt x="19" y="71"/>
                  </a:lnTo>
                  <a:lnTo>
                    <a:pt x="19" y="76"/>
                  </a:lnTo>
                  <a:lnTo>
                    <a:pt x="23" y="84"/>
                  </a:lnTo>
                  <a:lnTo>
                    <a:pt x="29" y="91"/>
                  </a:lnTo>
                  <a:lnTo>
                    <a:pt x="34" y="102"/>
                  </a:lnTo>
                  <a:lnTo>
                    <a:pt x="36" y="110"/>
                  </a:lnTo>
                  <a:lnTo>
                    <a:pt x="36" y="118"/>
                  </a:lnTo>
                  <a:lnTo>
                    <a:pt x="35" y="125"/>
                  </a:lnTo>
                  <a:lnTo>
                    <a:pt x="33" y="135"/>
                  </a:lnTo>
                  <a:lnTo>
                    <a:pt x="29" y="138"/>
                  </a:lnTo>
                  <a:lnTo>
                    <a:pt x="26" y="142"/>
                  </a:lnTo>
                  <a:lnTo>
                    <a:pt x="21" y="145"/>
                  </a:lnTo>
                  <a:lnTo>
                    <a:pt x="18" y="149"/>
                  </a:lnTo>
                  <a:lnTo>
                    <a:pt x="18" y="158"/>
                  </a:lnTo>
                  <a:lnTo>
                    <a:pt x="16" y="168"/>
                  </a:lnTo>
                  <a:lnTo>
                    <a:pt x="15" y="185"/>
                  </a:lnTo>
                  <a:lnTo>
                    <a:pt x="12" y="194"/>
                  </a:lnTo>
                  <a:lnTo>
                    <a:pt x="8" y="200"/>
                  </a:lnTo>
                  <a:lnTo>
                    <a:pt x="2" y="206"/>
                  </a:lnTo>
                  <a:lnTo>
                    <a:pt x="1" y="209"/>
                  </a:lnTo>
                  <a:lnTo>
                    <a:pt x="1" y="211"/>
                  </a:lnTo>
                  <a:lnTo>
                    <a:pt x="4" y="219"/>
                  </a:lnTo>
                  <a:lnTo>
                    <a:pt x="5" y="219"/>
                  </a:lnTo>
                  <a:lnTo>
                    <a:pt x="9" y="219"/>
                  </a:lnTo>
                  <a:lnTo>
                    <a:pt x="14" y="217"/>
                  </a:lnTo>
                  <a:lnTo>
                    <a:pt x="20" y="213"/>
                  </a:lnTo>
                  <a:lnTo>
                    <a:pt x="24" y="210"/>
                  </a:lnTo>
                  <a:lnTo>
                    <a:pt x="28" y="209"/>
                  </a:lnTo>
                  <a:lnTo>
                    <a:pt x="31" y="210"/>
                  </a:lnTo>
                  <a:lnTo>
                    <a:pt x="32" y="213"/>
                  </a:lnTo>
                  <a:lnTo>
                    <a:pt x="32" y="218"/>
                  </a:lnTo>
                  <a:lnTo>
                    <a:pt x="37" y="223"/>
                  </a:lnTo>
                  <a:lnTo>
                    <a:pt x="42" y="224"/>
                  </a:lnTo>
                  <a:lnTo>
                    <a:pt x="47" y="223"/>
                  </a:lnTo>
                  <a:lnTo>
                    <a:pt x="51" y="222"/>
                  </a:lnTo>
                  <a:lnTo>
                    <a:pt x="60" y="218"/>
                  </a:lnTo>
                  <a:lnTo>
                    <a:pt x="69" y="212"/>
                  </a:lnTo>
                  <a:lnTo>
                    <a:pt x="77" y="209"/>
                  </a:lnTo>
                  <a:lnTo>
                    <a:pt x="86" y="208"/>
                  </a:lnTo>
                  <a:lnTo>
                    <a:pt x="94" y="209"/>
                  </a:lnTo>
                  <a:lnTo>
                    <a:pt x="101" y="212"/>
                  </a:lnTo>
                  <a:lnTo>
                    <a:pt x="111" y="215"/>
                  </a:lnTo>
                  <a:lnTo>
                    <a:pt x="119" y="216"/>
                  </a:lnTo>
                  <a:lnTo>
                    <a:pt x="119" y="213"/>
                  </a:lnTo>
                  <a:lnTo>
                    <a:pt x="122" y="210"/>
                  </a:lnTo>
                  <a:lnTo>
                    <a:pt x="124" y="212"/>
                  </a:lnTo>
                  <a:lnTo>
                    <a:pt x="128" y="218"/>
                  </a:lnTo>
                  <a:lnTo>
                    <a:pt x="134" y="223"/>
                  </a:lnTo>
                  <a:lnTo>
                    <a:pt x="144" y="226"/>
                  </a:lnTo>
                  <a:lnTo>
                    <a:pt x="152" y="229"/>
                  </a:lnTo>
                  <a:lnTo>
                    <a:pt x="156" y="230"/>
                  </a:lnTo>
                  <a:lnTo>
                    <a:pt x="164" y="233"/>
                  </a:lnTo>
                  <a:lnTo>
                    <a:pt x="171" y="232"/>
                  </a:lnTo>
                  <a:lnTo>
                    <a:pt x="208" y="219"/>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6" name="Freeform 254"/>
            <p:cNvSpPr>
              <a:spLocks/>
            </p:cNvSpPr>
            <p:nvPr/>
          </p:nvSpPr>
          <p:spPr bwMode="auto">
            <a:xfrm>
              <a:off x="2940" y="2907"/>
              <a:ext cx="246" cy="236"/>
            </a:xfrm>
            <a:custGeom>
              <a:avLst/>
              <a:gdLst>
                <a:gd name="T0" fmla="*/ 86 w 246"/>
                <a:gd name="T1" fmla="*/ 229 h 236"/>
                <a:gd name="T2" fmla="*/ 81 w 246"/>
                <a:gd name="T3" fmla="*/ 218 h 236"/>
                <a:gd name="T4" fmla="*/ 71 w 246"/>
                <a:gd name="T5" fmla="*/ 193 h 236"/>
                <a:gd name="T6" fmla="*/ 68 w 246"/>
                <a:gd name="T7" fmla="*/ 174 h 236"/>
                <a:gd name="T8" fmla="*/ 62 w 246"/>
                <a:gd name="T9" fmla="*/ 149 h 236"/>
                <a:gd name="T10" fmla="*/ 57 w 246"/>
                <a:gd name="T11" fmla="*/ 136 h 236"/>
                <a:gd name="T12" fmla="*/ 60 w 246"/>
                <a:gd name="T13" fmla="*/ 134 h 236"/>
                <a:gd name="T14" fmla="*/ 65 w 246"/>
                <a:gd name="T15" fmla="*/ 131 h 236"/>
                <a:gd name="T16" fmla="*/ 62 w 246"/>
                <a:gd name="T17" fmla="*/ 125 h 236"/>
                <a:gd name="T18" fmla="*/ 55 w 246"/>
                <a:gd name="T19" fmla="*/ 119 h 236"/>
                <a:gd name="T20" fmla="*/ 40 w 246"/>
                <a:gd name="T21" fmla="*/ 99 h 236"/>
                <a:gd name="T22" fmla="*/ 32 w 246"/>
                <a:gd name="T23" fmla="*/ 79 h 236"/>
                <a:gd name="T24" fmla="*/ 22 w 246"/>
                <a:gd name="T25" fmla="*/ 63 h 236"/>
                <a:gd name="T26" fmla="*/ 10 w 246"/>
                <a:gd name="T27" fmla="*/ 49 h 236"/>
                <a:gd name="T28" fmla="*/ 7 w 246"/>
                <a:gd name="T29" fmla="*/ 31 h 236"/>
                <a:gd name="T30" fmla="*/ 0 w 246"/>
                <a:gd name="T31" fmla="*/ 11 h 236"/>
                <a:gd name="T32" fmla="*/ 5 w 246"/>
                <a:gd name="T33" fmla="*/ 11 h 236"/>
                <a:gd name="T34" fmla="*/ 16 w 246"/>
                <a:gd name="T35" fmla="*/ 5 h 236"/>
                <a:gd name="T36" fmla="*/ 24 w 246"/>
                <a:gd name="T37" fmla="*/ 1 h 236"/>
                <a:gd name="T38" fmla="*/ 28 w 246"/>
                <a:gd name="T39" fmla="*/ 5 h 236"/>
                <a:gd name="T40" fmla="*/ 33 w 246"/>
                <a:gd name="T41" fmla="*/ 15 h 236"/>
                <a:gd name="T42" fmla="*/ 43 w 246"/>
                <a:gd name="T43" fmla="*/ 15 h 236"/>
                <a:gd name="T44" fmla="*/ 56 w 246"/>
                <a:gd name="T45" fmla="*/ 10 h 236"/>
                <a:gd name="T46" fmla="*/ 73 w 246"/>
                <a:gd name="T47" fmla="*/ 1 h 236"/>
                <a:gd name="T48" fmla="*/ 90 w 246"/>
                <a:gd name="T49" fmla="*/ 1 h 236"/>
                <a:gd name="T50" fmla="*/ 107 w 246"/>
                <a:gd name="T51" fmla="*/ 7 h 236"/>
                <a:gd name="T52" fmla="*/ 115 w 246"/>
                <a:gd name="T53" fmla="*/ 5 h 236"/>
                <a:gd name="T54" fmla="*/ 120 w 246"/>
                <a:gd name="T55" fmla="*/ 4 h 236"/>
                <a:gd name="T56" fmla="*/ 130 w 246"/>
                <a:gd name="T57" fmla="*/ 15 h 236"/>
                <a:gd name="T58" fmla="*/ 148 w 246"/>
                <a:gd name="T59" fmla="*/ 21 h 236"/>
                <a:gd name="T60" fmla="*/ 160 w 246"/>
                <a:gd name="T61" fmla="*/ 25 h 236"/>
                <a:gd name="T62" fmla="*/ 204 w 246"/>
                <a:gd name="T63" fmla="*/ 11 h 236"/>
                <a:gd name="T64" fmla="*/ 208 w 246"/>
                <a:gd name="T65" fmla="*/ 9 h 236"/>
                <a:gd name="T66" fmla="*/ 222 w 246"/>
                <a:gd name="T67" fmla="*/ 6 h 236"/>
                <a:gd name="T68" fmla="*/ 232 w 246"/>
                <a:gd name="T69" fmla="*/ 7 h 236"/>
                <a:gd name="T70" fmla="*/ 240 w 246"/>
                <a:gd name="T71" fmla="*/ 11 h 236"/>
                <a:gd name="T72" fmla="*/ 244 w 246"/>
                <a:gd name="T73" fmla="*/ 15 h 236"/>
                <a:gd name="T74" fmla="*/ 244 w 246"/>
                <a:gd name="T75" fmla="*/ 23 h 236"/>
                <a:gd name="T76" fmla="*/ 239 w 246"/>
                <a:gd name="T77" fmla="*/ 26 h 236"/>
                <a:gd name="T78" fmla="*/ 230 w 246"/>
                <a:gd name="T79" fmla="*/ 26 h 236"/>
                <a:gd name="T80" fmla="*/ 221 w 246"/>
                <a:gd name="T81" fmla="*/ 27 h 236"/>
                <a:gd name="T82" fmla="*/ 208 w 246"/>
                <a:gd name="T83" fmla="*/ 34 h 236"/>
                <a:gd name="T84" fmla="*/ 199 w 246"/>
                <a:gd name="T85" fmla="*/ 29 h 236"/>
                <a:gd name="T86" fmla="*/ 178 w 246"/>
                <a:gd name="T87" fmla="*/ 37 h 236"/>
                <a:gd name="T88" fmla="*/ 162 w 246"/>
                <a:gd name="T89" fmla="*/ 42 h 236"/>
                <a:gd name="T90" fmla="*/ 151 w 246"/>
                <a:gd name="T91" fmla="*/ 96 h 236"/>
                <a:gd name="T92" fmla="*/ 154 w 246"/>
                <a:gd name="T93" fmla="*/ 191 h 236"/>
                <a:gd name="T94" fmla="*/ 158 w 246"/>
                <a:gd name="T95" fmla="*/ 196 h 236"/>
                <a:gd name="T96" fmla="*/ 159 w 246"/>
                <a:gd name="T97" fmla="*/ 199 h 236"/>
                <a:gd name="T98" fmla="*/ 153 w 246"/>
                <a:gd name="T99" fmla="*/ 206 h 236"/>
                <a:gd name="T100" fmla="*/ 151 w 246"/>
                <a:gd name="T101" fmla="*/ 222 h 236"/>
                <a:gd name="T102" fmla="*/ 147 w 246"/>
                <a:gd name="T103" fmla="*/ 228 h 236"/>
                <a:gd name="T104" fmla="*/ 134 w 246"/>
                <a:gd name="T105" fmla="*/ 234 h 236"/>
                <a:gd name="T106" fmla="*/ 123 w 246"/>
                <a:gd name="T107" fmla="*/ 234 h 236"/>
                <a:gd name="T108" fmla="*/ 118 w 246"/>
                <a:gd name="T109" fmla="*/ 228 h 236"/>
                <a:gd name="T110" fmla="*/ 116 w 246"/>
                <a:gd name="T111" fmla="*/ 220 h 236"/>
                <a:gd name="T112" fmla="*/ 110 w 246"/>
                <a:gd name="T113" fmla="*/ 219 h 236"/>
                <a:gd name="T114" fmla="*/ 106 w 246"/>
                <a:gd name="T115" fmla="*/ 224 h 236"/>
                <a:gd name="T116" fmla="*/ 104 w 246"/>
                <a:gd name="T117" fmla="*/ 232 h 236"/>
                <a:gd name="T118" fmla="*/ 90 w 246"/>
                <a:gd name="T119" fmla="*/ 23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236">
                  <a:moveTo>
                    <a:pt x="90" y="234"/>
                  </a:moveTo>
                  <a:lnTo>
                    <a:pt x="86" y="229"/>
                  </a:lnTo>
                  <a:lnTo>
                    <a:pt x="83" y="224"/>
                  </a:lnTo>
                  <a:lnTo>
                    <a:pt x="81" y="218"/>
                  </a:lnTo>
                  <a:lnTo>
                    <a:pt x="77" y="204"/>
                  </a:lnTo>
                  <a:lnTo>
                    <a:pt x="71" y="193"/>
                  </a:lnTo>
                  <a:lnTo>
                    <a:pt x="69" y="185"/>
                  </a:lnTo>
                  <a:lnTo>
                    <a:pt x="68" y="174"/>
                  </a:lnTo>
                  <a:lnTo>
                    <a:pt x="65" y="158"/>
                  </a:lnTo>
                  <a:lnTo>
                    <a:pt x="62" y="149"/>
                  </a:lnTo>
                  <a:lnTo>
                    <a:pt x="59" y="144"/>
                  </a:lnTo>
                  <a:lnTo>
                    <a:pt x="57" y="136"/>
                  </a:lnTo>
                  <a:lnTo>
                    <a:pt x="57" y="134"/>
                  </a:lnTo>
                  <a:lnTo>
                    <a:pt x="60" y="134"/>
                  </a:lnTo>
                  <a:lnTo>
                    <a:pt x="62" y="133"/>
                  </a:lnTo>
                  <a:lnTo>
                    <a:pt x="65" y="131"/>
                  </a:lnTo>
                  <a:lnTo>
                    <a:pt x="64" y="128"/>
                  </a:lnTo>
                  <a:lnTo>
                    <a:pt x="62" y="125"/>
                  </a:lnTo>
                  <a:lnTo>
                    <a:pt x="59" y="123"/>
                  </a:lnTo>
                  <a:lnTo>
                    <a:pt x="55" y="119"/>
                  </a:lnTo>
                  <a:lnTo>
                    <a:pt x="48" y="109"/>
                  </a:lnTo>
                  <a:lnTo>
                    <a:pt x="40" y="99"/>
                  </a:lnTo>
                  <a:lnTo>
                    <a:pt x="37" y="91"/>
                  </a:lnTo>
                  <a:lnTo>
                    <a:pt x="32" y="79"/>
                  </a:lnTo>
                  <a:lnTo>
                    <a:pt x="29" y="71"/>
                  </a:lnTo>
                  <a:lnTo>
                    <a:pt x="22" y="63"/>
                  </a:lnTo>
                  <a:lnTo>
                    <a:pt x="18" y="57"/>
                  </a:lnTo>
                  <a:lnTo>
                    <a:pt x="10" y="49"/>
                  </a:lnTo>
                  <a:lnTo>
                    <a:pt x="8" y="41"/>
                  </a:lnTo>
                  <a:lnTo>
                    <a:pt x="7" y="31"/>
                  </a:lnTo>
                  <a:lnTo>
                    <a:pt x="4" y="18"/>
                  </a:lnTo>
                  <a:lnTo>
                    <a:pt x="0" y="11"/>
                  </a:lnTo>
                  <a:lnTo>
                    <a:pt x="1" y="11"/>
                  </a:lnTo>
                  <a:lnTo>
                    <a:pt x="5" y="11"/>
                  </a:lnTo>
                  <a:lnTo>
                    <a:pt x="10" y="9"/>
                  </a:lnTo>
                  <a:lnTo>
                    <a:pt x="16" y="5"/>
                  </a:lnTo>
                  <a:lnTo>
                    <a:pt x="20" y="2"/>
                  </a:lnTo>
                  <a:lnTo>
                    <a:pt x="24" y="1"/>
                  </a:lnTo>
                  <a:lnTo>
                    <a:pt x="27" y="2"/>
                  </a:lnTo>
                  <a:lnTo>
                    <a:pt x="28" y="5"/>
                  </a:lnTo>
                  <a:lnTo>
                    <a:pt x="28" y="10"/>
                  </a:lnTo>
                  <a:lnTo>
                    <a:pt x="33" y="15"/>
                  </a:lnTo>
                  <a:lnTo>
                    <a:pt x="38" y="16"/>
                  </a:lnTo>
                  <a:lnTo>
                    <a:pt x="43" y="15"/>
                  </a:lnTo>
                  <a:lnTo>
                    <a:pt x="47" y="14"/>
                  </a:lnTo>
                  <a:lnTo>
                    <a:pt x="56" y="10"/>
                  </a:lnTo>
                  <a:lnTo>
                    <a:pt x="65" y="4"/>
                  </a:lnTo>
                  <a:lnTo>
                    <a:pt x="73" y="1"/>
                  </a:lnTo>
                  <a:lnTo>
                    <a:pt x="82" y="0"/>
                  </a:lnTo>
                  <a:lnTo>
                    <a:pt x="90" y="1"/>
                  </a:lnTo>
                  <a:lnTo>
                    <a:pt x="97" y="4"/>
                  </a:lnTo>
                  <a:lnTo>
                    <a:pt x="107" y="7"/>
                  </a:lnTo>
                  <a:lnTo>
                    <a:pt x="115" y="8"/>
                  </a:lnTo>
                  <a:lnTo>
                    <a:pt x="115" y="5"/>
                  </a:lnTo>
                  <a:lnTo>
                    <a:pt x="118" y="2"/>
                  </a:lnTo>
                  <a:lnTo>
                    <a:pt x="120" y="4"/>
                  </a:lnTo>
                  <a:lnTo>
                    <a:pt x="124" y="10"/>
                  </a:lnTo>
                  <a:lnTo>
                    <a:pt x="130" y="15"/>
                  </a:lnTo>
                  <a:lnTo>
                    <a:pt x="140" y="18"/>
                  </a:lnTo>
                  <a:lnTo>
                    <a:pt x="148" y="21"/>
                  </a:lnTo>
                  <a:lnTo>
                    <a:pt x="152" y="22"/>
                  </a:lnTo>
                  <a:lnTo>
                    <a:pt x="160" y="25"/>
                  </a:lnTo>
                  <a:lnTo>
                    <a:pt x="167" y="24"/>
                  </a:lnTo>
                  <a:lnTo>
                    <a:pt x="204" y="11"/>
                  </a:lnTo>
                  <a:lnTo>
                    <a:pt x="203" y="11"/>
                  </a:lnTo>
                  <a:lnTo>
                    <a:pt x="208" y="9"/>
                  </a:lnTo>
                  <a:lnTo>
                    <a:pt x="213" y="8"/>
                  </a:lnTo>
                  <a:lnTo>
                    <a:pt x="222" y="6"/>
                  </a:lnTo>
                  <a:lnTo>
                    <a:pt x="228" y="6"/>
                  </a:lnTo>
                  <a:lnTo>
                    <a:pt x="232" y="7"/>
                  </a:lnTo>
                  <a:lnTo>
                    <a:pt x="236" y="9"/>
                  </a:lnTo>
                  <a:lnTo>
                    <a:pt x="240" y="11"/>
                  </a:lnTo>
                  <a:lnTo>
                    <a:pt x="242" y="13"/>
                  </a:lnTo>
                  <a:lnTo>
                    <a:pt x="244" y="15"/>
                  </a:lnTo>
                  <a:lnTo>
                    <a:pt x="245" y="17"/>
                  </a:lnTo>
                  <a:lnTo>
                    <a:pt x="244" y="23"/>
                  </a:lnTo>
                  <a:lnTo>
                    <a:pt x="242" y="26"/>
                  </a:lnTo>
                  <a:lnTo>
                    <a:pt x="239" y="26"/>
                  </a:lnTo>
                  <a:lnTo>
                    <a:pt x="234" y="26"/>
                  </a:lnTo>
                  <a:lnTo>
                    <a:pt x="230" y="26"/>
                  </a:lnTo>
                  <a:lnTo>
                    <a:pt x="226" y="23"/>
                  </a:lnTo>
                  <a:lnTo>
                    <a:pt x="221" y="27"/>
                  </a:lnTo>
                  <a:lnTo>
                    <a:pt x="212" y="33"/>
                  </a:lnTo>
                  <a:lnTo>
                    <a:pt x="208" y="34"/>
                  </a:lnTo>
                  <a:lnTo>
                    <a:pt x="203" y="31"/>
                  </a:lnTo>
                  <a:lnTo>
                    <a:pt x="199" y="29"/>
                  </a:lnTo>
                  <a:lnTo>
                    <a:pt x="189" y="33"/>
                  </a:lnTo>
                  <a:lnTo>
                    <a:pt x="178" y="37"/>
                  </a:lnTo>
                  <a:lnTo>
                    <a:pt x="171" y="40"/>
                  </a:lnTo>
                  <a:lnTo>
                    <a:pt x="162" y="42"/>
                  </a:lnTo>
                  <a:lnTo>
                    <a:pt x="163" y="96"/>
                  </a:lnTo>
                  <a:lnTo>
                    <a:pt x="151" y="96"/>
                  </a:lnTo>
                  <a:lnTo>
                    <a:pt x="153" y="186"/>
                  </a:lnTo>
                  <a:lnTo>
                    <a:pt x="154" y="191"/>
                  </a:lnTo>
                  <a:lnTo>
                    <a:pt x="156" y="194"/>
                  </a:lnTo>
                  <a:lnTo>
                    <a:pt x="158" y="196"/>
                  </a:lnTo>
                  <a:lnTo>
                    <a:pt x="160" y="198"/>
                  </a:lnTo>
                  <a:lnTo>
                    <a:pt x="159" y="199"/>
                  </a:lnTo>
                  <a:lnTo>
                    <a:pt x="156" y="200"/>
                  </a:lnTo>
                  <a:lnTo>
                    <a:pt x="153" y="206"/>
                  </a:lnTo>
                  <a:lnTo>
                    <a:pt x="151" y="213"/>
                  </a:lnTo>
                  <a:lnTo>
                    <a:pt x="151" y="222"/>
                  </a:lnTo>
                  <a:lnTo>
                    <a:pt x="150" y="224"/>
                  </a:lnTo>
                  <a:lnTo>
                    <a:pt x="147" y="228"/>
                  </a:lnTo>
                  <a:lnTo>
                    <a:pt x="138" y="233"/>
                  </a:lnTo>
                  <a:lnTo>
                    <a:pt x="134" y="234"/>
                  </a:lnTo>
                  <a:lnTo>
                    <a:pt x="127" y="235"/>
                  </a:lnTo>
                  <a:lnTo>
                    <a:pt x="123" y="234"/>
                  </a:lnTo>
                  <a:lnTo>
                    <a:pt x="120" y="232"/>
                  </a:lnTo>
                  <a:lnTo>
                    <a:pt x="118" y="228"/>
                  </a:lnTo>
                  <a:lnTo>
                    <a:pt x="118" y="224"/>
                  </a:lnTo>
                  <a:lnTo>
                    <a:pt x="116" y="220"/>
                  </a:lnTo>
                  <a:lnTo>
                    <a:pt x="115" y="219"/>
                  </a:lnTo>
                  <a:lnTo>
                    <a:pt x="110" y="219"/>
                  </a:lnTo>
                  <a:lnTo>
                    <a:pt x="108" y="219"/>
                  </a:lnTo>
                  <a:lnTo>
                    <a:pt x="106" y="224"/>
                  </a:lnTo>
                  <a:lnTo>
                    <a:pt x="106" y="228"/>
                  </a:lnTo>
                  <a:lnTo>
                    <a:pt x="104" y="232"/>
                  </a:lnTo>
                  <a:lnTo>
                    <a:pt x="98" y="233"/>
                  </a:lnTo>
                  <a:lnTo>
                    <a:pt x="90" y="23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7" name="Freeform 255"/>
            <p:cNvSpPr>
              <a:spLocks/>
            </p:cNvSpPr>
            <p:nvPr/>
          </p:nvSpPr>
          <p:spPr bwMode="auto">
            <a:xfrm>
              <a:off x="3213" y="3122"/>
              <a:ext cx="40" cy="41"/>
            </a:xfrm>
            <a:custGeom>
              <a:avLst/>
              <a:gdLst>
                <a:gd name="T0" fmla="*/ 18 w 40"/>
                <a:gd name="T1" fmla="*/ 9 h 41"/>
                <a:gd name="T2" fmla="*/ 13 w 40"/>
                <a:gd name="T3" fmla="*/ 12 h 41"/>
                <a:gd name="T4" fmla="*/ 8 w 40"/>
                <a:gd name="T5" fmla="*/ 15 h 41"/>
                <a:gd name="T6" fmla="*/ 3 w 40"/>
                <a:gd name="T7" fmla="*/ 20 h 41"/>
                <a:gd name="T8" fmla="*/ 2 w 40"/>
                <a:gd name="T9" fmla="*/ 23 h 41"/>
                <a:gd name="T10" fmla="*/ 0 w 40"/>
                <a:gd name="T11" fmla="*/ 26 h 41"/>
                <a:gd name="T12" fmla="*/ 0 w 40"/>
                <a:gd name="T13" fmla="*/ 29 h 41"/>
                <a:gd name="T14" fmla="*/ 1 w 40"/>
                <a:gd name="T15" fmla="*/ 34 h 41"/>
                <a:gd name="T16" fmla="*/ 4 w 40"/>
                <a:gd name="T17" fmla="*/ 38 h 41"/>
                <a:gd name="T18" fmla="*/ 8 w 40"/>
                <a:gd name="T19" fmla="*/ 40 h 41"/>
                <a:gd name="T20" fmla="*/ 12 w 40"/>
                <a:gd name="T21" fmla="*/ 40 h 41"/>
                <a:gd name="T22" fmla="*/ 13 w 40"/>
                <a:gd name="T23" fmla="*/ 40 h 41"/>
                <a:gd name="T24" fmla="*/ 17 w 40"/>
                <a:gd name="T25" fmla="*/ 39 h 41"/>
                <a:gd name="T26" fmla="*/ 26 w 40"/>
                <a:gd name="T27" fmla="*/ 36 h 41"/>
                <a:gd name="T28" fmla="*/ 31 w 40"/>
                <a:gd name="T29" fmla="*/ 33 h 41"/>
                <a:gd name="T30" fmla="*/ 35 w 40"/>
                <a:gd name="T31" fmla="*/ 29 h 41"/>
                <a:gd name="T32" fmla="*/ 37 w 40"/>
                <a:gd name="T33" fmla="*/ 25 h 41"/>
                <a:gd name="T34" fmla="*/ 39 w 40"/>
                <a:gd name="T35" fmla="*/ 20 h 41"/>
                <a:gd name="T36" fmla="*/ 39 w 40"/>
                <a:gd name="T37" fmla="*/ 15 h 41"/>
                <a:gd name="T38" fmla="*/ 39 w 40"/>
                <a:gd name="T39" fmla="*/ 10 h 41"/>
                <a:gd name="T40" fmla="*/ 39 w 40"/>
                <a:gd name="T41" fmla="*/ 4 h 41"/>
                <a:gd name="T42" fmla="*/ 35 w 40"/>
                <a:gd name="T43" fmla="*/ 1 h 41"/>
                <a:gd name="T44" fmla="*/ 30 w 40"/>
                <a:gd name="T45" fmla="*/ 0 h 41"/>
                <a:gd name="T46" fmla="*/ 26 w 40"/>
                <a:gd name="T47" fmla="*/ 2 h 41"/>
                <a:gd name="T48" fmla="*/ 23 w 40"/>
                <a:gd name="T49" fmla="*/ 4 h 41"/>
                <a:gd name="T50" fmla="*/ 19 w 40"/>
                <a:gd name="T51" fmla="*/ 8 h 41"/>
                <a:gd name="T52" fmla="*/ 18 w 40"/>
                <a:gd name="T53"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18" y="9"/>
                  </a:moveTo>
                  <a:lnTo>
                    <a:pt x="13" y="12"/>
                  </a:lnTo>
                  <a:lnTo>
                    <a:pt x="8" y="15"/>
                  </a:lnTo>
                  <a:lnTo>
                    <a:pt x="3" y="20"/>
                  </a:lnTo>
                  <a:lnTo>
                    <a:pt x="2" y="23"/>
                  </a:lnTo>
                  <a:lnTo>
                    <a:pt x="0" y="26"/>
                  </a:lnTo>
                  <a:lnTo>
                    <a:pt x="0" y="29"/>
                  </a:lnTo>
                  <a:lnTo>
                    <a:pt x="1" y="34"/>
                  </a:lnTo>
                  <a:lnTo>
                    <a:pt x="4" y="38"/>
                  </a:lnTo>
                  <a:lnTo>
                    <a:pt x="8" y="40"/>
                  </a:lnTo>
                  <a:lnTo>
                    <a:pt x="12" y="40"/>
                  </a:lnTo>
                  <a:lnTo>
                    <a:pt x="13" y="40"/>
                  </a:lnTo>
                  <a:lnTo>
                    <a:pt x="17" y="39"/>
                  </a:lnTo>
                  <a:lnTo>
                    <a:pt x="26" y="36"/>
                  </a:lnTo>
                  <a:lnTo>
                    <a:pt x="31" y="33"/>
                  </a:lnTo>
                  <a:lnTo>
                    <a:pt x="35" y="29"/>
                  </a:lnTo>
                  <a:lnTo>
                    <a:pt x="37" y="25"/>
                  </a:lnTo>
                  <a:lnTo>
                    <a:pt x="39" y="20"/>
                  </a:lnTo>
                  <a:lnTo>
                    <a:pt x="39" y="15"/>
                  </a:lnTo>
                  <a:lnTo>
                    <a:pt x="39" y="10"/>
                  </a:lnTo>
                  <a:lnTo>
                    <a:pt x="39" y="4"/>
                  </a:lnTo>
                  <a:lnTo>
                    <a:pt x="35" y="1"/>
                  </a:lnTo>
                  <a:lnTo>
                    <a:pt x="30" y="0"/>
                  </a:lnTo>
                  <a:lnTo>
                    <a:pt x="26" y="2"/>
                  </a:lnTo>
                  <a:lnTo>
                    <a:pt x="23" y="4"/>
                  </a:lnTo>
                  <a:lnTo>
                    <a:pt x="19" y="8"/>
                  </a:lnTo>
                  <a:lnTo>
                    <a:pt x="18" y="9"/>
                  </a:lnTo>
                </a:path>
              </a:pathLst>
            </a:custGeom>
            <a:gradFill rotWithShape="0">
              <a:gsLst>
                <a:gs pos="0">
                  <a:srgbClr val="00CCFF">
                    <a:gamma/>
                    <a:shade val="46275"/>
                    <a:invGamma/>
                  </a:srgbClr>
                </a:gs>
                <a:gs pos="100000">
                  <a:srgbClr val="00CCFF"/>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8" name="Freeform 256"/>
            <p:cNvSpPr>
              <a:spLocks/>
            </p:cNvSpPr>
            <p:nvPr/>
          </p:nvSpPr>
          <p:spPr bwMode="auto">
            <a:xfrm>
              <a:off x="3030" y="3004"/>
              <a:ext cx="265" cy="247"/>
            </a:xfrm>
            <a:custGeom>
              <a:avLst/>
              <a:gdLst>
                <a:gd name="T0" fmla="*/ 220 w 265"/>
                <a:gd name="T1" fmla="*/ 174 h 247"/>
                <a:gd name="T2" fmla="*/ 208 w 265"/>
                <a:gd name="T3" fmla="*/ 199 h 247"/>
                <a:gd name="T4" fmla="*/ 189 w 265"/>
                <a:gd name="T5" fmla="*/ 211 h 247"/>
                <a:gd name="T6" fmla="*/ 166 w 265"/>
                <a:gd name="T7" fmla="*/ 228 h 247"/>
                <a:gd name="T8" fmla="*/ 148 w 265"/>
                <a:gd name="T9" fmla="*/ 229 h 247"/>
                <a:gd name="T10" fmla="*/ 137 w 265"/>
                <a:gd name="T11" fmla="*/ 235 h 247"/>
                <a:gd name="T12" fmla="*/ 116 w 265"/>
                <a:gd name="T13" fmla="*/ 233 h 247"/>
                <a:gd name="T14" fmla="*/ 99 w 265"/>
                <a:gd name="T15" fmla="*/ 235 h 247"/>
                <a:gd name="T16" fmla="*/ 82 w 265"/>
                <a:gd name="T17" fmla="*/ 244 h 247"/>
                <a:gd name="T18" fmla="*/ 65 w 265"/>
                <a:gd name="T19" fmla="*/ 239 h 247"/>
                <a:gd name="T20" fmla="*/ 50 w 265"/>
                <a:gd name="T21" fmla="*/ 238 h 247"/>
                <a:gd name="T22" fmla="*/ 41 w 265"/>
                <a:gd name="T23" fmla="*/ 231 h 247"/>
                <a:gd name="T24" fmla="*/ 37 w 265"/>
                <a:gd name="T25" fmla="*/ 216 h 247"/>
                <a:gd name="T26" fmla="*/ 41 w 265"/>
                <a:gd name="T27" fmla="*/ 209 h 247"/>
                <a:gd name="T28" fmla="*/ 31 w 265"/>
                <a:gd name="T29" fmla="*/ 193 h 247"/>
                <a:gd name="T30" fmla="*/ 18 w 265"/>
                <a:gd name="T31" fmla="*/ 161 h 247"/>
                <a:gd name="T32" fmla="*/ 0 w 265"/>
                <a:gd name="T33" fmla="*/ 134 h 247"/>
                <a:gd name="T34" fmla="*/ 14 w 265"/>
                <a:gd name="T35" fmla="*/ 131 h 247"/>
                <a:gd name="T36" fmla="*/ 18 w 265"/>
                <a:gd name="T37" fmla="*/ 119 h 247"/>
                <a:gd name="T38" fmla="*/ 26 w 265"/>
                <a:gd name="T39" fmla="*/ 120 h 247"/>
                <a:gd name="T40" fmla="*/ 30 w 265"/>
                <a:gd name="T41" fmla="*/ 131 h 247"/>
                <a:gd name="T42" fmla="*/ 43 w 265"/>
                <a:gd name="T43" fmla="*/ 133 h 247"/>
                <a:gd name="T44" fmla="*/ 59 w 265"/>
                <a:gd name="T45" fmla="*/ 124 h 247"/>
                <a:gd name="T46" fmla="*/ 62 w 265"/>
                <a:gd name="T47" fmla="*/ 105 h 247"/>
                <a:gd name="T48" fmla="*/ 68 w 265"/>
                <a:gd name="T49" fmla="*/ 99 h 247"/>
                <a:gd name="T50" fmla="*/ 82 w 265"/>
                <a:gd name="T51" fmla="*/ 97 h 247"/>
                <a:gd name="T52" fmla="*/ 94 w 265"/>
                <a:gd name="T53" fmla="*/ 87 h 247"/>
                <a:gd name="T54" fmla="*/ 104 w 265"/>
                <a:gd name="T55" fmla="*/ 68 h 247"/>
                <a:gd name="T56" fmla="*/ 120 w 265"/>
                <a:gd name="T57" fmla="*/ 62 h 247"/>
                <a:gd name="T58" fmla="*/ 141 w 265"/>
                <a:gd name="T59" fmla="*/ 69 h 247"/>
                <a:gd name="T60" fmla="*/ 156 w 265"/>
                <a:gd name="T61" fmla="*/ 61 h 247"/>
                <a:gd name="T62" fmla="*/ 166 w 265"/>
                <a:gd name="T63" fmla="*/ 44 h 247"/>
                <a:gd name="T64" fmla="*/ 195 w 265"/>
                <a:gd name="T65" fmla="*/ 12 h 247"/>
                <a:gd name="T66" fmla="*/ 208 w 265"/>
                <a:gd name="T67" fmla="*/ 0 h 247"/>
                <a:gd name="T68" fmla="*/ 229 w 265"/>
                <a:gd name="T69" fmla="*/ 5 h 247"/>
                <a:gd name="T70" fmla="*/ 242 w 265"/>
                <a:gd name="T71" fmla="*/ 4 h 247"/>
                <a:gd name="T72" fmla="*/ 242 w 265"/>
                <a:gd name="T73" fmla="*/ 18 h 247"/>
                <a:gd name="T74" fmla="*/ 248 w 265"/>
                <a:gd name="T75" fmla="*/ 47 h 247"/>
                <a:gd name="T76" fmla="*/ 255 w 265"/>
                <a:gd name="T77" fmla="*/ 67 h 247"/>
                <a:gd name="T78" fmla="*/ 249 w 265"/>
                <a:gd name="T79" fmla="*/ 70 h 247"/>
                <a:gd name="T80" fmla="*/ 242 w 265"/>
                <a:gd name="T81" fmla="*/ 64 h 247"/>
                <a:gd name="T82" fmla="*/ 236 w 265"/>
                <a:gd name="T83" fmla="*/ 73 h 247"/>
                <a:gd name="T84" fmla="*/ 238 w 265"/>
                <a:gd name="T85" fmla="*/ 85 h 247"/>
                <a:gd name="T86" fmla="*/ 246 w 265"/>
                <a:gd name="T87" fmla="*/ 86 h 247"/>
                <a:gd name="T88" fmla="*/ 250 w 265"/>
                <a:gd name="T89" fmla="*/ 75 h 247"/>
                <a:gd name="T90" fmla="*/ 264 w 265"/>
                <a:gd name="T91" fmla="*/ 81 h 247"/>
                <a:gd name="T92" fmla="*/ 262 w 265"/>
                <a:gd name="T93" fmla="*/ 100 h 247"/>
                <a:gd name="T94" fmla="*/ 256 w 265"/>
                <a:gd name="T95" fmla="*/ 112 h 247"/>
                <a:gd name="T96" fmla="*/ 241 w 265"/>
                <a:gd name="T97" fmla="*/ 137 h 247"/>
                <a:gd name="T98" fmla="*/ 213 w 265"/>
                <a:gd name="T99" fmla="*/ 143 h 247"/>
                <a:gd name="T100" fmla="*/ 217 w 265"/>
                <a:gd name="T101" fmla="*/ 129 h 247"/>
                <a:gd name="T102" fmla="*/ 213 w 265"/>
                <a:gd name="T103" fmla="*/ 115 h 247"/>
                <a:gd name="T104" fmla="*/ 201 w 265"/>
                <a:gd name="T105" fmla="*/ 119 h 247"/>
                <a:gd name="T106" fmla="*/ 191 w 265"/>
                <a:gd name="T107" fmla="*/ 126 h 247"/>
                <a:gd name="T108" fmla="*/ 180 w 265"/>
                <a:gd name="T109" fmla="*/ 137 h 247"/>
                <a:gd name="T110" fmla="*/ 179 w 265"/>
                <a:gd name="T111" fmla="*/ 147 h 247"/>
                <a:gd name="T112" fmla="*/ 189 w 265"/>
                <a:gd name="T113" fmla="*/ 154 h 247"/>
                <a:gd name="T114" fmla="*/ 204 w 265"/>
                <a:gd name="T115" fmla="*/ 150 h 247"/>
                <a:gd name="T116" fmla="*/ 231 w 265"/>
                <a:gd name="T117" fmla="*/ 15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247">
                  <a:moveTo>
                    <a:pt x="231" y="156"/>
                  </a:moveTo>
                  <a:lnTo>
                    <a:pt x="225" y="166"/>
                  </a:lnTo>
                  <a:lnTo>
                    <a:pt x="220" y="174"/>
                  </a:lnTo>
                  <a:lnTo>
                    <a:pt x="215" y="182"/>
                  </a:lnTo>
                  <a:lnTo>
                    <a:pt x="213" y="188"/>
                  </a:lnTo>
                  <a:lnTo>
                    <a:pt x="208" y="199"/>
                  </a:lnTo>
                  <a:lnTo>
                    <a:pt x="202" y="202"/>
                  </a:lnTo>
                  <a:lnTo>
                    <a:pt x="198" y="207"/>
                  </a:lnTo>
                  <a:lnTo>
                    <a:pt x="189" y="211"/>
                  </a:lnTo>
                  <a:lnTo>
                    <a:pt x="181" y="215"/>
                  </a:lnTo>
                  <a:lnTo>
                    <a:pt x="175" y="221"/>
                  </a:lnTo>
                  <a:lnTo>
                    <a:pt x="166" y="228"/>
                  </a:lnTo>
                  <a:lnTo>
                    <a:pt x="161" y="232"/>
                  </a:lnTo>
                  <a:lnTo>
                    <a:pt x="156" y="232"/>
                  </a:lnTo>
                  <a:lnTo>
                    <a:pt x="148" y="229"/>
                  </a:lnTo>
                  <a:lnTo>
                    <a:pt x="144" y="230"/>
                  </a:lnTo>
                  <a:lnTo>
                    <a:pt x="141" y="232"/>
                  </a:lnTo>
                  <a:lnTo>
                    <a:pt x="137" y="235"/>
                  </a:lnTo>
                  <a:lnTo>
                    <a:pt x="130" y="236"/>
                  </a:lnTo>
                  <a:lnTo>
                    <a:pt x="123" y="234"/>
                  </a:lnTo>
                  <a:lnTo>
                    <a:pt x="116" y="233"/>
                  </a:lnTo>
                  <a:lnTo>
                    <a:pt x="109" y="232"/>
                  </a:lnTo>
                  <a:lnTo>
                    <a:pt x="104" y="233"/>
                  </a:lnTo>
                  <a:lnTo>
                    <a:pt x="99" y="235"/>
                  </a:lnTo>
                  <a:lnTo>
                    <a:pt x="91" y="242"/>
                  </a:lnTo>
                  <a:lnTo>
                    <a:pt x="86" y="243"/>
                  </a:lnTo>
                  <a:lnTo>
                    <a:pt x="82" y="244"/>
                  </a:lnTo>
                  <a:lnTo>
                    <a:pt x="78" y="246"/>
                  </a:lnTo>
                  <a:lnTo>
                    <a:pt x="72" y="245"/>
                  </a:lnTo>
                  <a:lnTo>
                    <a:pt x="65" y="239"/>
                  </a:lnTo>
                  <a:lnTo>
                    <a:pt x="62" y="238"/>
                  </a:lnTo>
                  <a:lnTo>
                    <a:pt x="56" y="237"/>
                  </a:lnTo>
                  <a:lnTo>
                    <a:pt x="50" y="238"/>
                  </a:lnTo>
                  <a:lnTo>
                    <a:pt x="47" y="237"/>
                  </a:lnTo>
                  <a:lnTo>
                    <a:pt x="44" y="235"/>
                  </a:lnTo>
                  <a:lnTo>
                    <a:pt x="41" y="231"/>
                  </a:lnTo>
                  <a:lnTo>
                    <a:pt x="40" y="227"/>
                  </a:lnTo>
                  <a:lnTo>
                    <a:pt x="39" y="219"/>
                  </a:lnTo>
                  <a:lnTo>
                    <a:pt x="37" y="216"/>
                  </a:lnTo>
                  <a:lnTo>
                    <a:pt x="34" y="214"/>
                  </a:lnTo>
                  <a:lnTo>
                    <a:pt x="36" y="209"/>
                  </a:lnTo>
                  <a:lnTo>
                    <a:pt x="41" y="209"/>
                  </a:lnTo>
                  <a:lnTo>
                    <a:pt x="41" y="208"/>
                  </a:lnTo>
                  <a:lnTo>
                    <a:pt x="36" y="201"/>
                  </a:lnTo>
                  <a:lnTo>
                    <a:pt x="31" y="193"/>
                  </a:lnTo>
                  <a:lnTo>
                    <a:pt x="29" y="187"/>
                  </a:lnTo>
                  <a:lnTo>
                    <a:pt x="20" y="168"/>
                  </a:lnTo>
                  <a:lnTo>
                    <a:pt x="18" y="161"/>
                  </a:lnTo>
                  <a:lnTo>
                    <a:pt x="12" y="152"/>
                  </a:lnTo>
                  <a:lnTo>
                    <a:pt x="5" y="141"/>
                  </a:lnTo>
                  <a:lnTo>
                    <a:pt x="0" y="134"/>
                  </a:lnTo>
                  <a:lnTo>
                    <a:pt x="1" y="134"/>
                  </a:lnTo>
                  <a:lnTo>
                    <a:pt x="8" y="132"/>
                  </a:lnTo>
                  <a:lnTo>
                    <a:pt x="14" y="131"/>
                  </a:lnTo>
                  <a:lnTo>
                    <a:pt x="16" y="128"/>
                  </a:lnTo>
                  <a:lnTo>
                    <a:pt x="16" y="124"/>
                  </a:lnTo>
                  <a:lnTo>
                    <a:pt x="18" y="119"/>
                  </a:lnTo>
                  <a:lnTo>
                    <a:pt x="20" y="118"/>
                  </a:lnTo>
                  <a:lnTo>
                    <a:pt x="24" y="119"/>
                  </a:lnTo>
                  <a:lnTo>
                    <a:pt x="26" y="120"/>
                  </a:lnTo>
                  <a:lnTo>
                    <a:pt x="27" y="123"/>
                  </a:lnTo>
                  <a:lnTo>
                    <a:pt x="28" y="127"/>
                  </a:lnTo>
                  <a:lnTo>
                    <a:pt x="30" y="131"/>
                  </a:lnTo>
                  <a:lnTo>
                    <a:pt x="32" y="134"/>
                  </a:lnTo>
                  <a:lnTo>
                    <a:pt x="36" y="135"/>
                  </a:lnTo>
                  <a:lnTo>
                    <a:pt x="43" y="133"/>
                  </a:lnTo>
                  <a:lnTo>
                    <a:pt x="47" y="132"/>
                  </a:lnTo>
                  <a:lnTo>
                    <a:pt x="56" y="127"/>
                  </a:lnTo>
                  <a:lnTo>
                    <a:pt x="59" y="124"/>
                  </a:lnTo>
                  <a:lnTo>
                    <a:pt x="60" y="122"/>
                  </a:lnTo>
                  <a:lnTo>
                    <a:pt x="61" y="113"/>
                  </a:lnTo>
                  <a:lnTo>
                    <a:pt x="62" y="105"/>
                  </a:lnTo>
                  <a:lnTo>
                    <a:pt x="65" y="101"/>
                  </a:lnTo>
                  <a:lnTo>
                    <a:pt x="67" y="99"/>
                  </a:lnTo>
                  <a:lnTo>
                    <a:pt x="68" y="99"/>
                  </a:lnTo>
                  <a:lnTo>
                    <a:pt x="73" y="99"/>
                  </a:lnTo>
                  <a:lnTo>
                    <a:pt x="78" y="98"/>
                  </a:lnTo>
                  <a:lnTo>
                    <a:pt x="82" y="97"/>
                  </a:lnTo>
                  <a:lnTo>
                    <a:pt x="88" y="95"/>
                  </a:lnTo>
                  <a:lnTo>
                    <a:pt x="92" y="92"/>
                  </a:lnTo>
                  <a:lnTo>
                    <a:pt x="94" y="87"/>
                  </a:lnTo>
                  <a:lnTo>
                    <a:pt x="96" y="84"/>
                  </a:lnTo>
                  <a:lnTo>
                    <a:pt x="101" y="73"/>
                  </a:lnTo>
                  <a:lnTo>
                    <a:pt x="104" y="68"/>
                  </a:lnTo>
                  <a:lnTo>
                    <a:pt x="109" y="64"/>
                  </a:lnTo>
                  <a:lnTo>
                    <a:pt x="113" y="62"/>
                  </a:lnTo>
                  <a:lnTo>
                    <a:pt x="120" y="62"/>
                  </a:lnTo>
                  <a:lnTo>
                    <a:pt x="132" y="66"/>
                  </a:lnTo>
                  <a:lnTo>
                    <a:pt x="136" y="68"/>
                  </a:lnTo>
                  <a:lnTo>
                    <a:pt x="141" y="69"/>
                  </a:lnTo>
                  <a:lnTo>
                    <a:pt x="145" y="69"/>
                  </a:lnTo>
                  <a:lnTo>
                    <a:pt x="153" y="66"/>
                  </a:lnTo>
                  <a:lnTo>
                    <a:pt x="156" y="61"/>
                  </a:lnTo>
                  <a:lnTo>
                    <a:pt x="158" y="57"/>
                  </a:lnTo>
                  <a:lnTo>
                    <a:pt x="163" y="49"/>
                  </a:lnTo>
                  <a:lnTo>
                    <a:pt x="166" y="44"/>
                  </a:lnTo>
                  <a:lnTo>
                    <a:pt x="174" y="34"/>
                  </a:lnTo>
                  <a:lnTo>
                    <a:pt x="186" y="20"/>
                  </a:lnTo>
                  <a:lnTo>
                    <a:pt x="195" y="12"/>
                  </a:lnTo>
                  <a:lnTo>
                    <a:pt x="201" y="5"/>
                  </a:lnTo>
                  <a:lnTo>
                    <a:pt x="206" y="0"/>
                  </a:lnTo>
                  <a:lnTo>
                    <a:pt x="208" y="0"/>
                  </a:lnTo>
                  <a:lnTo>
                    <a:pt x="214" y="1"/>
                  </a:lnTo>
                  <a:lnTo>
                    <a:pt x="221" y="4"/>
                  </a:lnTo>
                  <a:lnTo>
                    <a:pt x="229" y="5"/>
                  </a:lnTo>
                  <a:lnTo>
                    <a:pt x="235" y="3"/>
                  </a:lnTo>
                  <a:lnTo>
                    <a:pt x="241" y="3"/>
                  </a:lnTo>
                  <a:lnTo>
                    <a:pt x="242" y="4"/>
                  </a:lnTo>
                  <a:lnTo>
                    <a:pt x="242" y="5"/>
                  </a:lnTo>
                  <a:lnTo>
                    <a:pt x="242" y="10"/>
                  </a:lnTo>
                  <a:lnTo>
                    <a:pt x="242" y="18"/>
                  </a:lnTo>
                  <a:lnTo>
                    <a:pt x="243" y="28"/>
                  </a:lnTo>
                  <a:lnTo>
                    <a:pt x="247" y="41"/>
                  </a:lnTo>
                  <a:lnTo>
                    <a:pt x="248" y="47"/>
                  </a:lnTo>
                  <a:lnTo>
                    <a:pt x="252" y="55"/>
                  </a:lnTo>
                  <a:lnTo>
                    <a:pt x="254" y="61"/>
                  </a:lnTo>
                  <a:lnTo>
                    <a:pt x="255" y="67"/>
                  </a:lnTo>
                  <a:lnTo>
                    <a:pt x="254" y="72"/>
                  </a:lnTo>
                  <a:lnTo>
                    <a:pt x="251" y="74"/>
                  </a:lnTo>
                  <a:lnTo>
                    <a:pt x="249" y="70"/>
                  </a:lnTo>
                  <a:lnTo>
                    <a:pt x="248" y="69"/>
                  </a:lnTo>
                  <a:lnTo>
                    <a:pt x="245" y="67"/>
                  </a:lnTo>
                  <a:lnTo>
                    <a:pt x="242" y="64"/>
                  </a:lnTo>
                  <a:lnTo>
                    <a:pt x="238" y="69"/>
                  </a:lnTo>
                  <a:lnTo>
                    <a:pt x="237" y="70"/>
                  </a:lnTo>
                  <a:lnTo>
                    <a:pt x="236" y="73"/>
                  </a:lnTo>
                  <a:lnTo>
                    <a:pt x="235" y="75"/>
                  </a:lnTo>
                  <a:lnTo>
                    <a:pt x="236" y="79"/>
                  </a:lnTo>
                  <a:lnTo>
                    <a:pt x="238" y="85"/>
                  </a:lnTo>
                  <a:lnTo>
                    <a:pt x="242" y="86"/>
                  </a:lnTo>
                  <a:lnTo>
                    <a:pt x="243" y="86"/>
                  </a:lnTo>
                  <a:lnTo>
                    <a:pt x="246" y="86"/>
                  </a:lnTo>
                  <a:lnTo>
                    <a:pt x="248" y="83"/>
                  </a:lnTo>
                  <a:lnTo>
                    <a:pt x="251" y="79"/>
                  </a:lnTo>
                  <a:lnTo>
                    <a:pt x="250" y="75"/>
                  </a:lnTo>
                  <a:lnTo>
                    <a:pt x="250" y="70"/>
                  </a:lnTo>
                  <a:lnTo>
                    <a:pt x="251" y="76"/>
                  </a:lnTo>
                  <a:lnTo>
                    <a:pt x="264" y="81"/>
                  </a:lnTo>
                  <a:lnTo>
                    <a:pt x="264" y="86"/>
                  </a:lnTo>
                  <a:lnTo>
                    <a:pt x="264" y="93"/>
                  </a:lnTo>
                  <a:lnTo>
                    <a:pt x="262" y="100"/>
                  </a:lnTo>
                  <a:lnTo>
                    <a:pt x="260" y="103"/>
                  </a:lnTo>
                  <a:lnTo>
                    <a:pt x="258" y="106"/>
                  </a:lnTo>
                  <a:lnTo>
                    <a:pt x="256" y="112"/>
                  </a:lnTo>
                  <a:lnTo>
                    <a:pt x="253" y="119"/>
                  </a:lnTo>
                  <a:lnTo>
                    <a:pt x="245" y="130"/>
                  </a:lnTo>
                  <a:lnTo>
                    <a:pt x="241" y="137"/>
                  </a:lnTo>
                  <a:lnTo>
                    <a:pt x="237" y="143"/>
                  </a:lnTo>
                  <a:lnTo>
                    <a:pt x="231" y="156"/>
                  </a:lnTo>
                  <a:lnTo>
                    <a:pt x="213" y="143"/>
                  </a:lnTo>
                  <a:lnTo>
                    <a:pt x="215" y="139"/>
                  </a:lnTo>
                  <a:lnTo>
                    <a:pt x="217" y="134"/>
                  </a:lnTo>
                  <a:lnTo>
                    <a:pt x="217" y="129"/>
                  </a:lnTo>
                  <a:lnTo>
                    <a:pt x="217" y="124"/>
                  </a:lnTo>
                  <a:lnTo>
                    <a:pt x="216" y="119"/>
                  </a:lnTo>
                  <a:lnTo>
                    <a:pt x="213" y="115"/>
                  </a:lnTo>
                  <a:lnTo>
                    <a:pt x="208" y="113"/>
                  </a:lnTo>
                  <a:lnTo>
                    <a:pt x="203" y="116"/>
                  </a:lnTo>
                  <a:lnTo>
                    <a:pt x="201" y="119"/>
                  </a:lnTo>
                  <a:lnTo>
                    <a:pt x="197" y="122"/>
                  </a:lnTo>
                  <a:lnTo>
                    <a:pt x="196" y="123"/>
                  </a:lnTo>
                  <a:lnTo>
                    <a:pt x="191" y="126"/>
                  </a:lnTo>
                  <a:lnTo>
                    <a:pt x="186" y="130"/>
                  </a:lnTo>
                  <a:lnTo>
                    <a:pt x="181" y="135"/>
                  </a:lnTo>
                  <a:lnTo>
                    <a:pt x="180" y="137"/>
                  </a:lnTo>
                  <a:lnTo>
                    <a:pt x="179" y="141"/>
                  </a:lnTo>
                  <a:lnTo>
                    <a:pt x="178" y="144"/>
                  </a:lnTo>
                  <a:lnTo>
                    <a:pt x="179" y="147"/>
                  </a:lnTo>
                  <a:lnTo>
                    <a:pt x="182" y="151"/>
                  </a:lnTo>
                  <a:lnTo>
                    <a:pt x="186" y="153"/>
                  </a:lnTo>
                  <a:lnTo>
                    <a:pt x="189" y="154"/>
                  </a:lnTo>
                  <a:lnTo>
                    <a:pt x="191" y="153"/>
                  </a:lnTo>
                  <a:lnTo>
                    <a:pt x="196" y="153"/>
                  </a:lnTo>
                  <a:lnTo>
                    <a:pt x="204" y="150"/>
                  </a:lnTo>
                  <a:lnTo>
                    <a:pt x="209" y="147"/>
                  </a:lnTo>
                  <a:lnTo>
                    <a:pt x="214" y="143"/>
                  </a:lnTo>
                  <a:lnTo>
                    <a:pt x="231" y="156"/>
                  </a:lnTo>
                </a:path>
              </a:pathLst>
            </a:custGeom>
            <a:gradFill rotWithShape="0">
              <a:gsLst>
                <a:gs pos="0">
                  <a:srgbClr val="00CCFF">
                    <a:gamma/>
                    <a:shade val="46275"/>
                    <a:invGamma/>
                  </a:srgbClr>
                </a:gs>
                <a:gs pos="100000">
                  <a:srgbClr val="00CCFF"/>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29" name="Freeform 257"/>
            <p:cNvSpPr>
              <a:spLocks/>
            </p:cNvSpPr>
            <p:nvPr/>
          </p:nvSpPr>
          <p:spPr bwMode="auto">
            <a:xfrm>
              <a:off x="3030" y="3004"/>
              <a:ext cx="271" cy="253"/>
            </a:xfrm>
            <a:custGeom>
              <a:avLst/>
              <a:gdLst>
                <a:gd name="T0" fmla="*/ 225 w 271"/>
                <a:gd name="T1" fmla="*/ 178 h 253"/>
                <a:gd name="T2" fmla="*/ 213 w 271"/>
                <a:gd name="T3" fmla="*/ 204 h 253"/>
                <a:gd name="T4" fmla="*/ 193 w 271"/>
                <a:gd name="T5" fmla="*/ 216 h 253"/>
                <a:gd name="T6" fmla="*/ 170 w 271"/>
                <a:gd name="T7" fmla="*/ 234 h 253"/>
                <a:gd name="T8" fmla="*/ 151 w 271"/>
                <a:gd name="T9" fmla="*/ 235 h 253"/>
                <a:gd name="T10" fmla="*/ 140 w 271"/>
                <a:gd name="T11" fmla="*/ 241 h 253"/>
                <a:gd name="T12" fmla="*/ 119 w 271"/>
                <a:gd name="T13" fmla="*/ 239 h 253"/>
                <a:gd name="T14" fmla="*/ 101 w 271"/>
                <a:gd name="T15" fmla="*/ 241 h 253"/>
                <a:gd name="T16" fmla="*/ 84 w 271"/>
                <a:gd name="T17" fmla="*/ 250 h 253"/>
                <a:gd name="T18" fmla="*/ 66 w 271"/>
                <a:gd name="T19" fmla="*/ 245 h 253"/>
                <a:gd name="T20" fmla="*/ 51 w 271"/>
                <a:gd name="T21" fmla="*/ 244 h 253"/>
                <a:gd name="T22" fmla="*/ 42 w 271"/>
                <a:gd name="T23" fmla="*/ 237 h 253"/>
                <a:gd name="T24" fmla="*/ 38 w 271"/>
                <a:gd name="T25" fmla="*/ 221 h 253"/>
                <a:gd name="T26" fmla="*/ 42 w 271"/>
                <a:gd name="T27" fmla="*/ 214 h 253"/>
                <a:gd name="T28" fmla="*/ 32 w 271"/>
                <a:gd name="T29" fmla="*/ 198 h 253"/>
                <a:gd name="T30" fmla="*/ 18 w 271"/>
                <a:gd name="T31" fmla="*/ 165 h 253"/>
                <a:gd name="T32" fmla="*/ 0 w 271"/>
                <a:gd name="T33" fmla="*/ 137 h 253"/>
                <a:gd name="T34" fmla="*/ 14 w 271"/>
                <a:gd name="T35" fmla="*/ 134 h 253"/>
                <a:gd name="T36" fmla="*/ 18 w 271"/>
                <a:gd name="T37" fmla="*/ 122 h 253"/>
                <a:gd name="T38" fmla="*/ 27 w 271"/>
                <a:gd name="T39" fmla="*/ 123 h 253"/>
                <a:gd name="T40" fmla="*/ 31 w 271"/>
                <a:gd name="T41" fmla="*/ 134 h 253"/>
                <a:gd name="T42" fmla="*/ 44 w 271"/>
                <a:gd name="T43" fmla="*/ 136 h 253"/>
                <a:gd name="T44" fmla="*/ 60 w 271"/>
                <a:gd name="T45" fmla="*/ 127 h 253"/>
                <a:gd name="T46" fmla="*/ 63 w 271"/>
                <a:gd name="T47" fmla="*/ 108 h 253"/>
                <a:gd name="T48" fmla="*/ 70 w 271"/>
                <a:gd name="T49" fmla="*/ 101 h 253"/>
                <a:gd name="T50" fmla="*/ 84 w 271"/>
                <a:gd name="T51" fmla="*/ 99 h 253"/>
                <a:gd name="T52" fmla="*/ 96 w 271"/>
                <a:gd name="T53" fmla="*/ 89 h 253"/>
                <a:gd name="T54" fmla="*/ 106 w 271"/>
                <a:gd name="T55" fmla="*/ 70 h 253"/>
                <a:gd name="T56" fmla="*/ 123 w 271"/>
                <a:gd name="T57" fmla="*/ 64 h 253"/>
                <a:gd name="T58" fmla="*/ 144 w 271"/>
                <a:gd name="T59" fmla="*/ 71 h 253"/>
                <a:gd name="T60" fmla="*/ 160 w 271"/>
                <a:gd name="T61" fmla="*/ 62 h 253"/>
                <a:gd name="T62" fmla="*/ 170 w 271"/>
                <a:gd name="T63" fmla="*/ 45 h 253"/>
                <a:gd name="T64" fmla="*/ 199 w 271"/>
                <a:gd name="T65" fmla="*/ 12 h 253"/>
                <a:gd name="T66" fmla="*/ 213 w 271"/>
                <a:gd name="T67" fmla="*/ 0 h 253"/>
                <a:gd name="T68" fmla="*/ 234 w 271"/>
                <a:gd name="T69" fmla="*/ 5 h 253"/>
                <a:gd name="T70" fmla="*/ 248 w 271"/>
                <a:gd name="T71" fmla="*/ 4 h 253"/>
                <a:gd name="T72" fmla="*/ 247 w 271"/>
                <a:gd name="T73" fmla="*/ 18 h 253"/>
                <a:gd name="T74" fmla="*/ 254 w 271"/>
                <a:gd name="T75" fmla="*/ 48 h 253"/>
                <a:gd name="T76" fmla="*/ 261 w 271"/>
                <a:gd name="T77" fmla="*/ 69 h 253"/>
                <a:gd name="T78" fmla="*/ 255 w 271"/>
                <a:gd name="T79" fmla="*/ 72 h 253"/>
                <a:gd name="T80" fmla="*/ 247 w 271"/>
                <a:gd name="T81" fmla="*/ 66 h 253"/>
                <a:gd name="T82" fmla="*/ 241 w 271"/>
                <a:gd name="T83" fmla="*/ 75 h 253"/>
                <a:gd name="T84" fmla="*/ 243 w 271"/>
                <a:gd name="T85" fmla="*/ 87 h 253"/>
                <a:gd name="T86" fmla="*/ 252 w 271"/>
                <a:gd name="T87" fmla="*/ 88 h 253"/>
                <a:gd name="T88" fmla="*/ 256 w 271"/>
                <a:gd name="T89" fmla="*/ 77 h 253"/>
                <a:gd name="T90" fmla="*/ 270 w 271"/>
                <a:gd name="T91" fmla="*/ 83 h 253"/>
                <a:gd name="T92" fmla="*/ 268 w 271"/>
                <a:gd name="T93" fmla="*/ 102 h 253"/>
                <a:gd name="T94" fmla="*/ 262 w 271"/>
                <a:gd name="T95" fmla="*/ 115 h 253"/>
                <a:gd name="T96" fmla="*/ 246 w 271"/>
                <a:gd name="T97" fmla="*/ 14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253">
                  <a:moveTo>
                    <a:pt x="236" y="160"/>
                  </a:moveTo>
                  <a:lnTo>
                    <a:pt x="230" y="170"/>
                  </a:lnTo>
                  <a:lnTo>
                    <a:pt x="225" y="178"/>
                  </a:lnTo>
                  <a:lnTo>
                    <a:pt x="220" y="186"/>
                  </a:lnTo>
                  <a:lnTo>
                    <a:pt x="218" y="193"/>
                  </a:lnTo>
                  <a:lnTo>
                    <a:pt x="213" y="204"/>
                  </a:lnTo>
                  <a:lnTo>
                    <a:pt x="207" y="207"/>
                  </a:lnTo>
                  <a:lnTo>
                    <a:pt x="203" y="212"/>
                  </a:lnTo>
                  <a:lnTo>
                    <a:pt x="193" y="216"/>
                  </a:lnTo>
                  <a:lnTo>
                    <a:pt x="185" y="220"/>
                  </a:lnTo>
                  <a:lnTo>
                    <a:pt x="179" y="226"/>
                  </a:lnTo>
                  <a:lnTo>
                    <a:pt x="170" y="234"/>
                  </a:lnTo>
                  <a:lnTo>
                    <a:pt x="165" y="238"/>
                  </a:lnTo>
                  <a:lnTo>
                    <a:pt x="160" y="238"/>
                  </a:lnTo>
                  <a:lnTo>
                    <a:pt x="151" y="235"/>
                  </a:lnTo>
                  <a:lnTo>
                    <a:pt x="147" y="236"/>
                  </a:lnTo>
                  <a:lnTo>
                    <a:pt x="144" y="238"/>
                  </a:lnTo>
                  <a:lnTo>
                    <a:pt x="140" y="241"/>
                  </a:lnTo>
                  <a:lnTo>
                    <a:pt x="133" y="242"/>
                  </a:lnTo>
                  <a:lnTo>
                    <a:pt x="126" y="240"/>
                  </a:lnTo>
                  <a:lnTo>
                    <a:pt x="119" y="239"/>
                  </a:lnTo>
                  <a:lnTo>
                    <a:pt x="111" y="238"/>
                  </a:lnTo>
                  <a:lnTo>
                    <a:pt x="106" y="239"/>
                  </a:lnTo>
                  <a:lnTo>
                    <a:pt x="101" y="241"/>
                  </a:lnTo>
                  <a:lnTo>
                    <a:pt x="93" y="248"/>
                  </a:lnTo>
                  <a:lnTo>
                    <a:pt x="88" y="249"/>
                  </a:lnTo>
                  <a:lnTo>
                    <a:pt x="84" y="250"/>
                  </a:lnTo>
                  <a:lnTo>
                    <a:pt x="80" y="252"/>
                  </a:lnTo>
                  <a:lnTo>
                    <a:pt x="74" y="251"/>
                  </a:lnTo>
                  <a:lnTo>
                    <a:pt x="66" y="245"/>
                  </a:lnTo>
                  <a:lnTo>
                    <a:pt x="63" y="244"/>
                  </a:lnTo>
                  <a:lnTo>
                    <a:pt x="57" y="243"/>
                  </a:lnTo>
                  <a:lnTo>
                    <a:pt x="51" y="244"/>
                  </a:lnTo>
                  <a:lnTo>
                    <a:pt x="48" y="243"/>
                  </a:lnTo>
                  <a:lnTo>
                    <a:pt x="45" y="241"/>
                  </a:lnTo>
                  <a:lnTo>
                    <a:pt x="42" y="237"/>
                  </a:lnTo>
                  <a:lnTo>
                    <a:pt x="41" y="233"/>
                  </a:lnTo>
                  <a:lnTo>
                    <a:pt x="40" y="224"/>
                  </a:lnTo>
                  <a:lnTo>
                    <a:pt x="38" y="221"/>
                  </a:lnTo>
                  <a:lnTo>
                    <a:pt x="35" y="219"/>
                  </a:lnTo>
                  <a:lnTo>
                    <a:pt x="37" y="214"/>
                  </a:lnTo>
                  <a:lnTo>
                    <a:pt x="42" y="214"/>
                  </a:lnTo>
                  <a:lnTo>
                    <a:pt x="42" y="213"/>
                  </a:lnTo>
                  <a:lnTo>
                    <a:pt x="37" y="206"/>
                  </a:lnTo>
                  <a:lnTo>
                    <a:pt x="32" y="198"/>
                  </a:lnTo>
                  <a:lnTo>
                    <a:pt x="30" y="192"/>
                  </a:lnTo>
                  <a:lnTo>
                    <a:pt x="20" y="172"/>
                  </a:lnTo>
                  <a:lnTo>
                    <a:pt x="18" y="165"/>
                  </a:lnTo>
                  <a:lnTo>
                    <a:pt x="12" y="156"/>
                  </a:lnTo>
                  <a:lnTo>
                    <a:pt x="5" y="144"/>
                  </a:lnTo>
                  <a:lnTo>
                    <a:pt x="0" y="137"/>
                  </a:lnTo>
                  <a:lnTo>
                    <a:pt x="1" y="137"/>
                  </a:lnTo>
                  <a:lnTo>
                    <a:pt x="8" y="135"/>
                  </a:lnTo>
                  <a:lnTo>
                    <a:pt x="14" y="134"/>
                  </a:lnTo>
                  <a:lnTo>
                    <a:pt x="16" y="131"/>
                  </a:lnTo>
                  <a:lnTo>
                    <a:pt x="16" y="127"/>
                  </a:lnTo>
                  <a:lnTo>
                    <a:pt x="18" y="122"/>
                  </a:lnTo>
                  <a:lnTo>
                    <a:pt x="20" y="121"/>
                  </a:lnTo>
                  <a:lnTo>
                    <a:pt x="25" y="122"/>
                  </a:lnTo>
                  <a:lnTo>
                    <a:pt x="27" y="123"/>
                  </a:lnTo>
                  <a:lnTo>
                    <a:pt x="28" y="126"/>
                  </a:lnTo>
                  <a:lnTo>
                    <a:pt x="29" y="130"/>
                  </a:lnTo>
                  <a:lnTo>
                    <a:pt x="31" y="134"/>
                  </a:lnTo>
                  <a:lnTo>
                    <a:pt x="33" y="137"/>
                  </a:lnTo>
                  <a:lnTo>
                    <a:pt x="37" y="138"/>
                  </a:lnTo>
                  <a:lnTo>
                    <a:pt x="44" y="136"/>
                  </a:lnTo>
                  <a:lnTo>
                    <a:pt x="48" y="135"/>
                  </a:lnTo>
                  <a:lnTo>
                    <a:pt x="57" y="130"/>
                  </a:lnTo>
                  <a:lnTo>
                    <a:pt x="60" y="127"/>
                  </a:lnTo>
                  <a:lnTo>
                    <a:pt x="61" y="125"/>
                  </a:lnTo>
                  <a:lnTo>
                    <a:pt x="62" y="116"/>
                  </a:lnTo>
                  <a:lnTo>
                    <a:pt x="63" y="108"/>
                  </a:lnTo>
                  <a:lnTo>
                    <a:pt x="66" y="103"/>
                  </a:lnTo>
                  <a:lnTo>
                    <a:pt x="69" y="101"/>
                  </a:lnTo>
                  <a:lnTo>
                    <a:pt x="70" y="101"/>
                  </a:lnTo>
                  <a:lnTo>
                    <a:pt x="75" y="101"/>
                  </a:lnTo>
                  <a:lnTo>
                    <a:pt x="80" y="100"/>
                  </a:lnTo>
                  <a:lnTo>
                    <a:pt x="84" y="99"/>
                  </a:lnTo>
                  <a:lnTo>
                    <a:pt x="90" y="97"/>
                  </a:lnTo>
                  <a:lnTo>
                    <a:pt x="94" y="94"/>
                  </a:lnTo>
                  <a:lnTo>
                    <a:pt x="96" y="89"/>
                  </a:lnTo>
                  <a:lnTo>
                    <a:pt x="98" y="86"/>
                  </a:lnTo>
                  <a:lnTo>
                    <a:pt x="103" y="75"/>
                  </a:lnTo>
                  <a:lnTo>
                    <a:pt x="106" y="70"/>
                  </a:lnTo>
                  <a:lnTo>
                    <a:pt x="111" y="66"/>
                  </a:lnTo>
                  <a:lnTo>
                    <a:pt x="116" y="64"/>
                  </a:lnTo>
                  <a:lnTo>
                    <a:pt x="123" y="64"/>
                  </a:lnTo>
                  <a:lnTo>
                    <a:pt x="135" y="68"/>
                  </a:lnTo>
                  <a:lnTo>
                    <a:pt x="139" y="70"/>
                  </a:lnTo>
                  <a:lnTo>
                    <a:pt x="144" y="71"/>
                  </a:lnTo>
                  <a:lnTo>
                    <a:pt x="148" y="71"/>
                  </a:lnTo>
                  <a:lnTo>
                    <a:pt x="156" y="68"/>
                  </a:lnTo>
                  <a:lnTo>
                    <a:pt x="160" y="62"/>
                  </a:lnTo>
                  <a:lnTo>
                    <a:pt x="162" y="58"/>
                  </a:lnTo>
                  <a:lnTo>
                    <a:pt x="167" y="50"/>
                  </a:lnTo>
                  <a:lnTo>
                    <a:pt x="170" y="45"/>
                  </a:lnTo>
                  <a:lnTo>
                    <a:pt x="178" y="35"/>
                  </a:lnTo>
                  <a:lnTo>
                    <a:pt x="190" y="20"/>
                  </a:lnTo>
                  <a:lnTo>
                    <a:pt x="199" y="12"/>
                  </a:lnTo>
                  <a:lnTo>
                    <a:pt x="206" y="5"/>
                  </a:lnTo>
                  <a:lnTo>
                    <a:pt x="211" y="0"/>
                  </a:lnTo>
                  <a:lnTo>
                    <a:pt x="213" y="0"/>
                  </a:lnTo>
                  <a:lnTo>
                    <a:pt x="219" y="1"/>
                  </a:lnTo>
                  <a:lnTo>
                    <a:pt x="226" y="4"/>
                  </a:lnTo>
                  <a:lnTo>
                    <a:pt x="234" y="5"/>
                  </a:lnTo>
                  <a:lnTo>
                    <a:pt x="240" y="3"/>
                  </a:lnTo>
                  <a:lnTo>
                    <a:pt x="246" y="3"/>
                  </a:lnTo>
                  <a:lnTo>
                    <a:pt x="248" y="4"/>
                  </a:lnTo>
                  <a:lnTo>
                    <a:pt x="248" y="5"/>
                  </a:lnTo>
                  <a:lnTo>
                    <a:pt x="247" y="10"/>
                  </a:lnTo>
                  <a:lnTo>
                    <a:pt x="247" y="18"/>
                  </a:lnTo>
                  <a:lnTo>
                    <a:pt x="249" y="29"/>
                  </a:lnTo>
                  <a:lnTo>
                    <a:pt x="253" y="42"/>
                  </a:lnTo>
                  <a:lnTo>
                    <a:pt x="254" y="48"/>
                  </a:lnTo>
                  <a:lnTo>
                    <a:pt x="258" y="56"/>
                  </a:lnTo>
                  <a:lnTo>
                    <a:pt x="260" y="62"/>
                  </a:lnTo>
                  <a:lnTo>
                    <a:pt x="261" y="69"/>
                  </a:lnTo>
                  <a:lnTo>
                    <a:pt x="260" y="74"/>
                  </a:lnTo>
                  <a:lnTo>
                    <a:pt x="257" y="76"/>
                  </a:lnTo>
                  <a:lnTo>
                    <a:pt x="255" y="72"/>
                  </a:lnTo>
                  <a:lnTo>
                    <a:pt x="254" y="71"/>
                  </a:lnTo>
                  <a:lnTo>
                    <a:pt x="251" y="69"/>
                  </a:lnTo>
                  <a:lnTo>
                    <a:pt x="247" y="66"/>
                  </a:lnTo>
                  <a:lnTo>
                    <a:pt x="243" y="71"/>
                  </a:lnTo>
                  <a:lnTo>
                    <a:pt x="242" y="72"/>
                  </a:lnTo>
                  <a:lnTo>
                    <a:pt x="241" y="75"/>
                  </a:lnTo>
                  <a:lnTo>
                    <a:pt x="240" y="77"/>
                  </a:lnTo>
                  <a:lnTo>
                    <a:pt x="241" y="81"/>
                  </a:lnTo>
                  <a:lnTo>
                    <a:pt x="243" y="87"/>
                  </a:lnTo>
                  <a:lnTo>
                    <a:pt x="247" y="88"/>
                  </a:lnTo>
                  <a:lnTo>
                    <a:pt x="249" y="88"/>
                  </a:lnTo>
                  <a:lnTo>
                    <a:pt x="252" y="88"/>
                  </a:lnTo>
                  <a:lnTo>
                    <a:pt x="254" y="85"/>
                  </a:lnTo>
                  <a:lnTo>
                    <a:pt x="257" y="81"/>
                  </a:lnTo>
                  <a:lnTo>
                    <a:pt x="256" y="77"/>
                  </a:lnTo>
                  <a:lnTo>
                    <a:pt x="256" y="72"/>
                  </a:lnTo>
                  <a:lnTo>
                    <a:pt x="256" y="78"/>
                  </a:lnTo>
                  <a:lnTo>
                    <a:pt x="270" y="83"/>
                  </a:lnTo>
                  <a:lnTo>
                    <a:pt x="270" y="88"/>
                  </a:lnTo>
                  <a:lnTo>
                    <a:pt x="270" y="95"/>
                  </a:lnTo>
                  <a:lnTo>
                    <a:pt x="268" y="102"/>
                  </a:lnTo>
                  <a:lnTo>
                    <a:pt x="266" y="106"/>
                  </a:lnTo>
                  <a:lnTo>
                    <a:pt x="264" y="109"/>
                  </a:lnTo>
                  <a:lnTo>
                    <a:pt x="262" y="115"/>
                  </a:lnTo>
                  <a:lnTo>
                    <a:pt x="259" y="122"/>
                  </a:lnTo>
                  <a:lnTo>
                    <a:pt x="251" y="133"/>
                  </a:lnTo>
                  <a:lnTo>
                    <a:pt x="246" y="140"/>
                  </a:lnTo>
                  <a:lnTo>
                    <a:pt x="242" y="146"/>
                  </a:lnTo>
                  <a:lnTo>
                    <a:pt x="236" y="16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0" name="Freeform 258"/>
            <p:cNvSpPr>
              <a:spLocks/>
            </p:cNvSpPr>
            <p:nvPr/>
          </p:nvSpPr>
          <p:spPr bwMode="auto">
            <a:xfrm>
              <a:off x="2934" y="2466"/>
              <a:ext cx="336" cy="362"/>
            </a:xfrm>
            <a:custGeom>
              <a:avLst/>
              <a:gdLst>
                <a:gd name="T0" fmla="*/ 66 w 336"/>
                <a:gd name="T1" fmla="*/ 235 h 362"/>
                <a:gd name="T2" fmla="*/ 88 w 336"/>
                <a:gd name="T3" fmla="*/ 276 h 362"/>
                <a:gd name="T4" fmla="*/ 133 w 336"/>
                <a:gd name="T5" fmla="*/ 277 h 362"/>
                <a:gd name="T6" fmla="*/ 133 w 336"/>
                <a:gd name="T7" fmla="*/ 259 h 362"/>
                <a:gd name="T8" fmla="*/ 141 w 336"/>
                <a:gd name="T9" fmla="*/ 253 h 362"/>
                <a:gd name="T10" fmla="*/ 156 w 336"/>
                <a:gd name="T11" fmla="*/ 259 h 362"/>
                <a:gd name="T12" fmla="*/ 169 w 336"/>
                <a:gd name="T13" fmla="*/ 261 h 362"/>
                <a:gd name="T14" fmla="*/ 169 w 336"/>
                <a:gd name="T15" fmla="*/ 283 h 362"/>
                <a:gd name="T16" fmla="*/ 175 w 336"/>
                <a:gd name="T17" fmla="*/ 304 h 362"/>
                <a:gd name="T18" fmla="*/ 164 w 336"/>
                <a:gd name="T19" fmla="*/ 317 h 362"/>
                <a:gd name="T20" fmla="*/ 188 w 336"/>
                <a:gd name="T21" fmla="*/ 327 h 362"/>
                <a:gd name="T22" fmla="*/ 230 w 336"/>
                <a:gd name="T23" fmla="*/ 321 h 362"/>
                <a:gd name="T24" fmla="*/ 256 w 336"/>
                <a:gd name="T25" fmla="*/ 330 h 362"/>
                <a:gd name="T26" fmla="*/ 283 w 336"/>
                <a:gd name="T27" fmla="*/ 328 h 362"/>
                <a:gd name="T28" fmla="*/ 310 w 336"/>
                <a:gd name="T29" fmla="*/ 358 h 362"/>
                <a:gd name="T30" fmla="*/ 326 w 336"/>
                <a:gd name="T31" fmla="*/ 358 h 362"/>
                <a:gd name="T32" fmla="*/ 321 w 336"/>
                <a:gd name="T33" fmla="*/ 346 h 362"/>
                <a:gd name="T34" fmla="*/ 304 w 336"/>
                <a:gd name="T35" fmla="*/ 334 h 362"/>
                <a:gd name="T36" fmla="*/ 302 w 336"/>
                <a:gd name="T37" fmla="*/ 317 h 362"/>
                <a:gd name="T38" fmla="*/ 295 w 336"/>
                <a:gd name="T39" fmla="*/ 296 h 362"/>
                <a:gd name="T40" fmla="*/ 285 w 336"/>
                <a:gd name="T41" fmla="*/ 285 h 362"/>
                <a:gd name="T42" fmla="*/ 298 w 336"/>
                <a:gd name="T43" fmla="*/ 271 h 362"/>
                <a:gd name="T44" fmla="*/ 321 w 336"/>
                <a:gd name="T45" fmla="*/ 262 h 362"/>
                <a:gd name="T46" fmla="*/ 325 w 336"/>
                <a:gd name="T47" fmla="*/ 241 h 362"/>
                <a:gd name="T48" fmla="*/ 302 w 336"/>
                <a:gd name="T49" fmla="*/ 182 h 362"/>
                <a:gd name="T50" fmla="*/ 300 w 336"/>
                <a:gd name="T51" fmla="*/ 150 h 362"/>
                <a:gd name="T52" fmla="*/ 303 w 336"/>
                <a:gd name="T53" fmla="*/ 118 h 362"/>
                <a:gd name="T54" fmla="*/ 311 w 336"/>
                <a:gd name="T55" fmla="*/ 86 h 362"/>
                <a:gd name="T56" fmla="*/ 329 w 336"/>
                <a:gd name="T57" fmla="*/ 57 h 362"/>
                <a:gd name="T58" fmla="*/ 320 w 336"/>
                <a:gd name="T59" fmla="*/ 44 h 362"/>
                <a:gd name="T60" fmla="*/ 327 w 336"/>
                <a:gd name="T61" fmla="*/ 31 h 362"/>
                <a:gd name="T62" fmla="*/ 318 w 336"/>
                <a:gd name="T63" fmla="*/ 14 h 362"/>
                <a:gd name="T64" fmla="*/ 298 w 336"/>
                <a:gd name="T65" fmla="*/ 0 h 362"/>
                <a:gd name="T66" fmla="*/ 258 w 336"/>
                <a:gd name="T67" fmla="*/ 1 h 362"/>
                <a:gd name="T68" fmla="*/ 221 w 336"/>
                <a:gd name="T69" fmla="*/ 16 h 362"/>
                <a:gd name="T70" fmla="*/ 207 w 336"/>
                <a:gd name="T71" fmla="*/ 18 h 362"/>
                <a:gd name="T72" fmla="*/ 192 w 336"/>
                <a:gd name="T73" fmla="*/ 18 h 362"/>
                <a:gd name="T74" fmla="*/ 153 w 336"/>
                <a:gd name="T75" fmla="*/ 26 h 362"/>
                <a:gd name="T76" fmla="*/ 128 w 336"/>
                <a:gd name="T77" fmla="*/ 15 h 362"/>
                <a:gd name="T78" fmla="*/ 112 w 336"/>
                <a:gd name="T79" fmla="*/ 31 h 362"/>
                <a:gd name="T80" fmla="*/ 108 w 336"/>
                <a:gd name="T81" fmla="*/ 63 h 362"/>
                <a:gd name="T82" fmla="*/ 93 w 336"/>
                <a:gd name="T83" fmla="*/ 104 h 362"/>
                <a:gd name="T84" fmla="*/ 87 w 336"/>
                <a:gd name="T85" fmla="*/ 143 h 362"/>
                <a:gd name="T86" fmla="*/ 68 w 336"/>
                <a:gd name="T87" fmla="*/ 161 h 362"/>
                <a:gd name="T88" fmla="*/ 64 w 336"/>
                <a:gd name="T89" fmla="*/ 197 h 362"/>
                <a:gd name="T90" fmla="*/ 44 w 336"/>
                <a:gd name="T91" fmla="*/ 207 h 362"/>
                <a:gd name="T92" fmla="*/ 26 w 336"/>
                <a:gd name="T93" fmla="*/ 201 h 362"/>
                <a:gd name="T94" fmla="*/ 11 w 336"/>
                <a:gd name="T95" fmla="*/ 23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362">
                  <a:moveTo>
                    <a:pt x="2" y="244"/>
                  </a:moveTo>
                  <a:lnTo>
                    <a:pt x="60" y="233"/>
                  </a:lnTo>
                  <a:lnTo>
                    <a:pt x="64" y="234"/>
                  </a:lnTo>
                  <a:lnTo>
                    <a:pt x="66" y="235"/>
                  </a:lnTo>
                  <a:lnTo>
                    <a:pt x="69" y="239"/>
                  </a:lnTo>
                  <a:lnTo>
                    <a:pt x="81" y="267"/>
                  </a:lnTo>
                  <a:lnTo>
                    <a:pt x="85" y="273"/>
                  </a:lnTo>
                  <a:lnTo>
                    <a:pt x="88" y="276"/>
                  </a:lnTo>
                  <a:lnTo>
                    <a:pt x="96" y="279"/>
                  </a:lnTo>
                  <a:lnTo>
                    <a:pt x="101" y="279"/>
                  </a:lnTo>
                  <a:lnTo>
                    <a:pt x="114" y="280"/>
                  </a:lnTo>
                  <a:lnTo>
                    <a:pt x="133" y="277"/>
                  </a:lnTo>
                  <a:lnTo>
                    <a:pt x="136" y="273"/>
                  </a:lnTo>
                  <a:lnTo>
                    <a:pt x="137" y="269"/>
                  </a:lnTo>
                  <a:lnTo>
                    <a:pt x="136" y="265"/>
                  </a:lnTo>
                  <a:lnTo>
                    <a:pt x="133" y="259"/>
                  </a:lnTo>
                  <a:lnTo>
                    <a:pt x="132" y="255"/>
                  </a:lnTo>
                  <a:lnTo>
                    <a:pt x="133" y="251"/>
                  </a:lnTo>
                  <a:lnTo>
                    <a:pt x="136" y="250"/>
                  </a:lnTo>
                  <a:lnTo>
                    <a:pt x="141" y="253"/>
                  </a:lnTo>
                  <a:lnTo>
                    <a:pt x="145" y="257"/>
                  </a:lnTo>
                  <a:lnTo>
                    <a:pt x="150" y="260"/>
                  </a:lnTo>
                  <a:lnTo>
                    <a:pt x="152" y="260"/>
                  </a:lnTo>
                  <a:lnTo>
                    <a:pt x="156" y="259"/>
                  </a:lnTo>
                  <a:lnTo>
                    <a:pt x="164" y="253"/>
                  </a:lnTo>
                  <a:lnTo>
                    <a:pt x="166" y="255"/>
                  </a:lnTo>
                  <a:lnTo>
                    <a:pt x="169" y="259"/>
                  </a:lnTo>
                  <a:lnTo>
                    <a:pt x="169" y="261"/>
                  </a:lnTo>
                  <a:lnTo>
                    <a:pt x="168" y="265"/>
                  </a:lnTo>
                  <a:lnTo>
                    <a:pt x="167" y="271"/>
                  </a:lnTo>
                  <a:lnTo>
                    <a:pt x="168" y="277"/>
                  </a:lnTo>
                  <a:lnTo>
                    <a:pt x="169" y="283"/>
                  </a:lnTo>
                  <a:lnTo>
                    <a:pt x="173" y="288"/>
                  </a:lnTo>
                  <a:lnTo>
                    <a:pt x="174" y="293"/>
                  </a:lnTo>
                  <a:lnTo>
                    <a:pt x="176" y="298"/>
                  </a:lnTo>
                  <a:lnTo>
                    <a:pt x="175" y="304"/>
                  </a:lnTo>
                  <a:lnTo>
                    <a:pt x="172" y="307"/>
                  </a:lnTo>
                  <a:lnTo>
                    <a:pt x="168" y="311"/>
                  </a:lnTo>
                  <a:lnTo>
                    <a:pt x="165" y="312"/>
                  </a:lnTo>
                  <a:lnTo>
                    <a:pt x="164" y="317"/>
                  </a:lnTo>
                  <a:lnTo>
                    <a:pt x="164" y="321"/>
                  </a:lnTo>
                  <a:lnTo>
                    <a:pt x="166" y="324"/>
                  </a:lnTo>
                  <a:lnTo>
                    <a:pt x="170" y="327"/>
                  </a:lnTo>
                  <a:lnTo>
                    <a:pt x="188" y="327"/>
                  </a:lnTo>
                  <a:lnTo>
                    <a:pt x="207" y="326"/>
                  </a:lnTo>
                  <a:lnTo>
                    <a:pt x="214" y="322"/>
                  </a:lnTo>
                  <a:lnTo>
                    <a:pt x="222" y="320"/>
                  </a:lnTo>
                  <a:lnTo>
                    <a:pt x="230" y="321"/>
                  </a:lnTo>
                  <a:lnTo>
                    <a:pt x="236" y="323"/>
                  </a:lnTo>
                  <a:lnTo>
                    <a:pt x="248" y="328"/>
                  </a:lnTo>
                  <a:lnTo>
                    <a:pt x="253" y="330"/>
                  </a:lnTo>
                  <a:lnTo>
                    <a:pt x="256" y="330"/>
                  </a:lnTo>
                  <a:lnTo>
                    <a:pt x="267" y="328"/>
                  </a:lnTo>
                  <a:lnTo>
                    <a:pt x="274" y="325"/>
                  </a:lnTo>
                  <a:lnTo>
                    <a:pt x="279" y="326"/>
                  </a:lnTo>
                  <a:lnTo>
                    <a:pt x="283" y="328"/>
                  </a:lnTo>
                  <a:lnTo>
                    <a:pt x="288" y="335"/>
                  </a:lnTo>
                  <a:lnTo>
                    <a:pt x="293" y="340"/>
                  </a:lnTo>
                  <a:lnTo>
                    <a:pt x="300" y="349"/>
                  </a:lnTo>
                  <a:lnTo>
                    <a:pt x="310" y="358"/>
                  </a:lnTo>
                  <a:lnTo>
                    <a:pt x="314" y="360"/>
                  </a:lnTo>
                  <a:lnTo>
                    <a:pt x="319" y="361"/>
                  </a:lnTo>
                  <a:lnTo>
                    <a:pt x="323" y="360"/>
                  </a:lnTo>
                  <a:lnTo>
                    <a:pt x="326" y="358"/>
                  </a:lnTo>
                  <a:lnTo>
                    <a:pt x="327" y="354"/>
                  </a:lnTo>
                  <a:lnTo>
                    <a:pt x="327" y="351"/>
                  </a:lnTo>
                  <a:lnTo>
                    <a:pt x="326" y="348"/>
                  </a:lnTo>
                  <a:lnTo>
                    <a:pt x="321" y="346"/>
                  </a:lnTo>
                  <a:lnTo>
                    <a:pt x="317" y="344"/>
                  </a:lnTo>
                  <a:lnTo>
                    <a:pt x="310" y="342"/>
                  </a:lnTo>
                  <a:lnTo>
                    <a:pt x="305" y="337"/>
                  </a:lnTo>
                  <a:lnTo>
                    <a:pt x="304" y="334"/>
                  </a:lnTo>
                  <a:lnTo>
                    <a:pt x="306" y="326"/>
                  </a:lnTo>
                  <a:lnTo>
                    <a:pt x="303" y="323"/>
                  </a:lnTo>
                  <a:lnTo>
                    <a:pt x="302" y="321"/>
                  </a:lnTo>
                  <a:lnTo>
                    <a:pt x="302" y="317"/>
                  </a:lnTo>
                  <a:lnTo>
                    <a:pt x="304" y="298"/>
                  </a:lnTo>
                  <a:lnTo>
                    <a:pt x="303" y="296"/>
                  </a:lnTo>
                  <a:lnTo>
                    <a:pt x="300" y="296"/>
                  </a:lnTo>
                  <a:lnTo>
                    <a:pt x="295" y="296"/>
                  </a:lnTo>
                  <a:lnTo>
                    <a:pt x="288" y="294"/>
                  </a:lnTo>
                  <a:lnTo>
                    <a:pt x="285" y="291"/>
                  </a:lnTo>
                  <a:lnTo>
                    <a:pt x="284" y="289"/>
                  </a:lnTo>
                  <a:lnTo>
                    <a:pt x="285" y="285"/>
                  </a:lnTo>
                  <a:lnTo>
                    <a:pt x="287" y="282"/>
                  </a:lnTo>
                  <a:lnTo>
                    <a:pt x="293" y="278"/>
                  </a:lnTo>
                  <a:lnTo>
                    <a:pt x="296" y="274"/>
                  </a:lnTo>
                  <a:lnTo>
                    <a:pt x="298" y="271"/>
                  </a:lnTo>
                  <a:lnTo>
                    <a:pt x="299" y="264"/>
                  </a:lnTo>
                  <a:lnTo>
                    <a:pt x="302" y="263"/>
                  </a:lnTo>
                  <a:lnTo>
                    <a:pt x="307" y="261"/>
                  </a:lnTo>
                  <a:lnTo>
                    <a:pt x="321" y="262"/>
                  </a:lnTo>
                  <a:lnTo>
                    <a:pt x="335" y="260"/>
                  </a:lnTo>
                  <a:lnTo>
                    <a:pt x="334" y="260"/>
                  </a:lnTo>
                  <a:lnTo>
                    <a:pt x="327" y="246"/>
                  </a:lnTo>
                  <a:lnTo>
                    <a:pt x="325" y="241"/>
                  </a:lnTo>
                  <a:lnTo>
                    <a:pt x="316" y="224"/>
                  </a:lnTo>
                  <a:lnTo>
                    <a:pt x="309" y="206"/>
                  </a:lnTo>
                  <a:lnTo>
                    <a:pt x="306" y="194"/>
                  </a:lnTo>
                  <a:lnTo>
                    <a:pt x="302" y="182"/>
                  </a:lnTo>
                  <a:lnTo>
                    <a:pt x="301" y="173"/>
                  </a:lnTo>
                  <a:lnTo>
                    <a:pt x="300" y="161"/>
                  </a:lnTo>
                  <a:lnTo>
                    <a:pt x="300" y="155"/>
                  </a:lnTo>
                  <a:lnTo>
                    <a:pt x="300" y="150"/>
                  </a:lnTo>
                  <a:lnTo>
                    <a:pt x="300" y="144"/>
                  </a:lnTo>
                  <a:lnTo>
                    <a:pt x="302" y="128"/>
                  </a:lnTo>
                  <a:lnTo>
                    <a:pt x="302" y="124"/>
                  </a:lnTo>
                  <a:lnTo>
                    <a:pt x="303" y="118"/>
                  </a:lnTo>
                  <a:lnTo>
                    <a:pt x="306" y="105"/>
                  </a:lnTo>
                  <a:lnTo>
                    <a:pt x="306" y="98"/>
                  </a:lnTo>
                  <a:lnTo>
                    <a:pt x="308" y="93"/>
                  </a:lnTo>
                  <a:lnTo>
                    <a:pt x="311" y="86"/>
                  </a:lnTo>
                  <a:lnTo>
                    <a:pt x="314" y="81"/>
                  </a:lnTo>
                  <a:lnTo>
                    <a:pt x="324" y="69"/>
                  </a:lnTo>
                  <a:lnTo>
                    <a:pt x="328" y="61"/>
                  </a:lnTo>
                  <a:lnTo>
                    <a:pt x="329" y="57"/>
                  </a:lnTo>
                  <a:lnTo>
                    <a:pt x="329" y="54"/>
                  </a:lnTo>
                  <a:lnTo>
                    <a:pt x="325" y="51"/>
                  </a:lnTo>
                  <a:lnTo>
                    <a:pt x="322" y="50"/>
                  </a:lnTo>
                  <a:lnTo>
                    <a:pt x="320" y="44"/>
                  </a:lnTo>
                  <a:lnTo>
                    <a:pt x="318" y="38"/>
                  </a:lnTo>
                  <a:lnTo>
                    <a:pt x="319" y="36"/>
                  </a:lnTo>
                  <a:lnTo>
                    <a:pt x="320" y="34"/>
                  </a:lnTo>
                  <a:lnTo>
                    <a:pt x="327" y="31"/>
                  </a:lnTo>
                  <a:lnTo>
                    <a:pt x="330" y="26"/>
                  </a:lnTo>
                  <a:lnTo>
                    <a:pt x="330" y="21"/>
                  </a:lnTo>
                  <a:lnTo>
                    <a:pt x="325" y="18"/>
                  </a:lnTo>
                  <a:lnTo>
                    <a:pt x="318" y="14"/>
                  </a:lnTo>
                  <a:lnTo>
                    <a:pt x="312" y="11"/>
                  </a:lnTo>
                  <a:lnTo>
                    <a:pt x="307" y="5"/>
                  </a:lnTo>
                  <a:lnTo>
                    <a:pt x="304" y="1"/>
                  </a:lnTo>
                  <a:lnTo>
                    <a:pt x="298" y="0"/>
                  </a:lnTo>
                  <a:lnTo>
                    <a:pt x="290" y="1"/>
                  </a:lnTo>
                  <a:lnTo>
                    <a:pt x="280" y="3"/>
                  </a:lnTo>
                  <a:lnTo>
                    <a:pt x="272" y="3"/>
                  </a:lnTo>
                  <a:lnTo>
                    <a:pt x="258" y="1"/>
                  </a:lnTo>
                  <a:lnTo>
                    <a:pt x="235" y="2"/>
                  </a:lnTo>
                  <a:lnTo>
                    <a:pt x="231" y="4"/>
                  </a:lnTo>
                  <a:lnTo>
                    <a:pt x="225" y="8"/>
                  </a:lnTo>
                  <a:lnTo>
                    <a:pt x="221" y="16"/>
                  </a:lnTo>
                  <a:lnTo>
                    <a:pt x="218" y="20"/>
                  </a:lnTo>
                  <a:lnTo>
                    <a:pt x="215" y="21"/>
                  </a:lnTo>
                  <a:lnTo>
                    <a:pt x="211" y="20"/>
                  </a:lnTo>
                  <a:lnTo>
                    <a:pt x="207" y="18"/>
                  </a:lnTo>
                  <a:lnTo>
                    <a:pt x="205" y="16"/>
                  </a:lnTo>
                  <a:lnTo>
                    <a:pt x="201" y="15"/>
                  </a:lnTo>
                  <a:lnTo>
                    <a:pt x="198" y="15"/>
                  </a:lnTo>
                  <a:lnTo>
                    <a:pt x="192" y="18"/>
                  </a:lnTo>
                  <a:lnTo>
                    <a:pt x="183" y="28"/>
                  </a:lnTo>
                  <a:lnTo>
                    <a:pt x="176" y="30"/>
                  </a:lnTo>
                  <a:lnTo>
                    <a:pt x="173" y="30"/>
                  </a:lnTo>
                  <a:lnTo>
                    <a:pt x="153" y="26"/>
                  </a:lnTo>
                  <a:lnTo>
                    <a:pt x="147" y="23"/>
                  </a:lnTo>
                  <a:lnTo>
                    <a:pt x="142" y="20"/>
                  </a:lnTo>
                  <a:lnTo>
                    <a:pt x="135" y="15"/>
                  </a:lnTo>
                  <a:lnTo>
                    <a:pt x="128" y="15"/>
                  </a:lnTo>
                  <a:lnTo>
                    <a:pt x="121" y="17"/>
                  </a:lnTo>
                  <a:lnTo>
                    <a:pt x="119" y="18"/>
                  </a:lnTo>
                  <a:lnTo>
                    <a:pt x="113" y="25"/>
                  </a:lnTo>
                  <a:lnTo>
                    <a:pt x="112" y="31"/>
                  </a:lnTo>
                  <a:lnTo>
                    <a:pt x="110" y="36"/>
                  </a:lnTo>
                  <a:lnTo>
                    <a:pt x="106" y="40"/>
                  </a:lnTo>
                  <a:lnTo>
                    <a:pt x="109" y="54"/>
                  </a:lnTo>
                  <a:lnTo>
                    <a:pt x="108" y="63"/>
                  </a:lnTo>
                  <a:lnTo>
                    <a:pt x="106" y="75"/>
                  </a:lnTo>
                  <a:lnTo>
                    <a:pt x="102" y="84"/>
                  </a:lnTo>
                  <a:lnTo>
                    <a:pt x="97" y="93"/>
                  </a:lnTo>
                  <a:lnTo>
                    <a:pt x="93" y="104"/>
                  </a:lnTo>
                  <a:lnTo>
                    <a:pt x="90" y="119"/>
                  </a:lnTo>
                  <a:lnTo>
                    <a:pt x="89" y="128"/>
                  </a:lnTo>
                  <a:lnTo>
                    <a:pt x="89" y="138"/>
                  </a:lnTo>
                  <a:lnTo>
                    <a:pt x="87" y="143"/>
                  </a:lnTo>
                  <a:lnTo>
                    <a:pt x="84" y="148"/>
                  </a:lnTo>
                  <a:lnTo>
                    <a:pt x="80" y="151"/>
                  </a:lnTo>
                  <a:lnTo>
                    <a:pt x="71" y="158"/>
                  </a:lnTo>
                  <a:lnTo>
                    <a:pt x="68" y="161"/>
                  </a:lnTo>
                  <a:lnTo>
                    <a:pt x="65" y="164"/>
                  </a:lnTo>
                  <a:lnTo>
                    <a:pt x="64" y="169"/>
                  </a:lnTo>
                  <a:lnTo>
                    <a:pt x="65" y="189"/>
                  </a:lnTo>
                  <a:lnTo>
                    <a:pt x="64" y="197"/>
                  </a:lnTo>
                  <a:lnTo>
                    <a:pt x="60" y="202"/>
                  </a:lnTo>
                  <a:lnTo>
                    <a:pt x="56" y="206"/>
                  </a:lnTo>
                  <a:lnTo>
                    <a:pt x="49" y="207"/>
                  </a:lnTo>
                  <a:lnTo>
                    <a:pt x="44" y="207"/>
                  </a:lnTo>
                  <a:lnTo>
                    <a:pt x="37" y="203"/>
                  </a:lnTo>
                  <a:lnTo>
                    <a:pt x="33" y="201"/>
                  </a:lnTo>
                  <a:lnTo>
                    <a:pt x="30" y="200"/>
                  </a:lnTo>
                  <a:lnTo>
                    <a:pt x="26" y="201"/>
                  </a:lnTo>
                  <a:lnTo>
                    <a:pt x="21" y="204"/>
                  </a:lnTo>
                  <a:lnTo>
                    <a:pt x="10" y="216"/>
                  </a:lnTo>
                  <a:lnTo>
                    <a:pt x="12" y="227"/>
                  </a:lnTo>
                  <a:lnTo>
                    <a:pt x="11" y="230"/>
                  </a:lnTo>
                  <a:lnTo>
                    <a:pt x="7" y="234"/>
                  </a:lnTo>
                  <a:lnTo>
                    <a:pt x="0" y="238"/>
                  </a:lnTo>
                  <a:lnTo>
                    <a:pt x="2" y="244"/>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1" name="Freeform 259"/>
            <p:cNvSpPr>
              <a:spLocks/>
            </p:cNvSpPr>
            <p:nvPr/>
          </p:nvSpPr>
          <p:spPr bwMode="auto">
            <a:xfrm>
              <a:off x="1995" y="2326"/>
              <a:ext cx="17" cy="17"/>
            </a:xfrm>
            <a:custGeom>
              <a:avLst/>
              <a:gdLst>
                <a:gd name="T0" fmla="*/ 2 w 17"/>
                <a:gd name="T1" fmla="*/ 2 h 17"/>
                <a:gd name="T2" fmla="*/ 12 w 17"/>
                <a:gd name="T3" fmla="*/ 0 h 17"/>
                <a:gd name="T4" fmla="*/ 14 w 17"/>
                <a:gd name="T5" fmla="*/ 1 h 17"/>
                <a:gd name="T6" fmla="*/ 16 w 17"/>
                <a:gd name="T7" fmla="*/ 5 h 17"/>
                <a:gd name="T8" fmla="*/ 13 w 17"/>
                <a:gd name="T9" fmla="*/ 12 h 17"/>
                <a:gd name="T10" fmla="*/ 6 w 17"/>
                <a:gd name="T11" fmla="*/ 16 h 17"/>
                <a:gd name="T12" fmla="*/ 2 w 17"/>
                <a:gd name="T13" fmla="*/ 10 h 17"/>
                <a:gd name="T14" fmla="*/ 0 w 17"/>
                <a:gd name="T15" fmla="*/ 6 h 17"/>
                <a:gd name="T16" fmla="*/ 2 w 1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2" y="2"/>
                  </a:moveTo>
                  <a:lnTo>
                    <a:pt x="12" y="0"/>
                  </a:lnTo>
                  <a:lnTo>
                    <a:pt x="14" y="1"/>
                  </a:lnTo>
                  <a:lnTo>
                    <a:pt x="16" y="5"/>
                  </a:lnTo>
                  <a:lnTo>
                    <a:pt x="13" y="12"/>
                  </a:lnTo>
                  <a:lnTo>
                    <a:pt x="6" y="16"/>
                  </a:lnTo>
                  <a:lnTo>
                    <a:pt x="2" y="10"/>
                  </a:lnTo>
                  <a:lnTo>
                    <a:pt x="0" y="6"/>
                  </a:lnTo>
                  <a:lnTo>
                    <a:pt x="2" y="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2" name="Freeform 260"/>
            <p:cNvSpPr>
              <a:spLocks/>
            </p:cNvSpPr>
            <p:nvPr/>
          </p:nvSpPr>
          <p:spPr bwMode="auto">
            <a:xfrm>
              <a:off x="2035" y="2330"/>
              <a:ext cx="17" cy="17"/>
            </a:xfrm>
            <a:custGeom>
              <a:avLst/>
              <a:gdLst>
                <a:gd name="T0" fmla="*/ 1 w 17"/>
                <a:gd name="T1" fmla="*/ 1 h 17"/>
                <a:gd name="T2" fmla="*/ 11 w 17"/>
                <a:gd name="T3" fmla="*/ 0 h 17"/>
                <a:gd name="T4" fmla="*/ 13 w 17"/>
                <a:gd name="T5" fmla="*/ 1 h 17"/>
                <a:gd name="T6" fmla="*/ 16 w 17"/>
                <a:gd name="T7" fmla="*/ 6 h 17"/>
                <a:gd name="T8" fmla="*/ 13 w 17"/>
                <a:gd name="T9" fmla="*/ 14 h 17"/>
                <a:gd name="T10" fmla="*/ 8 w 17"/>
                <a:gd name="T11" fmla="*/ 16 h 17"/>
                <a:gd name="T12" fmla="*/ 3 w 17"/>
                <a:gd name="T13" fmla="*/ 13 h 17"/>
                <a:gd name="T14" fmla="*/ 0 w 17"/>
                <a:gd name="T15" fmla="*/ 9 h 17"/>
                <a:gd name="T16" fmla="*/ 1 w 17"/>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 y="1"/>
                  </a:moveTo>
                  <a:lnTo>
                    <a:pt x="11" y="0"/>
                  </a:lnTo>
                  <a:lnTo>
                    <a:pt x="13" y="1"/>
                  </a:lnTo>
                  <a:lnTo>
                    <a:pt x="16" y="6"/>
                  </a:lnTo>
                  <a:lnTo>
                    <a:pt x="13" y="14"/>
                  </a:lnTo>
                  <a:lnTo>
                    <a:pt x="8" y="16"/>
                  </a:lnTo>
                  <a:lnTo>
                    <a:pt x="3" y="13"/>
                  </a:lnTo>
                  <a:lnTo>
                    <a:pt x="0" y="9"/>
                  </a:lnTo>
                  <a:lnTo>
                    <a:pt x="1" y="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3" name="Freeform 261"/>
            <p:cNvSpPr>
              <a:spLocks/>
            </p:cNvSpPr>
            <p:nvPr/>
          </p:nvSpPr>
          <p:spPr bwMode="auto">
            <a:xfrm>
              <a:off x="1548" y="2351"/>
              <a:ext cx="46" cy="23"/>
            </a:xfrm>
            <a:custGeom>
              <a:avLst/>
              <a:gdLst>
                <a:gd name="T0" fmla="*/ 12 w 46"/>
                <a:gd name="T1" fmla="*/ 17 h 23"/>
                <a:gd name="T2" fmla="*/ 2 w 46"/>
                <a:gd name="T3" fmla="*/ 15 h 23"/>
                <a:gd name="T4" fmla="*/ 1 w 46"/>
                <a:gd name="T5" fmla="*/ 14 h 23"/>
                <a:gd name="T6" fmla="*/ 0 w 46"/>
                <a:gd name="T7" fmla="*/ 12 h 23"/>
                <a:gd name="T8" fmla="*/ 7 w 46"/>
                <a:gd name="T9" fmla="*/ 5 h 23"/>
                <a:gd name="T10" fmla="*/ 13 w 46"/>
                <a:gd name="T11" fmla="*/ 4 h 23"/>
                <a:gd name="T12" fmla="*/ 31 w 46"/>
                <a:gd name="T13" fmla="*/ 0 h 23"/>
                <a:gd name="T14" fmla="*/ 40 w 46"/>
                <a:gd name="T15" fmla="*/ 1 h 23"/>
                <a:gd name="T16" fmla="*/ 45 w 46"/>
                <a:gd name="T17" fmla="*/ 6 h 23"/>
                <a:gd name="T18" fmla="*/ 41 w 46"/>
                <a:gd name="T19" fmla="*/ 14 h 23"/>
                <a:gd name="T20" fmla="*/ 39 w 46"/>
                <a:gd name="T21" fmla="*/ 17 h 23"/>
                <a:gd name="T22" fmla="*/ 32 w 46"/>
                <a:gd name="T23" fmla="*/ 22 h 23"/>
                <a:gd name="T24" fmla="*/ 25 w 46"/>
                <a:gd name="T25" fmla="*/ 20 h 23"/>
                <a:gd name="T26" fmla="*/ 12 w 46"/>
                <a:gd name="T2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3">
                  <a:moveTo>
                    <a:pt x="12" y="17"/>
                  </a:moveTo>
                  <a:lnTo>
                    <a:pt x="2" y="15"/>
                  </a:lnTo>
                  <a:lnTo>
                    <a:pt x="1" y="14"/>
                  </a:lnTo>
                  <a:lnTo>
                    <a:pt x="0" y="12"/>
                  </a:lnTo>
                  <a:lnTo>
                    <a:pt x="7" y="5"/>
                  </a:lnTo>
                  <a:lnTo>
                    <a:pt x="13" y="4"/>
                  </a:lnTo>
                  <a:lnTo>
                    <a:pt x="31" y="0"/>
                  </a:lnTo>
                  <a:lnTo>
                    <a:pt x="40" y="1"/>
                  </a:lnTo>
                  <a:lnTo>
                    <a:pt x="45" y="6"/>
                  </a:lnTo>
                  <a:lnTo>
                    <a:pt x="41" y="14"/>
                  </a:lnTo>
                  <a:lnTo>
                    <a:pt x="39" y="17"/>
                  </a:lnTo>
                  <a:lnTo>
                    <a:pt x="32" y="22"/>
                  </a:lnTo>
                  <a:lnTo>
                    <a:pt x="25" y="20"/>
                  </a:lnTo>
                  <a:lnTo>
                    <a:pt x="12" y="1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4" name="Freeform 262"/>
            <p:cNvSpPr>
              <a:spLocks/>
            </p:cNvSpPr>
            <p:nvPr/>
          </p:nvSpPr>
          <p:spPr bwMode="auto">
            <a:xfrm>
              <a:off x="1279" y="2424"/>
              <a:ext cx="39" cy="68"/>
            </a:xfrm>
            <a:custGeom>
              <a:avLst/>
              <a:gdLst>
                <a:gd name="T0" fmla="*/ 32 w 39"/>
                <a:gd name="T1" fmla="*/ 60 h 68"/>
                <a:gd name="T2" fmla="*/ 33 w 39"/>
                <a:gd name="T3" fmla="*/ 54 h 68"/>
                <a:gd name="T4" fmla="*/ 38 w 39"/>
                <a:gd name="T5" fmla="*/ 48 h 68"/>
                <a:gd name="T6" fmla="*/ 36 w 39"/>
                <a:gd name="T7" fmla="*/ 37 h 68"/>
                <a:gd name="T8" fmla="*/ 29 w 39"/>
                <a:gd name="T9" fmla="*/ 13 h 68"/>
                <a:gd name="T10" fmla="*/ 27 w 39"/>
                <a:gd name="T11" fmla="*/ 0 h 68"/>
                <a:gd name="T12" fmla="*/ 21 w 39"/>
                <a:gd name="T13" fmla="*/ 0 h 68"/>
                <a:gd name="T14" fmla="*/ 18 w 39"/>
                <a:gd name="T15" fmla="*/ 2 h 68"/>
                <a:gd name="T16" fmla="*/ 14 w 39"/>
                <a:gd name="T17" fmla="*/ 13 h 68"/>
                <a:gd name="T18" fmla="*/ 0 w 39"/>
                <a:gd name="T19" fmla="*/ 15 h 68"/>
                <a:gd name="T20" fmla="*/ 7 w 39"/>
                <a:gd name="T21" fmla="*/ 37 h 68"/>
                <a:gd name="T22" fmla="*/ 15 w 39"/>
                <a:gd name="T23" fmla="*/ 64 h 68"/>
                <a:gd name="T24" fmla="*/ 16 w 39"/>
                <a:gd name="T25" fmla="*/ 67 h 68"/>
                <a:gd name="T26" fmla="*/ 24 w 39"/>
                <a:gd name="T27" fmla="*/ 64 h 68"/>
                <a:gd name="T28" fmla="*/ 27 w 39"/>
                <a:gd name="T29" fmla="*/ 60 h 68"/>
                <a:gd name="T30" fmla="*/ 32 w 39"/>
                <a:gd name="T31"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68">
                  <a:moveTo>
                    <a:pt x="32" y="60"/>
                  </a:moveTo>
                  <a:lnTo>
                    <a:pt x="33" y="54"/>
                  </a:lnTo>
                  <a:lnTo>
                    <a:pt x="38" y="48"/>
                  </a:lnTo>
                  <a:lnTo>
                    <a:pt x="36" y="37"/>
                  </a:lnTo>
                  <a:lnTo>
                    <a:pt x="29" y="13"/>
                  </a:lnTo>
                  <a:lnTo>
                    <a:pt x="27" y="0"/>
                  </a:lnTo>
                  <a:lnTo>
                    <a:pt x="21" y="0"/>
                  </a:lnTo>
                  <a:lnTo>
                    <a:pt x="18" y="2"/>
                  </a:lnTo>
                  <a:lnTo>
                    <a:pt x="14" y="13"/>
                  </a:lnTo>
                  <a:lnTo>
                    <a:pt x="0" y="15"/>
                  </a:lnTo>
                  <a:lnTo>
                    <a:pt x="7" y="37"/>
                  </a:lnTo>
                  <a:lnTo>
                    <a:pt x="15" y="64"/>
                  </a:lnTo>
                  <a:lnTo>
                    <a:pt x="16" y="67"/>
                  </a:lnTo>
                  <a:lnTo>
                    <a:pt x="24" y="64"/>
                  </a:lnTo>
                  <a:lnTo>
                    <a:pt x="27" y="60"/>
                  </a:lnTo>
                  <a:lnTo>
                    <a:pt x="32" y="6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5" name="Freeform 263"/>
            <p:cNvSpPr>
              <a:spLocks/>
            </p:cNvSpPr>
            <p:nvPr/>
          </p:nvSpPr>
          <p:spPr bwMode="auto">
            <a:xfrm>
              <a:off x="1220" y="2439"/>
              <a:ext cx="105" cy="110"/>
            </a:xfrm>
            <a:custGeom>
              <a:avLst/>
              <a:gdLst>
                <a:gd name="T0" fmla="*/ 59 w 105"/>
                <a:gd name="T1" fmla="*/ 0 h 110"/>
                <a:gd name="T2" fmla="*/ 36 w 105"/>
                <a:gd name="T3" fmla="*/ 7 h 110"/>
                <a:gd name="T4" fmla="*/ 23 w 105"/>
                <a:gd name="T5" fmla="*/ 13 h 110"/>
                <a:gd name="T6" fmla="*/ 24 w 105"/>
                <a:gd name="T7" fmla="*/ 23 h 110"/>
                <a:gd name="T8" fmla="*/ 29 w 105"/>
                <a:gd name="T9" fmla="*/ 31 h 110"/>
                <a:gd name="T10" fmla="*/ 33 w 105"/>
                <a:gd name="T11" fmla="*/ 35 h 110"/>
                <a:gd name="T12" fmla="*/ 39 w 105"/>
                <a:gd name="T13" fmla="*/ 39 h 110"/>
                <a:gd name="T14" fmla="*/ 45 w 105"/>
                <a:gd name="T15" fmla="*/ 40 h 110"/>
                <a:gd name="T16" fmla="*/ 43 w 105"/>
                <a:gd name="T17" fmla="*/ 43 h 110"/>
                <a:gd name="T18" fmla="*/ 39 w 105"/>
                <a:gd name="T19" fmla="*/ 48 h 110"/>
                <a:gd name="T20" fmla="*/ 40 w 105"/>
                <a:gd name="T21" fmla="*/ 57 h 110"/>
                <a:gd name="T22" fmla="*/ 36 w 105"/>
                <a:gd name="T23" fmla="*/ 59 h 110"/>
                <a:gd name="T24" fmla="*/ 4 w 105"/>
                <a:gd name="T25" fmla="*/ 67 h 110"/>
                <a:gd name="T26" fmla="*/ 0 w 105"/>
                <a:gd name="T27" fmla="*/ 71 h 110"/>
                <a:gd name="T28" fmla="*/ 0 w 105"/>
                <a:gd name="T29" fmla="*/ 78 h 110"/>
                <a:gd name="T30" fmla="*/ 2 w 105"/>
                <a:gd name="T31" fmla="*/ 84 h 110"/>
                <a:gd name="T32" fmla="*/ 5 w 105"/>
                <a:gd name="T33" fmla="*/ 90 h 110"/>
                <a:gd name="T34" fmla="*/ 4 w 105"/>
                <a:gd name="T35" fmla="*/ 100 h 110"/>
                <a:gd name="T36" fmla="*/ 20 w 105"/>
                <a:gd name="T37" fmla="*/ 105 h 110"/>
                <a:gd name="T38" fmla="*/ 33 w 105"/>
                <a:gd name="T39" fmla="*/ 108 h 110"/>
                <a:gd name="T40" fmla="*/ 45 w 105"/>
                <a:gd name="T41" fmla="*/ 108 h 110"/>
                <a:gd name="T42" fmla="*/ 63 w 105"/>
                <a:gd name="T43" fmla="*/ 109 h 110"/>
                <a:gd name="T44" fmla="*/ 65 w 105"/>
                <a:gd name="T45" fmla="*/ 104 h 110"/>
                <a:gd name="T46" fmla="*/ 67 w 105"/>
                <a:gd name="T47" fmla="*/ 101 h 110"/>
                <a:gd name="T48" fmla="*/ 70 w 105"/>
                <a:gd name="T49" fmla="*/ 98 h 110"/>
                <a:gd name="T50" fmla="*/ 76 w 105"/>
                <a:gd name="T51" fmla="*/ 95 h 110"/>
                <a:gd name="T52" fmla="*/ 81 w 105"/>
                <a:gd name="T53" fmla="*/ 91 h 110"/>
                <a:gd name="T54" fmla="*/ 84 w 105"/>
                <a:gd name="T55" fmla="*/ 87 h 110"/>
                <a:gd name="T56" fmla="*/ 81 w 105"/>
                <a:gd name="T57" fmla="*/ 73 h 110"/>
                <a:gd name="T58" fmla="*/ 85 w 105"/>
                <a:gd name="T59" fmla="*/ 64 h 110"/>
                <a:gd name="T60" fmla="*/ 93 w 105"/>
                <a:gd name="T61" fmla="*/ 59 h 110"/>
                <a:gd name="T62" fmla="*/ 103 w 105"/>
                <a:gd name="T63" fmla="*/ 52 h 110"/>
                <a:gd name="T64" fmla="*/ 104 w 105"/>
                <a:gd name="T65" fmla="*/ 48 h 110"/>
                <a:gd name="T66" fmla="*/ 97 w 105"/>
                <a:gd name="T67" fmla="*/ 48 h 110"/>
                <a:gd name="T68" fmla="*/ 90 w 105"/>
                <a:gd name="T69" fmla="*/ 44 h 110"/>
                <a:gd name="T70" fmla="*/ 86 w 105"/>
                <a:gd name="T71" fmla="*/ 44 h 110"/>
                <a:gd name="T72" fmla="*/ 82 w 105"/>
                <a:gd name="T73" fmla="*/ 49 h 110"/>
                <a:gd name="T74" fmla="*/ 75 w 105"/>
                <a:gd name="T75" fmla="*/ 51 h 110"/>
                <a:gd name="T76" fmla="*/ 73 w 105"/>
                <a:gd name="T77" fmla="*/ 49 h 110"/>
                <a:gd name="T78" fmla="*/ 66 w 105"/>
                <a:gd name="T79" fmla="*/ 22 h 110"/>
                <a:gd name="T80" fmla="*/ 59 w 105"/>
                <a:gd name="T8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 h="110">
                  <a:moveTo>
                    <a:pt x="59" y="0"/>
                  </a:moveTo>
                  <a:lnTo>
                    <a:pt x="36" y="7"/>
                  </a:lnTo>
                  <a:lnTo>
                    <a:pt x="23" y="13"/>
                  </a:lnTo>
                  <a:lnTo>
                    <a:pt x="24" y="23"/>
                  </a:lnTo>
                  <a:lnTo>
                    <a:pt x="29" y="31"/>
                  </a:lnTo>
                  <a:lnTo>
                    <a:pt x="33" y="35"/>
                  </a:lnTo>
                  <a:lnTo>
                    <a:pt x="39" y="39"/>
                  </a:lnTo>
                  <a:lnTo>
                    <a:pt x="45" y="40"/>
                  </a:lnTo>
                  <a:lnTo>
                    <a:pt x="43" y="43"/>
                  </a:lnTo>
                  <a:lnTo>
                    <a:pt x="39" y="48"/>
                  </a:lnTo>
                  <a:lnTo>
                    <a:pt x="40" y="57"/>
                  </a:lnTo>
                  <a:lnTo>
                    <a:pt x="36" y="59"/>
                  </a:lnTo>
                  <a:lnTo>
                    <a:pt x="4" y="67"/>
                  </a:lnTo>
                  <a:lnTo>
                    <a:pt x="0" y="71"/>
                  </a:lnTo>
                  <a:lnTo>
                    <a:pt x="0" y="78"/>
                  </a:lnTo>
                  <a:lnTo>
                    <a:pt x="2" y="84"/>
                  </a:lnTo>
                  <a:lnTo>
                    <a:pt x="5" y="90"/>
                  </a:lnTo>
                  <a:lnTo>
                    <a:pt x="4" y="100"/>
                  </a:lnTo>
                  <a:lnTo>
                    <a:pt x="20" y="105"/>
                  </a:lnTo>
                  <a:lnTo>
                    <a:pt x="33" y="108"/>
                  </a:lnTo>
                  <a:lnTo>
                    <a:pt x="45" y="108"/>
                  </a:lnTo>
                  <a:lnTo>
                    <a:pt x="63" y="109"/>
                  </a:lnTo>
                  <a:lnTo>
                    <a:pt x="65" y="104"/>
                  </a:lnTo>
                  <a:lnTo>
                    <a:pt x="67" y="101"/>
                  </a:lnTo>
                  <a:lnTo>
                    <a:pt x="70" y="98"/>
                  </a:lnTo>
                  <a:lnTo>
                    <a:pt x="76" y="95"/>
                  </a:lnTo>
                  <a:lnTo>
                    <a:pt x="81" y="91"/>
                  </a:lnTo>
                  <a:lnTo>
                    <a:pt x="84" y="87"/>
                  </a:lnTo>
                  <a:lnTo>
                    <a:pt x="81" y="73"/>
                  </a:lnTo>
                  <a:lnTo>
                    <a:pt x="85" y="64"/>
                  </a:lnTo>
                  <a:lnTo>
                    <a:pt x="93" y="59"/>
                  </a:lnTo>
                  <a:lnTo>
                    <a:pt x="103" y="52"/>
                  </a:lnTo>
                  <a:lnTo>
                    <a:pt x="104" y="48"/>
                  </a:lnTo>
                  <a:lnTo>
                    <a:pt x="97" y="48"/>
                  </a:lnTo>
                  <a:lnTo>
                    <a:pt x="90" y="44"/>
                  </a:lnTo>
                  <a:lnTo>
                    <a:pt x="86" y="44"/>
                  </a:lnTo>
                  <a:lnTo>
                    <a:pt x="82" y="49"/>
                  </a:lnTo>
                  <a:lnTo>
                    <a:pt x="75" y="51"/>
                  </a:lnTo>
                  <a:lnTo>
                    <a:pt x="73" y="49"/>
                  </a:lnTo>
                  <a:lnTo>
                    <a:pt x="66" y="22"/>
                  </a:lnTo>
                  <a:lnTo>
                    <a:pt x="59"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6" name="Freeform 264"/>
            <p:cNvSpPr>
              <a:spLocks/>
            </p:cNvSpPr>
            <p:nvPr/>
          </p:nvSpPr>
          <p:spPr bwMode="auto">
            <a:xfrm>
              <a:off x="1283" y="2526"/>
              <a:ext cx="66" cy="31"/>
            </a:xfrm>
            <a:custGeom>
              <a:avLst/>
              <a:gdLst>
                <a:gd name="T0" fmla="*/ 0 w 66"/>
                <a:gd name="T1" fmla="*/ 24 h 31"/>
                <a:gd name="T2" fmla="*/ 9 w 66"/>
                <a:gd name="T3" fmla="*/ 25 h 31"/>
                <a:gd name="T4" fmla="*/ 21 w 66"/>
                <a:gd name="T5" fmla="*/ 26 h 31"/>
                <a:gd name="T6" fmla="*/ 33 w 66"/>
                <a:gd name="T7" fmla="*/ 28 h 31"/>
                <a:gd name="T8" fmla="*/ 45 w 66"/>
                <a:gd name="T9" fmla="*/ 30 h 31"/>
                <a:gd name="T10" fmla="*/ 54 w 66"/>
                <a:gd name="T11" fmla="*/ 28 h 31"/>
                <a:gd name="T12" fmla="*/ 60 w 66"/>
                <a:gd name="T13" fmla="*/ 23 h 31"/>
                <a:gd name="T14" fmla="*/ 65 w 66"/>
                <a:gd name="T15" fmla="*/ 20 h 31"/>
                <a:gd name="T16" fmla="*/ 58 w 66"/>
                <a:gd name="T17" fmla="*/ 7 h 31"/>
                <a:gd name="T18" fmla="*/ 53 w 66"/>
                <a:gd name="T19" fmla="*/ 2 h 31"/>
                <a:gd name="T20" fmla="*/ 39 w 66"/>
                <a:gd name="T21" fmla="*/ 0 h 31"/>
                <a:gd name="T22" fmla="*/ 23 w 66"/>
                <a:gd name="T23" fmla="*/ 1 h 31"/>
                <a:gd name="T24" fmla="*/ 19 w 66"/>
                <a:gd name="T25" fmla="*/ 5 h 31"/>
                <a:gd name="T26" fmla="*/ 13 w 66"/>
                <a:gd name="T27" fmla="*/ 8 h 31"/>
                <a:gd name="T28" fmla="*/ 7 w 66"/>
                <a:gd name="T29" fmla="*/ 11 h 31"/>
                <a:gd name="T30" fmla="*/ 4 w 66"/>
                <a:gd name="T31" fmla="*/ 15 h 31"/>
                <a:gd name="T32" fmla="*/ 3 w 66"/>
                <a:gd name="T33" fmla="*/ 19 h 31"/>
                <a:gd name="T34" fmla="*/ 0 w 66"/>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1">
                  <a:moveTo>
                    <a:pt x="0" y="24"/>
                  </a:moveTo>
                  <a:lnTo>
                    <a:pt x="9" y="25"/>
                  </a:lnTo>
                  <a:lnTo>
                    <a:pt x="21" y="26"/>
                  </a:lnTo>
                  <a:lnTo>
                    <a:pt x="33" y="28"/>
                  </a:lnTo>
                  <a:lnTo>
                    <a:pt x="45" y="30"/>
                  </a:lnTo>
                  <a:lnTo>
                    <a:pt x="54" y="28"/>
                  </a:lnTo>
                  <a:lnTo>
                    <a:pt x="60" y="23"/>
                  </a:lnTo>
                  <a:lnTo>
                    <a:pt x="65" y="20"/>
                  </a:lnTo>
                  <a:lnTo>
                    <a:pt x="58" y="7"/>
                  </a:lnTo>
                  <a:lnTo>
                    <a:pt x="53" y="2"/>
                  </a:lnTo>
                  <a:lnTo>
                    <a:pt x="39" y="0"/>
                  </a:lnTo>
                  <a:lnTo>
                    <a:pt x="23" y="1"/>
                  </a:lnTo>
                  <a:lnTo>
                    <a:pt x="19" y="5"/>
                  </a:lnTo>
                  <a:lnTo>
                    <a:pt x="13" y="8"/>
                  </a:lnTo>
                  <a:lnTo>
                    <a:pt x="7" y="11"/>
                  </a:lnTo>
                  <a:lnTo>
                    <a:pt x="4" y="15"/>
                  </a:lnTo>
                  <a:lnTo>
                    <a:pt x="3" y="19"/>
                  </a:lnTo>
                  <a:lnTo>
                    <a:pt x="0" y="2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7" name="Freeform 265"/>
            <p:cNvSpPr>
              <a:spLocks/>
            </p:cNvSpPr>
            <p:nvPr/>
          </p:nvSpPr>
          <p:spPr bwMode="auto">
            <a:xfrm>
              <a:off x="1301" y="2453"/>
              <a:ext cx="144" cy="104"/>
            </a:xfrm>
            <a:custGeom>
              <a:avLst/>
              <a:gdLst>
                <a:gd name="T0" fmla="*/ 22 w 144"/>
                <a:gd name="T1" fmla="*/ 34 h 104"/>
                <a:gd name="T2" fmla="*/ 43 w 144"/>
                <a:gd name="T3" fmla="*/ 27 h 104"/>
                <a:gd name="T4" fmla="*/ 51 w 144"/>
                <a:gd name="T5" fmla="*/ 21 h 104"/>
                <a:gd name="T6" fmla="*/ 58 w 144"/>
                <a:gd name="T7" fmla="*/ 17 h 104"/>
                <a:gd name="T8" fmla="*/ 86 w 144"/>
                <a:gd name="T9" fmla="*/ 8 h 104"/>
                <a:gd name="T10" fmla="*/ 115 w 144"/>
                <a:gd name="T11" fmla="*/ 0 h 104"/>
                <a:gd name="T12" fmla="*/ 121 w 144"/>
                <a:gd name="T13" fmla="*/ 2 h 104"/>
                <a:gd name="T14" fmla="*/ 121 w 144"/>
                <a:gd name="T15" fmla="*/ 5 h 104"/>
                <a:gd name="T16" fmla="*/ 119 w 144"/>
                <a:gd name="T17" fmla="*/ 8 h 104"/>
                <a:gd name="T18" fmla="*/ 121 w 144"/>
                <a:gd name="T19" fmla="*/ 11 h 104"/>
                <a:gd name="T20" fmla="*/ 125 w 144"/>
                <a:gd name="T21" fmla="*/ 11 h 104"/>
                <a:gd name="T22" fmla="*/ 132 w 144"/>
                <a:gd name="T23" fmla="*/ 10 h 104"/>
                <a:gd name="T24" fmla="*/ 139 w 144"/>
                <a:gd name="T25" fmla="*/ 10 h 104"/>
                <a:gd name="T26" fmla="*/ 143 w 144"/>
                <a:gd name="T27" fmla="*/ 13 h 104"/>
                <a:gd name="T28" fmla="*/ 139 w 144"/>
                <a:gd name="T29" fmla="*/ 17 h 104"/>
                <a:gd name="T30" fmla="*/ 137 w 144"/>
                <a:gd name="T31" fmla="*/ 23 h 104"/>
                <a:gd name="T32" fmla="*/ 128 w 144"/>
                <a:gd name="T33" fmla="*/ 32 h 104"/>
                <a:gd name="T34" fmla="*/ 121 w 144"/>
                <a:gd name="T35" fmla="*/ 34 h 104"/>
                <a:gd name="T36" fmla="*/ 105 w 144"/>
                <a:gd name="T37" fmla="*/ 34 h 104"/>
                <a:gd name="T38" fmla="*/ 99 w 144"/>
                <a:gd name="T39" fmla="*/ 37 h 104"/>
                <a:gd name="T40" fmla="*/ 99 w 144"/>
                <a:gd name="T41" fmla="*/ 49 h 104"/>
                <a:gd name="T42" fmla="*/ 99 w 144"/>
                <a:gd name="T43" fmla="*/ 54 h 104"/>
                <a:gd name="T44" fmla="*/ 94 w 144"/>
                <a:gd name="T45" fmla="*/ 56 h 104"/>
                <a:gd name="T46" fmla="*/ 85 w 144"/>
                <a:gd name="T47" fmla="*/ 58 h 104"/>
                <a:gd name="T48" fmla="*/ 74 w 144"/>
                <a:gd name="T49" fmla="*/ 63 h 104"/>
                <a:gd name="T50" fmla="*/ 69 w 144"/>
                <a:gd name="T51" fmla="*/ 68 h 104"/>
                <a:gd name="T52" fmla="*/ 68 w 144"/>
                <a:gd name="T53" fmla="*/ 77 h 104"/>
                <a:gd name="T54" fmla="*/ 68 w 144"/>
                <a:gd name="T55" fmla="*/ 88 h 104"/>
                <a:gd name="T56" fmla="*/ 62 w 144"/>
                <a:gd name="T57" fmla="*/ 95 h 104"/>
                <a:gd name="T58" fmla="*/ 54 w 144"/>
                <a:gd name="T59" fmla="*/ 103 h 104"/>
                <a:gd name="T60" fmla="*/ 51 w 144"/>
                <a:gd name="T61" fmla="*/ 96 h 104"/>
                <a:gd name="T62" fmla="*/ 47 w 144"/>
                <a:gd name="T63" fmla="*/ 92 h 104"/>
                <a:gd name="T64" fmla="*/ 40 w 144"/>
                <a:gd name="T65" fmla="*/ 80 h 104"/>
                <a:gd name="T66" fmla="*/ 35 w 144"/>
                <a:gd name="T67" fmla="*/ 74 h 104"/>
                <a:gd name="T68" fmla="*/ 21 w 144"/>
                <a:gd name="T69" fmla="*/ 73 h 104"/>
                <a:gd name="T70" fmla="*/ 3 w 144"/>
                <a:gd name="T71" fmla="*/ 73 h 104"/>
                <a:gd name="T72" fmla="*/ 0 w 144"/>
                <a:gd name="T73" fmla="*/ 59 h 104"/>
                <a:gd name="T74" fmla="*/ 4 w 144"/>
                <a:gd name="T75" fmla="*/ 50 h 104"/>
                <a:gd name="T76" fmla="*/ 12 w 144"/>
                <a:gd name="T77" fmla="*/ 45 h 104"/>
                <a:gd name="T78" fmla="*/ 22 w 144"/>
                <a:gd name="T79" fmla="*/ 39 h 104"/>
                <a:gd name="T80" fmla="*/ 22 w 144"/>
                <a:gd name="T8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4">
                  <a:moveTo>
                    <a:pt x="22" y="34"/>
                  </a:moveTo>
                  <a:lnTo>
                    <a:pt x="43" y="27"/>
                  </a:lnTo>
                  <a:lnTo>
                    <a:pt x="51" y="21"/>
                  </a:lnTo>
                  <a:lnTo>
                    <a:pt x="58" y="17"/>
                  </a:lnTo>
                  <a:lnTo>
                    <a:pt x="86" y="8"/>
                  </a:lnTo>
                  <a:lnTo>
                    <a:pt x="115" y="0"/>
                  </a:lnTo>
                  <a:lnTo>
                    <a:pt x="121" y="2"/>
                  </a:lnTo>
                  <a:lnTo>
                    <a:pt x="121" y="5"/>
                  </a:lnTo>
                  <a:lnTo>
                    <a:pt x="119" y="8"/>
                  </a:lnTo>
                  <a:lnTo>
                    <a:pt x="121" y="11"/>
                  </a:lnTo>
                  <a:lnTo>
                    <a:pt x="125" y="11"/>
                  </a:lnTo>
                  <a:lnTo>
                    <a:pt x="132" y="10"/>
                  </a:lnTo>
                  <a:lnTo>
                    <a:pt x="139" y="10"/>
                  </a:lnTo>
                  <a:lnTo>
                    <a:pt x="143" y="13"/>
                  </a:lnTo>
                  <a:lnTo>
                    <a:pt x="139" y="17"/>
                  </a:lnTo>
                  <a:lnTo>
                    <a:pt x="137" y="23"/>
                  </a:lnTo>
                  <a:lnTo>
                    <a:pt x="128" y="32"/>
                  </a:lnTo>
                  <a:lnTo>
                    <a:pt x="121" y="34"/>
                  </a:lnTo>
                  <a:lnTo>
                    <a:pt x="105" y="34"/>
                  </a:lnTo>
                  <a:lnTo>
                    <a:pt x="99" y="37"/>
                  </a:lnTo>
                  <a:lnTo>
                    <a:pt x="99" y="49"/>
                  </a:lnTo>
                  <a:lnTo>
                    <a:pt x="99" y="54"/>
                  </a:lnTo>
                  <a:lnTo>
                    <a:pt x="94" y="56"/>
                  </a:lnTo>
                  <a:lnTo>
                    <a:pt x="85" y="58"/>
                  </a:lnTo>
                  <a:lnTo>
                    <a:pt x="74" y="63"/>
                  </a:lnTo>
                  <a:lnTo>
                    <a:pt x="69" y="68"/>
                  </a:lnTo>
                  <a:lnTo>
                    <a:pt x="68" y="77"/>
                  </a:lnTo>
                  <a:lnTo>
                    <a:pt x="68" y="88"/>
                  </a:lnTo>
                  <a:lnTo>
                    <a:pt x="62" y="95"/>
                  </a:lnTo>
                  <a:lnTo>
                    <a:pt x="54" y="103"/>
                  </a:lnTo>
                  <a:lnTo>
                    <a:pt x="51" y="96"/>
                  </a:lnTo>
                  <a:lnTo>
                    <a:pt x="47" y="92"/>
                  </a:lnTo>
                  <a:lnTo>
                    <a:pt x="40" y="80"/>
                  </a:lnTo>
                  <a:lnTo>
                    <a:pt x="35" y="74"/>
                  </a:lnTo>
                  <a:lnTo>
                    <a:pt x="21" y="73"/>
                  </a:lnTo>
                  <a:lnTo>
                    <a:pt x="3" y="73"/>
                  </a:lnTo>
                  <a:lnTo>
                    <a:pt x="0" y="59"/>
                  </a:lnTo>
                  <a:lnTo>
                    <a:pt x="4" y="50"/>
                  </a:lnTo>
                  <a:lnTo>
                    <a:pt x="12" y="45"/>
                  </a:lnTo>
                  <a:lnTo>
                    <a:pt x="22" y="39"/>
                  </a:lnTo>
                  <a:lnTo>
                    <a:pt x="22" y="3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8" name="Freeform 266"/>
            <p:cNvSpPr>
              <a:spLocks/>
            </p:cNvSpPr>
            <p:nvPr/>
          </p:nvSpPr>
          <p:spPr bwMode="auto">
            <a:xfrm>
              <a:off x="1353" y="2466"/>
              <a:ext cx="104" cy="130"/>
            </a:xfrm>
            <a:custGeom>
              <a:avLst/>
              <a:gdLst>
                <a:gd name="T0" fmla="*/ 103 w 104"/>
                <a:gd name="T1" fmla="*/ 116 h 130"/>
                <a:gd name="T2" fmla="*/ 101 w 104"/>
                <a:gd name="T3" fmla="*/ 103 h 130"/>
                <a:gd name="T4" fmla="*/ 97 w 104"/>
                <a:gd name="T5" fmla="*/ 96 h 130"/>
                <a:gd name="T6" fmla="*/ 96 w 104"/>
                <a:gd name="T7" fmla="*/ 88 h 130"/>
                <a:gd name="T8" fmla="*/ 98 w 104"/>
                <a:gd name="T9" fmla="*/ 84 h 130"/>
                <a:gd name="T10" fmla="*/ 102 w 104"/>
                <a:gd name="T11" fmla="*/ 79 h 130"/>
                <a:gd name="T12" fmla="*/ 103 w 104"/>
                <a:gd name="T13" fmla="*/ 73 h 130"/>
                <a:gd name="T14" fmla="*/ 99 w 104"/>
                <a:gd name="T15" fmla="*/ 65 h 130"/>
                <a:gd name="T16" fmla="*/ 96 w 104"/>
                <a:gd name="T17" fmla="*/ 51 h 130"/>
                <a:gd name="T18" fmla="*/ 96 w 104"/>
                <a:gd name="T19" fmla="*/ 36 h 130"/>
                <a:gd name="T20" fmla="*/ 98 w 104"/>
                <a:gd name="T21" fmla="*/ 26 h 130"/>
                <a:gd name="T22" fmla="*/ 98 w 104"/>
                <a:gd name="T23" fmla="*/ 16 h 130"/>
                <a:gd name="T24" fmla="*/ 96 w 104"/>
                <a:gd name="T25" fmla="*/ 5 h 130"/>
                <a:gd name="T26" fmla="*/ 91 w 104"/>
                <a:gd name="T27" fmla="*/ 0 h 130"/>
                <a:gd name="T28" fmla="*/ 88 w 104"/>
                <a:gd name="T29" fmla="*/ 4 h 130"/>
                <a:gd name="T30" fmla="*/ 85 w 104"/>
                <a:gd name="T31" fmla="*/ 10 h 130"/>
                <a:gd name="T32" fmla="*/ 76 w 104"/>
                <a:gd name="T33" fmla="*/ 19 h 130"/>
                <a:gd name="T34" fmla="*/ 69 w 104"/>
                <a:gd name="T35" fmla="*/ 21 h 130"/>
                <a:gd name="T36" fmla="*/ 53 w 104"/>
                <a:gd name="T37" fmla="*/ 21 h 130"/>
                <a:gd name="T38" fmla="*/ 47 w 104"/>
                <a:gd name="T39" fmla="*/ 23 h 130"/>
                <a:gd name="T40" fmla="*/ 47 w 104"/>
                <a:gd name="T41" fmla="*/ 36 h 130"/>
                <a:gd name="T42" fmla="*/ 47 w 104"/>
                <a:gd name="T43" fmla="*/ 41 h 130"/>
                <a:gd name="T44" fmla="*/ 42 w 104"/>
                <a:gd name="T45" fmla="*/ 42 h 130"/>
                <a:gd name="T46" fmla="*/ 33 w 104"/>
                <a:gd name="T47" fmla="*/ 45 h 130"/>
                <a:gd name="T48" fmla="*/ 22 w 104"/>
                <a:gd name="T49" fmla="*/ 50 h 130"/>
                <a:gd name="T50" fmla="*/ 17 w 104"/>
                <a:gd name="T51" fmla="*/ 55 h 130"/>
                <a:gd name="T52" fmla="*/ 16 w 104"/>
                <a:gd name="T53" fmla="*/ 64 h 130"/>
                <a:gd name="T54" fmla="*/ 16 w 104"/>
                <a:gd name="T55" fmla="*/ 75 h 130"/>
                <a:gd name="T56" fmla="*/ 10 w 104"/>
                <a:gd name="T57" fmla="*/ 82 h 130"/>
                <a:gd name="T58" fmla="*/ 2 w 104"/>
                <a:gd name="T59" fmla="*/ 90 h 130"/>
                <a:gd name="T60" fmla="*/ 0 w 104"/>
                <a:gd name="T61" fmla="*/ 91 h 130"/>
                <a:gd name="T62" fmla="*/ 1 w 104"/>
                <a:gd name="T63" fmla="*/ 96 h 130"/>
                <a:gd name="T64" fmla="*/ 5 w 104"/>
                <a:gd name="T65" fmla="*/ 99 h 130"/>
                <a:gd name="T66" fmla="*/ 27 w 104"/>
                <a:gd name="T67" fmla="*/ 110 h 130"/>
                <a:gd name="T68" fmla="*/ 35 w 104"/>
                <a:gd name="T69" fmla="*/ 115 h 130"/>
                <a:gd name="T70" fmla="*/ 48 w 104"/>
                <a:gd name="T71" fmla="*/ 121 h 130"/>
                <a:gd name="T72" fmla="*/ 55 w 104"/>
                <a:gd name="T73" fmla="*/ 129 h 130"/>
                <a:gd name="T74" fmla="*/ 69 w 104"/>
                <a:gd name="T75" fmla="*/ 120 h 130"/>
                <a:gd name="T76" fmla="*/ 72 w 104"/>
                <a:gd name="T77" fmla="*/ 116 h 130"/>
                <a:gd name="T78" fmla="*/ 77 w 104"/>
                <a:gd name="T79" fmla="*/ 113 h 130"/>
                <a:gd name="T80" fmla="*/ 85 w 104"/>
                <a:gd name="T81" fmla="*/ 115 h 130"/>
                <a:gd name="T82" fmla="*/ 89 w 104"/>
                <a:gd name="T83" fmla="*/ 117 h 130"/>
                <a:gd name="T84" fmla="*/ 94 w 104"/>
                <a:gd name="T85" fmla="*/ 118 h 130"/>
                <a:gd name="T86" fmla="*/ 103 w 104"/>
                <a:gd name="T87" fmla="*/ 11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30">
                  <a:moveTo>
                    <a:pt x="103" y="116"/>
                  </a:moveTo>
                  <a:lnTo>
                    <a:pt x="101" y="103"/>
                  </a:lnTo>
                  <a:lnTo>
                    <a:pt x="97" y="96"/>
                  </a:lnTo>
                  <a:lnTo>
                    <a:pt x="96" y="88"/>
                  </a:lnTo>
                  <a:lnTo>
                    <a:pt x="98" y="84"/>
                  </a:lnTo>
                  <a:lnTo>
                    <a:pt x="102" y="79"/>
                  </a:lnTo>
                  <a:lnTo>
                    <a:pt x="103" y="73"/>
                  </a:lnTo>
                  <a:lnTo>
                    <a:pt x="99" y="65"/>
                  </a:lnTo>
                  <a:lnTo>
                    <a:pt x="96" y="51"/>
                  </a:lnTo>
                  <a:lnTo>
                    <a:pt x="96" y="36"/>
                  </a:lnTo>
                  <a:lnTo>
                    <a:pt x="98" y="26"/>
                  </a:lnTo>
                  <a:lnTo>
                    <a:pt x="98" y="16"/>
                  </a:lnTo>
                  <a:lnTo>
                    <a:pt x="96" y="5"/>
                  </a:lnTo>
                  <a:lnTo>
                    <a:pt x="91" y="0"/>
                  </a:lnTo>
                  <a:lnTo>
                    <a:pt x="88" y="4"/>
                  </a:lnTo>
                  <a:lnTo>
                    <a:pt x="85" y="10"/>
                  </a:lnTo>
                  <a:lnTo>
                    <a:pt x="76" y="19"/>
                  </a:lnTo>
                  <a:lnTo>
                    <a:pt x="69" y="21"/>
                  </a:lnTo>
                  <a:lnTo>
                    <a:pt x="53" y="21"/>
                  </a:lnTo>
                  <a:lnTo>
                    <a:pt x="47" y="23"/>
                  </a:lnTo>
                  <a:lnTo>
                    <a:pt x="47" y="36"/>
                  </a:lnTo>
                  <a:lnTo>
                    <a:pt x="47" y="41"/>
                  </a:lnTo>
                  <a:lnTo>
                    <a:pt x="42" y="42"/>
                  </a:lnTo>
                  <a:lnTo>
                    <a:pt x="33" y="45"/>
                  </a:lnTo>
                  <a:lnTo>
                    <a:pt x="22" y="50"/>
                  </a:lnTo>
                  <a:lnTo>
                    <a:pt x="17" y="55"/>
                  </a:lnTo>
                  <a:lnTo>
                    <a:pt x="16" y="64"/>
                  </a:lnTo>
                  <a:lnTo>
                    <a:pt x="16" y="75"/>
                  </a:lnTo>
                  <a:lnTo>
                    <a:pt x="10" y="82"/>
                  </a:lnTo>
                  <a:lnTo>
                    <a:pt x="2" y="90"/>
                  </a:lnTo>
                  <a:lnTo>
                    <a:pt x="0" y="91"/>
                  </a:lnTo>
                  <a:lnTo>
                    <a:pt x="1" y="96"/>
                  </a:lnTo>
                  <a:lnTo>
                    <a:pt x="5" y="99"/>
                  </a:lnTo>
                  <a:lnTo>
                    <a:pt x="27" y="110"/>
                  </a:lnTo>
                  <a:lnTo>
                    <a:pt x="35" y="115"/>
                  </a:lnTo>
                  <a:lnTo>
                    <a:pt x="48" y="121"/>
                  </a:lnTo>
                  <a:lnTo>
                    <a:pt x="55" y="129"/>
                  </a:lnTo>
                  <a:lnTo>
                    <a:pt x="69" y="120"/>
                  </a:lnTo>
                  <a:lnTo>
                    <a:pt x="72" y="116"/>
                  </a:lnTo>
                  <a:lnTo>
                    <a:pt x="77" y="113"/>
                  </a:lnTo>
                  <a:lnTo>
                    <a:pt x="85" y="115"/>
                  </a:lnTo>
                  <a:lnTo>
                    <a:pt x="89" y="117"/>
                  </a:lnTo>
                  <a:lnTo>
                    <a:pt x="94" y="118"/>
                  </a:lnTo>
                  <a:lnTo>
                    <a:pt x="103" y="11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39" name="Freeform 267"/>
            <p:cNvSpPr>
              <a:spLocks/>
            </p:cNvSpPr>
            <p:nvPr/>
          </p:nvSpPr>
          <p:spPr bwMode="auto">
            <a:xfrm>
              <a:off x="1408" y="2579"/>
              <a:ext cx="91" cy="76"/>
            </a:xfrm>
            <a:custGeom>
              <a:avLst/>
              <a:gdLst>
                <a:gd name="T0" fmla="*/ 0 w 91"/>
                <a:gd name="T1" fmla="*/ 16 h 76"/>
                <a:gd name="T2" fmla="*/ 1 w 91"/>
                <a:gd name="T3" fmla="*/ 29 h 76"/>
                <a:gd name="T4" fmla="*/ 4 w 91"/>
                <a:gd name="T5" fmla="*/ 35 h 76"/>
                <a:gd name="T6" fmla="*/ 11 w 91"/>
                <a:gd name="T7" fmla="*/ 40 h 76"/>
                <a:gd name="T8" fmla="*/ 18 w 91"/>
                <a:gd name="T9" fmla="*/ 41 h 76"/>
                <a:gd name="T10" fmla="*/ 25 w 91"/>
                <a:gd name="T11" fmla="*/ 37 h 76"/>
                <a:gd name="T12" fmla="*/ 30 w 91"/>
                <a:gd name="T13" fmla="*/ 41 h 76"/>
                <a:gd name="T14" fmla="*/ 34 w 91"/>
                <a:gd name="T15" fmla="*/ 52 h 76"/>
                <a:gd name="T16" fmla="*/ 39 w 91"/>
                <a:gd name="T17" fmla="*/ 48 h 76"/>
                <a:gd name="T18" fmla="*/ 53 w 91"/>
                <a:gd name="T19" fmla="*/ 52 h 76"/>
                <a:gd name="T20" fmla="*/ 65 w 91"/>
                <a:gd name="T21" fmla="*/ 60 h 76"/>
                <a:gd name="T22" fmla="*/ 68 w 91"/>
                <a:gd name="T23" fmla="*/ 69 h 76"/>
                <a:gd name="T24" fmla="*/ 72 w 91"/>
                <a:gd name="T25" fmla="*/ 73 h 76"/>
                <a:gd name="T26" fmla="*/ 79 w 91"/>
                <a:gd name="T27" fmla="*/ 71 h 76"/>
                <a:gd name="T28" fmla="*/ 86 w 91"/>
                <a:gd name="T29" fmla="*/ 74 h 76"/>
                <a:gd name="T30" fmla="*/ 90 w 91"/>
                <a:gd name="T31" fmla="*/ 75 h 76"/>
                <a:gd name="T32" fmla="*/ 86 w 91"/>
                <a:gd name="T33" fmla="*/ 74 h 76"/>
                <a:gd name="T34" fmla="*/ 83 w 91"/>
                <a:gd name="T35" fmla="*/ 66 h 76"/>
                <a:gd name="T36" fmla="*/ 81 w 91"/>
                <a:gd name="T37" fmla="*/ 59 h 76"/>
                <a:gd name="T38" fmla="*/ 82 w 91"/>
                <a:gd name="T39" fmla="*/ 54 h 76"/>
                <a:gd name="T40" fmla="*/ 85 w 91"/>
                <a:gd name="T41" fmla="*/ 52 h 76"/>
                <a:gd name="T42" fmla="*/ 82 w 91"/>
                <a:gd name="T43" fmla="*/ 49 h 76"/>
                <a:gd name="T44" fmla="*/ 77 w 91"/>
                <a:gd name="T45" fmla="*/ 45 h 76"/>
                <a:gd name="T46" fmla="*/ 82 w 91"/>
                <a:gd name="T47" fmla="*/ 33 h 76"/>
                <a:gd name="T48" fmla="*/ 84 w 91"/>
                <a:gd name="T49" fmla="*/ 30 h 76"/>
                <a:gd name="T50" fmla="*/ 72 w 91"/>
                <a:gd name="T51" fmla="*/ 22 h 76"/>
                <a:gd name="T52" fmla="*/ 48 w 91"/>
                <a:gd name="T53" fmla="*/ 4 h 76"/>
                <a:gd name="T54" fmla="*/ 39 w 91"/>
                <a:gd name="T55" fmla="*/ 5 h 76"/>
                <a:gd name="T56" fmla="*/ 33 w 91"/>
                <a:gd name="T57" fmla="*/ 5 h 76"/>
                <a:gd name="T58" fmla="*/ 30 w 91"/>
                <a:gd name="T59" fmla="*/ 2 h 76"/>
                <a:gd name="T60" fmla="*/ 22 w 91"/>
                <a:gd name="T61" fmla="*/ 0 h 76"/>
                <a:gd name="T62" fmla="*/ 17 w 91"/>
                <a:gd name="T63" fmla="*/ 4 h 76"/>
                <a:gd name="T64" fmla="*/ 14 w 91"/>
                <a:gd name="T65" fmla="*/ 7 h 76"/>
                <a:gd name="T66" fmla="*/ 0 w 91"/>
                <a:gd name="T67"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76">
                  <a:moveTo>
                    <a:pt x="0" y="16"/>
                  </a:moveTo>
                  <a:lnTo>
                    <a:pt x="1" y="29"/>
                  </a:lnTo>
                  <a:lnTo>
                    <a:pt x="4" y="35"/>
                  </a:lnTo>
                  <a:lnTo>
                    <a:pt x="11" y="40"/>
                  </a:lnTo>
                  <a:lnTo>
                    <a:pt x="18" y="41"/>
                  </a:lnTo>
                  <a:lnTo>
                    <a:pt x="25" y="37"/>
                  </a:lnTo>
                  <a:lnTo>
                    <a:pt x="30" y="41"/>
                  </a:lnTo>
                  <a:lnTo>
                    <a:pt x="34" y="52"/>
                  </a:lnTo>
                  <a:lnTo>
                    <a:pt x="39" y="48"/>
                  </a:lnTo>
                  <a:lnTo>
                    <a:pt x="53" y="52"/>
                  </a:lnTo>
                  <a:lnTo>
                    <a:pt x="65" y="60"/>
                  </a:lnTo>
                  <a:lnTo>
                    <a:pt x="68" y="69"/>
                  </a:lnTo>
                  <a:lnTo>
                    <a:pt x="72" y="73"/>
                  </a:lnTo>
                  <a:lnTo>
                    <a:pt x="79" y="71"/>
                  </a:lnTo>
                  <a:lnTo>
                    <a:pt x="86" y="74"/>
                  </a:lnTo>
                  <a:lnTo>
                    <a:pt x="90" y="75"/>
                  </a:lnTo>
                  <a:lnTo>
                    <a:pt x="86" y="74"/>
                  </a:lnTo>
                  <a:lnTo>
                    <a:pt x="83" y="66"/>
                  </a:lnTo>
                  <a:lnTo>
                    <a:pt x="81" y="59"/>
                  </a:lnTo>
                  <a:lnTo>
                    <a:pt x="82" y="54"/>
                  </a:lnTo>
                  <a:lnTo>
                    <a:pt x="85" y="52"/>
                  </a:lnTo>
                  <a:lnTo>
                    <a:pt x="82" y="49"/>
                  </a:lnTo>
                  <a:lnTo>
                    <a:pt x="77" y="45"/>
                  </a:lnTo>
                  <a:lnTo>
                    <a:pt x="82" y="33"/>
                  </a:lnTo>
                  <a:lnTo>
                    <a:pt x="84" y="30"/>
                  </a:lnTo>
                  <a:lnTo>
                    <a:pt x="72" y="22"/>
                  </a:lnTo>
                  <a:lnTo>
                    <a:pt x="48" y="4"/>
                  </a:lnTo>
                  <a:lnTo>
                    <a:pt x="39" y="5"/>
                  </a:lnTo>
                  <a:lnTo>
                    <a:pt x="33" y="5"/>
                  </a:lnTo>
                  <a:lnTo>
                    <a:pt x="30" y="2"/>
                  </a:lnTo>
                  <a:lnTo>
                    <a:pt x="22" y="0"/>
                  </a:lnTo>
                  <a:lnTo>
                    <a:pt x="17" y="4"/>
                  </a:lnTo>
                  <a:lnTo>
                    <a:pt x="14" y="7"/>
                  </a:lnTo>
                  <a:lnTo>
                    <a:pt x="0" y="1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0" name="Freeform 268"/>
            <p:cNvSpPr>
              <a:spLocks/>
            </p:cNvSpPr>
            <p:nvPr/>
          </p:nvSpPr>
          <p:spPr bwMode="auto">
            <a:xfrm>
              <a:off x="1486" y="2591"/>
              <a:ext cx="160" cy="66"/>
            </a:xfrm>
            <a:custGeom>
              <a:avLst/>
              <a:gdLst>
                <a:gd name="T0" fmla="*/ 6 w 160"/>
                <a:gd name="T1" fmla="*/ 18 h 66"/>
                <a:gd name="T2" fmla="*/ 19 w 160"/>
                <a:gd name="T3" fmla="*/ 25 h 66"/>
                <a:gd name="T4" fmla="*/ 27 w 160"/>
                <a:gd name="T5" fmla="*/ 33 h 66"/>
                <a:gd name="T6" fmla="*/ 35 w 160"/>
                <a:gd name="T7" fmla="*/ 31 h 66"/>
                <a:gd name="T8" fmla="*/ 44 w 160"/>
                <a:gd name="T9" fmla="*/ 33 h 66"/>
                <a:gd name="T10" fmla="*/ 60 w 160"/>
                <a:gd name="T11" fmla="*/ 27 h 66"/>
                <a:gd name="T12" fmla="*/ 67 w 160"/>
                <a:gd name="T13" fmla="*/ 19 h 66"/>
                <a:gd name="T14" fmla="*/ 74 w 160"/>
                <a:gd name="T15" fmla="*/ 14 h 66"/>
                <a:gd name="T16" fmla="*/ 81 w 160"/>
                <a:gd name="T17" fmla="*/ 8 h 66"/>
                <a:gd name="T18" fmla="*/ 89 w 160"/>
                <a:gd name="T19" fmla="*/ 3 h 66"/>
                <a:gd name="T20" fmla="*/ 98 w 160"/>
                <a:gd name="T21" fmla="*/ 4 h 66"/>
                <a:gd name="T22" fmla="*/ 110 w 160"/>
                <a:gd name="T23" fmla="*/ 0 h 66"/>
                <a:gd name="T24" fmla="*/ 133 w 160"/>
                <a:gd name="T25" fmla="*/ 6 h 66"/>
                <a:gd name="T26" fmla="*/ 150 w 160"/>
                <a:gd name="T27" fmla="*/ 12 h 66"/>
                <a:gd name="T28" fmla="*/ 155 w 160"/>
                <a:gd name="T29" fmla="*/ 14 h 66"/>
                <a:gd name="T30" fmla="*/ 157 w 160"/>
                <a:gd name="T31" fmla="*/ 17 h 66"/>
                <a:gd name="T32" fmla="*/ 156 w 160"/>
                <a:gd name="T33" fmla="*/ 19 h 66"/>
                <a:gd name="T34" fmla="*/ 149 w 160"/>
                <a:gd name="T35" fmla="*/ 21 h 66"/>
                <a:gd name="T36" fmla="*/ 151 w 160"/>
                <a:gd name="T37" fmla="*/ 26 h 66"/>
                <a:gd name="T38" fmla="*/ 157 w 160"/>
                <a:gd name="T39" fmla="*/ 30 h 66"/>
                <a:gd name="T40" fmla="*/ 159 w 160"/>
                <a:gd name="T41" fmla="*/ 36 h 66"/>
                <a:gd name="T42" fmla="*/ 156 w 160"/>
                <a:gd name="T43" fmla="*/ 40 h 66"/>
                <a:gd name="T44" fmla="*/ 152 w 160"/>
                <a:gd name="T45" fmla="*/ 41 h 66"/>
                <a:gd name="T46" fmla="*/ 144 w 160"/>
                <a:gd name="T47" fmla="*/ 41 h 66"/>
                <a:gd name="T48" fmla="*/ 135 w 160"/>
                <a:gd name="T49" fmla="*/ 43 h 66"/>
                <a:gd name="T50" fmla="*/ 132 w 160"/>
                <a:gd name="T51" fmla="*/ 38 h 66"/>
                <a:gd name="T52" fmla="*/ 130 w 160"/>
                <a:gd name="T53" fmla="*/ 31 h 66"/>
                <a:gd name="T54" fmla="*/ 134 w 160"/>
                <a:gd name="T55" fmla="*/ 24 h 66"/>
                <a:gd name="T56" fmla="*/ 137 w 160"/>
                <a:gd name="T57" fmla="*/ 20 h 66"/>
                <a:gd name="T58" fmla="*/ 137 w 160"/>
                <a:gd name="T59" fmla="*/ 19 h 66"/>
                <a:gd name="T60" fmla="*/ 128 w 160"/>
                <a:gd name="T61" fmla="*/ 16 h 66"/>
                <a:gd name="T62" fmla="*/ 113 w 160"/>
                <a:gd name="T63" fmla="*/ 17 h 66"/>
                <a:gd name="T64" fmla="*/ 107 w 160"/>
                <a:gd name="T65" fmla="*/ 16 h 66"/>
                <a:gd name="T66" fmla="*/ 98 w 160"/>
                <a:gd name="T67" fmla="*/ 16 h 66"/>
                <a:gd name="T68" fmla="*/ 91 w 160"/>
                <a:gd name="T69" fmla="*/ 18 h 66"/>
                <a:gd name="T70" fmla="*/ 88 w 160"/>
                <a:gd name="T71" fmla="*/ 20 h 66"/>
                <a:gd name="T72" fmla="*/ 88 w 160"/>
                <a:gd name="T73" fmla="*/ 25 h 66"/>
                <a:gd name="T74" fmla="*/ 87 w 160"/>
                <a:gd name="T75" fmla="*/ 28 h 66"/>
                <a:gd name="T76" fmla="*/ 79 w 160"/>
                <a:gd name="T77" fmla="*/ 36 h 66"/>
                <a:gd name="T78" fmla="*/ 79 w 160"/>
                <a:gd name="T79" fmla="*/ 40 h 66"/>
                <a:gd name="T80" fmla="*/ 90 w 160"/>
                <a:gd name="T81" fmla="*/ 47 h 66"/>
                <a:gd name="T82" fmla="*/ 93 w 160"/>
                <a:gd name="T83" fmla="*/ 53 h 66"/>
                <a:gd name="T84" fmla="*/ 91 w 160"/>
                <a:gd name="T85" fmla="*/ 60 h 66"/>
                <a:gd name="T86" fmla="*/ 82 w 160"/>
                <a:gd name="T87" fmla="*/ 65 h 66"/>
                <a:gd name="T88" fmla="*/ 75 w 160"/>
                <a:gd name="T89" fmla="*/ 61 h 66"/>
                <a:gd name="T90" fmla="*/ 66 w 160"/>
                <a:gd name="T91" fmla="*/ 53 h 66"/>
                <a:gd name="T92" fmla="*/ 59 w 160"/>
                <a:gd name="T93" fmla="*/ 56 h 66"/>
                <a:gd name="T94" fmla="*/ 57 w 160"/>
                <a:gd name="T95" fmla="*/ 58 h 66"/>
                <a:gd name="T96" fmla="*/ 44 w 160"/>
                <a:gd name="T97" fmla="*/ 51 h 66"/>
                <a:gd name="T98" fmla="*/ 32 w 160"/>
                <a:gd name="T99" fmla="*/ 47 h 66"/>
                <a:gd name="T100" fmla="*/ 29 w 160"/>
                <a:gd name="T101" fmla="*/ 48 h 66"/>
                <a:gd name="T102" fmla="*/ 22 w 160"/>
                <a:gd name="T103" fmla="*/ 54 h 66"/>
                <a:gd name="T104" fmla="*/ 16 w 160"/>
                <a:gd name="T105" fmla="*/ 60 h 66"/>
                <a:gd name="T106" fmla="*/ 13 w 160"/>
                <a:gd name="T107" fmla="*/ 62 h 66"/>
                <a:gd name="T108" fmla="*/ 9 w 160"/>
                <a:gd name="T109" fmla="*/ 61 h 66"/>
                <a:gd name="T110" fmla="*/ 5 w 160"/>
                <a:gd name="T111" fmla="*/ 53 h 66"/>
                <a:gd name="T112" fmla="*/ 4 w 160"/>
                <a:gd name="T113" fmla="*/ 46 h 66"/>
                <a:gd name="T114" fmla="*/ 4 w 160"/>
                <a:gd name="T115" fmla="*/ 43 h 66"/>
                <a:gd name="T116" fmla="*/ 7 w 160"/>
                <a:gd name="T117" fmla="*/ 40 h 66"/>
                <a:gd name="T118" fmla="*/ 4 w 160"/>
                <a:gd name="T119" fmla="*/ 37 h 66"/>
                <a:gd name="T120" fmla="*/ 0 w 160"/>
                <a:gd name="T121" fmla="*/ 33 h 66"/>
                <a:gd name="T122" fmla="*/ 4 w 160"/>
                <a:gd name="T123" fmla="*/ 20 h 66"/>
                <a:gd name="T124" fmla="*/ 6 w 160"/>
                <a:gd name="T125"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66">
                  <a:moveTo>
                    <a:pt x="6" y="18"/>
                  </a:moveTo>
                  <a:lnTo>
                    <a:pt x="19" y="25"/>
                  </a:lnTo>
                  <a:lnTo>
                    <a:pt x="27" y="33"/>
                  </a:lnTo>
                  <a:lnTo>
                    <a:pt x="35" y="31"/>
                  </a:lnTo>
                  <a:lnTo>
                    <a:pt x="44" y="33"/>
                  </a:lnTo>
                  <a:lnTo>
                    <a:pt x="60" y="27"/>
                  </a:lnTo>
                  <a:lnTo>
                    <a:pt x="67" y="19"/>
                  </a:lnTo>
                  <a:lnTo>
                    <a:pt x="74" y="14"/>
                  </a:lnTo>
                  <a:lnTo>
                    <a:pt x="81" y="8"/>
                  </a:lnTo>
                  <a:lnTo>
                    <a:pt x="89" y="3"/>
                  </a:lnTo>
                  <a:lnTo>
                    <a:pt x="98" y="4"/>
                  </a:lnTo>
                  <a:lnTo>
                    <a:pt x="110" y="0"/>
                  </a:lnTo>
                  <a:lnTo>
                    <a:pt x="133" y="6"/>
                  </a:lnTo>
                  <a:lnTo>
                    <a:pt x="150" y="12"/>
                  </a:lnTo>
                  <a:lnTo>
                    <a:pt x="155" y="14"/>
                  </a:lnTo>
                  <a:lnTo>
                    <a:pt x="157" y="17"/>
                  </a:lnTo>
                  <a:lnTo>
                    <a:pt x="156" y="19"/>
                  </a:lnTo>
                  <a:lnTo>
                    <a:pt x="149" y="21"/>
                  </a:lnTo>
                  <a:lnTo>
                    <a:pt x="151" y="26"/>
                  </a:lnTo>
                  <a:lnTo>
                    <a:pt x="157" y="30"/>
                  </a:lnTo>
                  <a:lnTo>
                    <a:pt x="159" y="36"/>
                  </a:lnTo>
                  <a:lnTo>
                    <a:pt x="156" y="40"/>
                  </a:lnTo>
                  <a:lnTo>
                    <a:pt x="152" y="41"/>
                  </a:lnTo>
                  <a:lnTo>
                    <a:pt x="144" y="41"/>
                  </a:lnTo>
                  <a:lnTo>
                    <a:pt x="135" y="43"/>
                  </a:lnTo>
                  <a:lnTo>
                    <a:pt x="132" y="38"/>
                  </a:lnTo>
                  <a:lnTo>
                    <a:pt x="130" y="31"/>
                  </a:lnTo>
                  <a:lnTo>
                    <a:pt x="134" y="24"/>
                  </a:lnTo>
                  <a:lnTo>
                    <a:pt x="137" y="20"/>
                  </a:lnTo>
                  <a:lnTo>
                    <a:pt x="137" y="19"/>
                  </a:lnTo>
                  <a:lnTo>
                    <a:pt x="128" y="16"/>
                  </a:lnTo>
                  <a:lnTo>
                    <a:pt x="113" y="17"/>
                  </a:lnTo>
                  <a:lnTo>
                    <a:pt x="107" y="16"/>
                  </a:lnTo>
                  <a:lnTo>
                    <a:pt x="98" y="16"/>
                  </a:lnTo>
                  <a:lnTo>
                    <a:pt x="91" y="18"/>
                  </a:lnTo>
                  <a:lnTo>
                    <a:pt x="88" y="20"/>
                  </a:lnTo>
                  <a:lnTo>
                    <a:pt x="88" y="25"/>
                  </a:lnTo>
                  <a:lnTo>
                    <a:pt x="87" y="28"/>
                  </a:lnTo>
                  <a:lnTo>
                    <a:pt x="79" y="36"/>
                  </a:lnTo>
                  <a:lnTo>
                    <a:pt x="79" y="40"/>
                  </a:lnTo>
                  <a:lnTo>
                    <a:pt x="90" y="47"/>
                  </a:lnTo>
                  <a:lnTo>
                    <a:pt x="93" y="53"/>
                  </a:lnTo>
                  <a:lnTo>
                    <a:pt x="91" y="60"/>
                  </a:lnTo>
                  <a:lnTo>
                    <a:pt x="82" y="65"/>
                  </a:lnTo>
                  <a:lnTo>
                    <a:pt x="75" y="61"/>
                  </a:lnTo>
                  <a:lnTo>
                    <a:pt x="66" y="53"/>
                  </a:lnTo>
                  <a:lnTo>
                    <a:pt x="59" y="56"/>
                  </a:lnTo>
                  <a:lnTo>
                    <a:pt x="57" y="58"/>
                  </a:lnTo>
                  <a:lnTo>
                    <a:pt x="44" y="51"/>
                  </a:lnTo>
                  <a:lnTo>
                    <a:pt x="32" y="47"/>
                  </a:lnTo>
                  <a:lnTo>
                    <a:pt x="29" y="48"/>
                  </a:lnTo>
                  <a:lnTo>
                    <a:pt x="22" y="54"/>
                  </a:lnTo>
                  <a:lnTo>
                    <a:pt x="16" y="60"/>
                  </a:lnTo>
                  <a:lnTo>
                    <a:pt x="13" y="62"/>
                  </a:lnTo>
                  <a:lnTo>
                    <a:pt x="9" y="61"/>
                  </a:lnTo>
                  <a:lnTo>
                    <a:pt x="5" y="53"/>
                  </a:lnTo>
                  <a:lnTo>
                    <a:pt x="4" y="46"/>
                  </a:lnTo>
                  <a:lnTo>
                    <a:pt x="4" y="43"/>
                  </a:lnTo>
                  <a:lnTo>
                    <a:pt x="7" y="40"/>
                  </a:lnTo>
                  <a:lnTo>
                    <a:pt x="4" y="37"/>
                  </a:lnTo>
                  <a:lnTo>
                    <a:pt x="0" y="33"/>
                  </a:lnTo>
                  <a:lnTo>
                    <a:pt x="4" y="20"/>
                  </a:lnTo>
                  <a:lnTo>
                    <a:pt x="6" y="1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1" name="Freeform 269"/>
            <p:cNvSpPr>
              <a:spLocks/>
            </p:cNvSpPr>
            <p:nvPr/>
          </p:nvSpPr>
          <p:spPr bwMode="auto">
            <a:xfrm>
              <a:off x="1541" y="2866"/>
              <a:ext cx="280" cy="355"/>
            </a:xfrm>
            <a:custGeom>
              <a:avLst/>
              <a:gdLst>
                <a:gd name="T0" fmla="*/ 233 w 280"/>
                <a:gd name="T1" fmla="*/ 342 h 355"/>
                <a:gd name="T2" fmla="*/ 195 w 280"/>
                <a:gd name="T3" fmla="*/ 318 h 355"/>
                <a:gd name="T4" fmla="*/ 118 w 280"/>
                <a:gd name="T5" fmla="*/ 277 h 355"/>
                <a:gd name="T6" fmla="*/ 113 w 280"/>
                <a:gd name="T7" fmla="*/ 260 h 355"/>
                <a:gd name="T8" fmla="*/ 97 w 280"/>
                <a:gd name="T9" fmla="*/ 242 h 355"/>
                <a:gd name="T10" fmla="*/ 79 w 280"/>
                <a:gd name="T11" fmla="*/ 207 h 355"/>
                <a:gd name="T12" fmla="*/ 30 w 280"/>
                <a:gd name="T13" fmla="*/ 131 h 355"/>
                <a:gd name="T14" fmla="*/ 14 w 280"/>
                <a:gd name="T15" fmla="*/ 119 h 355"/>
                <a:gd name="T16" fmla="*/ 4 w 280"/>
                <a:gd name="T17" fmla="*/ 111 h 355"/>
                <a:gd name="T18" fmla="*/ 7 w 280"/>
                <a:gd name="T19" fmla="*/ 99 h 355"/>
                <a:gd name="T20" fmla="*/ 0 w 280"/>
                <a:gd name="T21" fmla="*/ 95 h 355"/>
                <a:gd name="T22" fmla="*/ 11 w 280"/>
                <a:gd name="T23" fmla="*/ 65 h 355"/>
                <a:gd name="T24" fmla="*/ 22 w 280"/>
                <a:gd name="T25" fmla="*/ 79 h 355"/>
                <a:gd name="T26" fmla="*/ 25 w 280"/>
                <a:gd name="T27" fmla="*/ 95 h 355"/>
                <a:gd name="T28" fmla="*/ 37 w 280"/>
                <a:gd name="T29" fmla="*/ 97 h 355"/>
                <a:gd name="T30" fmla="*/ 52 w 280"/>
                <a:gd name="T31" fmla="*/ 99 h 355"/>
                <a:gd name="T32" fmla="*/ 63 w 280"/>
                <a:gd name="T33" fmla="*/ 69 h 355"/>
                <a:gd name="T34" fmla="*/ 87 w 280"/>
                <a:gd name="T35" fmla="*/ 55 h 355"/>
                <a:gd name="T36" fmla="*/ 110 w 280"/>
                <a:gd name="T37" fmla="*/ 40 h 355"/>
                <a:gd name="T38" fmla="*/ 124 w 280"/>
                <a:gd name="T39" fmla="*/ 27 h 355"/>
                <a:gd name="T40" fmla="*/ 117 w 280"/>
                <a:gd name="T41" fmla="*/ 7 h 355"/>
                <a:gd name="T42" fmla="*/ 159 w 280"/>
                <a:gd name="T43" fmla="*/ 20 h 355"/>
                <a:gd name="T44" fmla="*/ 174 w 280"/>
                <a:gd name="T45" fmla="*/ 43 h 355"/>
                <a:gd name="T46" fmla="*/ 194 w 280"/>
                <a:gd name="T47" fmla="*/ 40 h 355"/>
                <a:gd name="T48" fmla="*/ 209 w 280"/>
                <a:gd name="T49" fmla="*/ 43 h 355"/>
                <a:gd name="T50" fmla="*/ 224 w 280"/>
                <a:gd name="T51" fmla="*/ 38 h 355"/>
                <a:gd name="T52" fmla="*/ 247 w 280"/>
                <a:gd name="T53" fmla="*/ 46 h 355"/>
                <a:gd name="T54" fmla="*/ 239 w 280"/>
                <a:gd name="T55" fmla="*/ 77 h 355"/>
                <a:gd name="T56" fmla="*/ 215 w 280"/>
                <a:gd name="T57" fmla="*/ 80 h 355"/>
                <a:gd name="T58" fmla="*/ 191 w 280"/>
                <a:gd name="T59" fmla="*/ 92 h 355"/>
                <a:gd name="T60" fmla="*/ 180 w 280"/>
                <a:gd name="T61" fmla="*/ 117 h 355"/>
                <a:gd name="T62" fmla="*/ 175 w 280"/>
                <a:gd name="T63" fmla="*/ 129 h 355"/>
                <a:gd name="T64" fmla="*/ 160 w 280"/>
                <a:gd name="T65" fmla="*/ 147 h 355"/>
                <a:gd name="T66" fmla="*/ 178 w 280"/>
                <a:gd name="T67" fmla="*/ 165 h 355"/>
                <a:gd name="T68" fmla="*/ 178 w 280"/>
                <a:gd name="T69" fmla="*/ 180 h 355"/>
                <a:gd name="T70" fmla="*/ 197 w 280"/>
                <a:gd name="T71" fmla="*/ 192 h 355"/>
                <a:gd name="T72" fmla="*/ 222 w 280"/>
                <a:gd name="T73" fmla="*/ 192 h 355"/>
                <a:gd name="T74" fmla="*/ 231 w 280"/>
                <a:gd name="T75" fmla="*/ 201 h 355"/>
                <a:gd name="T76" fmla="*/ 248 w 280"/>
                <a:gd name="T77" fmla="*/ 214 h 355"/>
                <a:gd name="T78" fmla="*/ 273 w 280"/>
                <a:gd name="T79" fmla="*/ 235 h 355"/>
                <a:gd name="T80" fmla="*/ 267 w 280"/>
                <a:gd name="T81" fmla="*/ 255 h 355"/>
                <a:gd name="T82" fmla="*/ 266 w 280"/>
                <a:gd name="T83" fmla="*/ 285 h 355"/>
                <a:gd name="T84" fmla="*/ 272 w 280"/>
                <a:gd name="T85" fmla="*/ 306 h 355"/>
                <a:gd name="T86" fmla="*/ 278 w 280"/>
                <a:gd name="T87" fmla="*/ 325 h 355"/>
                <a:gd name="T88" fmla="*/ 263 w 280"/>
                <a:gd name="T89" fmla="*/ 32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355">
                  <a:moveTo>
                    <a:pt x="243" y="354"/>
                  </a:moveTo>
                  <a:lnTo>
                    <a:pt x="237" y="346"/>
                  </a:lnTo>
                  <a:lnTo>
                    <a:pt x="233" y="342"/>
                  </a:lnTo>
                  <a:lnTo>
                    <a:pt x="223" y="333"/>
                  </a:lnTo>
                  <a:lnTo>
                    <a:pt x="213" y="327"/>
                  </a:lnTo>
                  <a:lnTo>
                    <a:pt x="195" y="318"/>
                  </a:lnTo>
                  <a:lnTo>
                    <a:pt x="149" y="299"/>
                  </a:lnTo>
                  <a:lnTo>
                    <a:pt x="129" y="287"/>
                  </a:lnTo>
                  <a:lnTo>
                    <a:pt x="118" y="277"/>
                  </a:lnTo>
                  <a:lnTo>
                    <a:pt x="115" y="271"/>
                  </a:lnTo>
                  <a:lnTo>
                    <a:pt x="114" y="265"/>
                  </a:lnTo>
                  <a:lnTo>
                    <a:pt x="113" y="260"/>
                  </a:lnTo>
                  <a:lnTo>
                    <a:pt x="110" y="257"/>
                  </a:lnTo>
                  <a:lnTo>
                    <a:pt x="104" y="253"/>
                  </a:lnTo>
                  <a:lnTo>
                    <a:pt x="97" y="242"/>
                  </a:lnTo>
                  <a:lnTo>
                    <a:pt x="87" y="228"/>
                  </a:lnTo>
                  <a:lnTo>
                    <a:pt x="84" y="219"/>
                  </a:lnTo>
                  <a:lnTo>
                    <a:pt x="79" y="207"/>
                  </a:lnTo>
                  <a:lnTo>
                    <a:pt x="48" y="156"/>
                  </a:lnTo>
                  <a:lnTo>
                    <a:pt x="39" y="144"/>
                  </a:lnTo>
                  <a:lnTo>
                    <a:pt x="30" y="131"/>
                  </a:lnTo>
                  <a:lnTo>
                    <a:pt x="22" y="128"/>
                  </a:lnTo>
                  <a:lnTo>
                    <a:pt x="18" y="123"/>
                  </a:lnTo>
                  <a:lnTo>
                    <a:pt x="14" y="119"/>
                  </a:lnTo>
                  <a:lnTo>
                    <a:pt x="9" y="115"/>
                  </a:lnTo>
                  <a:lnTo>
                    <a:pt x="6" y="114"/>
                  </a:lnTo>
                  <a:lnTo>
                    <a:pt x="4" y="111"/>
                  </a:lnTo>
                  <a:lnTo>
                    <a:pt x="6" y="109"/>
                  </a:lnTo>
                  <a:lnTo>
                    <a:pt x="8" y="107"/>
                  </a:lnTo>
                  <a:lnTo>
                    <a:pt x="7" y="99"/>
                  </a:lnTo>
                  <a:lnTo>
                    <a:pt x="4" y="99"/>
                  </a:lnTo>
                  <a:lnTo>
                    <a:pt x="1" y="98"/>
                  </a:lnTo>
                  <a:lnTo>
                    <a:pt x="0" y="95"/>
                  </a:lnTo>
                  <a:lnTo>
                    <a:pt x="0" y="91"/>
                  </a:lnTo>
                  <a:lnTo>
                    <a:pt x="4" y="73"/>
                  </a:lnTo>
                  <a:lnTo>
                    <a:pt x="11" y="65"/>
                  </a:lnTo>
                  <a:lnTo>
                    <a:pt x="14" y="65"/>
                  </a:lnTo>
                  <a:lnTo>
                    <a:pt x="20" y="70"/>
                  </a:lnTo>
                  <a:lnTo>
                    <a:pt x="22" y="79"/>
                  </a:lnTo>
                  <a:lnTo>
                    <a:pt x="21" y="88"/>
                  </a:lnTo>
                  <a:lnTo>
                    <a:pt x="22" y="93"/>
                  </a:lnTo>
                  <a:lnTo>
                    <a:pt x="25" y="95"/>
                  </a:lnTo>
                  <a:lnTo>
                    <a:pt x="29" y="92"/>
                  </a:lnTo>
                  <a:lnTo>
                    <a:pt x="35" y="94"/>
                  </a:lnTo>
                  <a:lnTo>
                    <a:pt x="37" y="97"/>
                  </a:lnTo>
                  <a:lnTo>
                    <a:pt x="40" y="103"/>
                  </a:lnTo>
                  <a:lnTo>
                    <a:pt x="45" y="103"/>
                  </a:lnTo>
                  <a:lnTo>
                    <a:pt x="52" y="99"/>
                  </a:lnTo>
                  <a:lnTo>
                    <a:pt x="59" y="92"/>
                  </a:lnTo>
                  <a:lnTo>
                    <a:pt x="62" y="80"/>
                  </a:lnTo>
                  <a:lnTo>
                    <a:pt x="63" y="69"/>
                  </a:lnTo>
                  <a:lnTo>
                    <a:pt x="67" y="63"/>
                  </a:lnTo>
                  <a:lnTo>
                    <a:pt x="71" y="60"/>
                  </a:lnTo>
                  <a:lnTo>
                    <a:pt x="87" y="55"/>
                  </a:lnTo>
                  <a:lnTo>
                    <a:pt x="103" y="51"/>
                  </a:lnTo>
                  <a:lnTo>
                    <a:pt x="107" y="48"/>
                  </a:lnTo>
                  <a:lnTo>
                    <a:pt x="110" y="40"/>
                  </a:lnTo>
                  <a:lnTo>
                    <a:pt x="114" y="37"/>
                  </a:lnTo>
                  <a:lnTo>
                    <a:pt x="121" y="34"/>
                  </a:lnTo>
                  <a:lnTo>
                    <a:pt x="124" y="27"/>
                  </a:lnTo>
                  <a:lnTo>
                    <a:pt x="124" y="22"/>
                  </a:lnTo>
                  <a:lnTo>
                    <a:pt x="121" y="13"/>
                  </a:lnTo>
                  <a:lnTo>
                    <a:pt x="117" y="7"/>
                  </a:lnTo>
                  <a:lnTo>
                    <a:pt x="119" y="0"/>
                  </a:lnTo>
                  <a:lnTo>
                    <a:pt x="140" y="13"/>
                  </a:lnTo>
                  <a:lnTo>
                    <a:pt x="159" y="20"/>
                  </a:lnTo>
                  <a:lnTo>
                    <a:pt x="166" y="29"/>
                  </a:lnTo>
                  <a:lnTo>
                    <a:pt x="170" y="39"/>
                  </a:lnTo>
                  <a:lnTo>
                    <a:pt x="174" y="43"/>
                  </a:lnTo>
                  <a:lnTo>
                    <a:pt x="178" y="43"/>
                  </a:lnTo>
                  <a:lnTo>
                    <a:pt x="185" y="39"/>
                  </a:lnTo>
                  <a:lnTo>
                    <a:pt x="194" y="40"/>
                  </a:lnTo>
                  <a:lnTo>
                    <a:pt x="201" y="43"/>
                  </a:lnTo>
                  <a:lnTo>
                    <a:pt x="205" y="43"/>
                  </a:lnTo>
                  <a:lnTo>
                    <a:pt x="209" y="43"/>
                  </a:lnTo>
                  <a:lnTo>
                    <a:pt x="212" y="39"/>
                  </a:lnTo>
                  <a:lnTo>
                    <a:pt x="219" y="38"/>
                  </a:lnTo>
                  <a:lnTo>
                    <a:pt x="224" y="38"/>
                  </a:lnTo>
                  <a:lnTo>
                    <a:pt x="228" y="42"/>
                  </a:lnTo>
                  <a:lnTo>
                    <a:pt x="234" y="45"/>
                  </a:lnTo>
                  <a:lnTo>
                    <a:pt x="247" y="46"/>
                  </a:lnTo>
                  <a:lnTo>
                    <a:pt x="247" y="57"/>
                  </a:lnTo>
                  <a:lnTo>
                    <a:pt x="244" y="72"/>
                  </a:lnTo>
                  <a:lnTo>
                    <a:pt x="239" y="77"/>
                  </a:lnTo>
                  <a:lnTo>
                    <a:pt x="236" y="80"/>
                  </a:lnTo>
                  <a:lnTo>
                    <a:pt x="233" y="80"/>
                  </a:lnTo>
                  <a:lnTo>
                    <a:pt x="215" y="80"/>
                  </a:lnTo>
                  <a:lnTo>
                    <a:pt x="205" y="82"/>
                  </a:lnTo>
                  <a:lnTo>
                    <a:pt x="197" y="87"/>
                  </a:lnTo>
                  <a:lnTo>
                    <a:pt x="191" y="92"/>
                  </a:lnTo>
                  <a:lnTo>
                    <a:pt x="181" y="96"/>
                  </a:lnTo>
                  <a:lnTo>
                    <a:pt x="178" y="105"/>
                  </a:lnTo>
                  <a:lnTo>
                    <a:pt x="180" y="117"/>
                  </a:lnTo>
                  <a:lnTo>
                    <a:pt x="183" y="125"/>
                  </a:lnTo>
                  <a:lnTo>
                    <a:pt x="181" y="127"/>
                  </a:lnTo>
                  <a:lnTo>
                    <a:pt x="175" y="129"/>
                  </a:lnTo>
                  <a:lnTo>
                    <a:pt x="166" y="131"/>
                  </a:lnTo>
                  <a:lnTo>
                    <a:pt x="162" y="137"/>
                  </a:lnTo>
                  <a:lnTo>
                    <a:pt x="160" y="147"/>
                  </a:lnTo>
                  <a:lnTo>
                    <a:pt x="163" y="158"/>
                  </a:lnTo>
                  <a:lnTo>
                    <a:pt x="169" y="163"/>
                  </a:lnTo>
                  <a:lnTo>
                    <a:pt x="178" y="165"/>
                  </a:lnTo>
                  <a:lnTo>
                    <a:pt x="181" y="167"/>
                  </a:lnTo>
                  <a:lnTo>
                    <a:pt x="176" y="175"/>
                  </a:lnTo>
                  <a:lnTo>
                    <a:pt x="178" y="180"/>
                  </a:lnTo>
                  <a:lnTo>
                    <a:pt x="184" y="181"/>
                  </a:lnTo>
                  <a:lnTo>
                    <a:pt x="192" y="183"/>
                  </a:lnTo>
                  <a:lnTo>
                    <a:pt x="197" y="192"/>
                  </a:lnTo>
                  <a:lnTo>
                    <a:pt x="204" y="199"/>
                  </a:lnTo>
                  <a:lnTo>
                    <a:pt x="216" y="199"/>
                  </a:lnTo>
                  <a:lnTo>
                    <a:pt x="222" y="192"/>
                  </a:lnTo>
                  <a:lnTo>
                    <a:pt x="227" y="192"/>
                  </a:lnTo>
                  <a:lnTo>
                    <a:pt x="230" y="193"/>
                  </a:lnTo>
                  <a:lnTo>
                    <a:pt x="231" y="201"/>
                  </a:lnTo>
                  <a:lnTo>
                    <a:pt x="235" y="212"/>
                  </a:lnTo>
                  <a:lnTo>
                    <a:pt x="241" y="217"/>
                  </a:lnTo>
                  <a:lnTo>
                    <a:pt x="248" y="214"/>
                  </a:lnTo>
                  <a:lnTo>
                    <a:pt x="258" y="212"/>
                  </a:lnTo>
                  <a:lnTo>
                    <a:pt x="266" y="220"/>
                  </a:lnTo>
                  <a:lnTo>
                    <a:pt x="273" y="235"/>
                  </a:lnTo>
                  <a:lnTo>
                    <a:pt x="273" y="242"/>
                  </a:lnTo>
                  <a:lnTo>
                    <a:pt x="271" y="249"/>
                  </a:lnTo>
                  <a:lnTo>
                    <a:pt x="267" y="255"/>
                  </a:lnTo>
                  <a:lnTo>
                    <a:pt x="271" y="268"/>
                  </a:lnTo>
                  <a:lnTo>
                    <a:pt x="272" y="275"/>
                  </a:lnTo>
                  <a:lnTo>
                    <a:pt x="266" y="285"/>
                  </a:lnTo>
                  <a:lnTo>
                    <a:pt x="266" y="294"/>
                  </a:lnTo>
                  <a:lnTo>
                    <a:pt x="268" y="302"/>
                  </a:lnTo>
                  <a:lnTo>
                    <a:pt x="272" y="306"/>
                  </a:lnTo>
                  <a:lnTo>
                    <a:pt x="277" y="314"/>
                  </a:lnTo>
                  <a:lnTo>
                    <a:pt x="279" y="320"/>
                  </a:lnTo>
                  <a:lnTo>
                    <a:pt x="278" y="325"/>
                  </a:lnTo>
                  <a:lnTo>
                    <a:pt x="277" y="325"/>
                  </a:lnTo>
                  <a:lnTo>
                    <a:pt x="274" y="327"/>
                  </a:lnTo>
                  <a:lnTo>
                    <a:pt x="263" y="328"/>
                  </a:lnTo>
                  <a:lnTo>
                    <a:pt x="263" y="339"/>
                  </a:lnTo>
                  <a:lnTo>
                    <a:pt x="243" y="35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2" name="Freeform 270"/>
            <p:cNvSpPr>
              <a:spLocks/>
            </p:cNvSpPr>
            <p:nvPr/>
          </p:nvSpPr>
          <p:spPr bwMode="auto">
            <a:xfrm>
              <a:off x="1787" y="3866"/>
              <a:ext cx="39" cy="43"/>
            </a:xfrm>
            <a:custGeom>
              <a:avLst/>
              <a:gdLst>
                <a:gd name="T0" fmla="*/ 37 w 39"/>
                <a:gd name="T1" fmla="*/ 35 h 43"/>
                <a:gd name="T2" fmla="*/ 28 w 39"/>
                <a:gd name="T3" fmla="*/ 40 h 43"/>
                <a:gd name="T4" fmla="*/ 18 w 39"/>
                <a:gd name="T5" fmla="*/ 42 h 43"/>
                <a:gd name="T6" fmla="*/ 6 w 39"/>
                <a:gd name="T7" fmla="*/ 39 h 43"/>
                <a:gd name="T8" fmla="*/ 1 w 39"/>
                <a:gd name="T9" fmla="*/ 37 h 43"/>
                <a:gd name="T10" fmla="*/ 0 w 39"/>
                <a:gd name="T11" fmla="*/ 32 h 43"/>
                <a:gd name="T12" fmla="*/ 2 w 39"/>
                <a:gd name="T13" fmla="*/ 28 h 43"/>
                <a:gd name="T14" fmla="*/ 4 w 39"/>
                <a:gd name="T15" fmla="*/ 26 h 43"/>
                <a:gd name="T16" fmla="*/ 11 w 39"/>
                <a:gd name="T17" fmla="*/ 25 h 43"/>
                <a:gd name="T18" fmla="*/ 17 w 39"/>
                <a:gd name="T19" fmla="*/ 27 h 43"/>
                <a:gd name="T20" fmla="*/ 21 w 39"/>
                <a:gd name="T21" fmla="*/ 27 h 43"/>
                <a:gd name="T22" fmla="*/ 22 w 39"/>
                <a:gd name="T23" fmla="*/ 21 h 43"/>
                <a:gd name="T24" fmla="*/ 17 w 39"/>
                <a:gd name="T25" fmla="*/ 19 h 43"/>
                <a:gd name="T26" fmla="*/ 17 w 39"/>
                <a:gd name="T27" fmla="*/ 17 h 43"/>
                <a:gd name="T28" fmla="*/ 21 w 39"/>
                <a:gd name="T29" fmla="*/ 14 h 43"/>
                <a:gd name="T30" fmla="*/ 15 w 39"/>
                <a:gd name="T31" fmla="*/ 13 h 43"/>
                <a:gd name="T32" fmla="*/ 14 w 39"/>
                <a:gd name="T33" fmla="*/ 9 h 43"/>
                <a:gd name="T34" fmla="*/ 16 w 39"/>
                <a:gd name="T35" fmla="*/ 7 h 43"/>
                <a:gd name="T36" fmla="*/ 28 w 39"/>
                <a:gd name="T37" fmla="*/ 0 h 43"/>
                <a:gd name="T38" fmla="*/ 36 w 39"/>
                <a:gd name="T39" fmla="*/ 0 h 43"/>
                <a:gd name="T40" fmla="*/ 38 w 39"/>
                <a:gd name="T41" fmla="*/ 12 h 43"/>
                <a:gd name="T42" fmla="*/ 38 w 39"/>
                <a:gd name="T43" fmla="*/ 24 h 43"/>
                <a:gd name="T44" fmla="*/ 37 w 39"/>
                <a:gd name="T4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3">
                  <a:moveTo>
                    <a:pt x="37" y="35"/>
                  </a:moveTo>
                  <a:lnTo>
                    <a:pt x="28" y="40"/>
                  </a:lnTo>
                  <a:lnTo>
                    <a:pt x="18" y="42"/>
                  </a:lnTo>
                  <a:lnTo>
                    <a:pt x="6" y="39"/>
                  </a:lnTo>
                  <a:lnTo>
                    <a:pt x="1" y="37"/>
                  </a:lnTo>
                  <a:lnTo>
                    <a:pt x="0" y="32"/>
                  </a:lnTo>
                  <a:lnTo>
                    <a:pt x="2" y="28"/>
                  </a:lnTo>
                  <a:lnTo>
                    <a:pt x="4" y="26"/>
                  </a:lnTo>
                  <a:lnTo>
                    <a:pt x="11" y="25"/>
                  </a:lnTo>
                  <a:lnTo>
                    <a:pt x="17" y="27"/>
                  </a:lnTo>
                  <a:lnTo>
                    <a:pt x="21" y="27"/>
                  </a:lnTo>
                  <a:lnTo>
                    <a:pt x="22" y="21"/>
                  </a:lnTo>
                  <a:lnTo>
                    <a:pt x="17" y="19"/>
                  </a:lnTo>
                  <a:lnTo>
                    <a:pt x="17" y="17"/>
                  </a:lnTo>
                  <a:lnTo>
                    <a:pt x="21" y="14"/>
                  </a:lnTo>
                  <a:lnTo>
                    <a:pt x="15" y="13"/>
                  </a:lnTo>
                  <a:lnTo>
                    <a:pt x="14" y="9"/>
                  </a:lnTo>
                  <a:lnTo>
                    <a:pt x="16" y="7"/>
                  </a:lnTo>
                  <a:lnTo>
                    <a:pt x="28" y="0"/>
                  </a:lnTo>
                  <a:lnTo>
                    <a:pt x="36" y="0"/>
                  </a:lnTo>
                  <a:lnTo>
                    <a:pt x="38" y="12"/>
                  </a:lnTo>
                  <a:lnTo>
                    <a:pt x="38" y="24"/>
                  </a:lnTo>
                  <a:lnTo>
                    <a:pt x="37" y="35"/>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3" name="Freeform 271"/>
            <p:cNvSpPr>
              <a:spLocks/>
            </p:cNvSpPr>
            <p:nvPr/>
          </p:nvSpPr>
          <p:spPr bwMode="auto">
            <a:xfrm>
              <a:off x="1717" y="3489"/>
              <a:ext cx="94" cy="376"/>
            </a:xfrm>
            <a:custGeom>
              <a:avLst/>
              <a:gdLst>
                <a:gd name="T0" fmla="*/ 88 w 94"/>
                <a:gd name="T1" fmla="*/ 29 h 376"/>
                <a:gd name="T2" fmla="*/ 89 w 94"/>
                <a:gd name="T3" fmla="*/ 42 h 376"/>
                <a:gd name="T4" fmla="*/ 76 w 94"/>
                <a:gd name="T5" fmla="*/ 76 h 376"/>
                <a:gd name="T6" fmla="*/ 67 w 94"/>
                <a:gd name="T7" fmla="*/ 87 h 376"/>
                <a:gd name="T8" fmla="*/ 74 w 94"/>
                <a:gd name="T9" fmla="*/ 101 h 376"/>
                <a:gd name="T10" fmla="*/ 64 w 94"/>
                <a:gd name="T11" fmla="*/ 125 h 376"/>
                <a:gd name="T12" fmla="*/ 62 w 94"/>
                <a:gd name="T13" fmla="*/ 149 h 376"/>
                <a:gd name="T14" fmla="*/ 54 w 94"/>
                <a:gd name="T15" fmla="*/ 166 h 376"/>
                <a:gd name="T16" fmla="*/ 57 w 94"/>
                <a:gd name="T17" fmla="*/ 178 h 376"/>
                <a:gd name="T18" fmla="*/ 54 w 94"/>
                <a:gd name="T19" fmla="*/ 191 h 376"/>
                <a:gd name="T20" fmla="*/ 58 w 94"/>
                <a:gd name="T21" fmla="*/ 209 h 376"/>
                <a:gd name="T22" fmla="*/ 70 w 94"/>
                <a:gd name="T23" fmla="*/ 219 h 376"/>
                <a:gd name="T24" fmla="*/ 58 w 94"/>
                <a:gd name="T25" fmla="*/ 223 h 376"/>
                <a:gd name="T26" fmla="*/ 53 w 94"/>
                <a:gd name="T27" fmla="*/ 239 h 376"/>
                <a:gd name="T28" fmla="*/ 67 w 94"/>
                <a:gd name="T29" fmla="*/ 254 h 376"/>
                <a:gd name="T30" fmla="*/ 52 w 94"/>
                <a:gd name="T31" fmla="*/ 274 h 376"/>
                <a:gd name="T32" fmla="*/ 53 w 94"/>
                <a:gd name="T33" fmla="*/ 293 h 376"/>
                <a:gd name="T34" fmla="*/ 43 w 94"/>
                <a:gd name="T35" fmla="*/ 304 h 376"/>
                <a:gd name="T36" fmla="*/ 39 w 94"/>
                <a:gd name="T37" fmla="*/ 323 h 376"/>
                <a:gd name="T38" fmla="*/ 43 w 94"/>
                <a:gd name="T39" fmla="*/ 332 h 376"/>
                <a:gd name="T40" fmla="*/ 51 w 94"/>
                <a:gd name="T41" fmla="*/ 331 h 376"/>
                <a:gd name="T42" fmla="*/ 70 w 94"/>
                <a:gd name="T43" fmla="*/ 348 h 376"/>
                <a:gd name="T44" fmla="*/ 92 w 94"/>
                <a:gd name="T45" fmla="*/ 356 h 376"/>
                <a:gd name="T46" fmla="*/ 70 w 94"/>
                <a:gd name="T47" fmla="*/ 366 h 376"/>
                <a:gd name="T48" fmla="*/ 59 w 94"/>
                <a:gd name="T49" fmla="*/ 375 h 376"/>
                <a:gd name="T50" fmla="*/ 39 w 94"/>
                <a:gd name="T51" fmla="*/ 367 h 376"/>
                <a:gd name="T52" fmla="*/ 35 w 94"/>
                <a:gd name="T53" fmla="*/ 358 h 376"/>
                <a:gd name="T54" fmla="*/ 23 w 94"/>
                <a:gd name="T55" fmla="*/ 354 h 376"/>
                <a:gd name="T56" fmla="*/ 14 w 94"/>
                <a:gd name="T57" fmla="*/ 344 h 376"/>
                <a:gd name="T58" fmla="*/ 11 w 94"/>
                <a:gd name="T59" fmla="*/ 332 h 376"/>
                <a:gd name="T60" fmla="*/ 8 w 94"/>
                <a:gd name="T61" fmla="*/ 314 h 376"/>
                <a:gd name="T62" fmla="*/ 14 w 94"/>
                <a:gd name="T63" fmla="*/ 306 h 376"/>
                <a:gd name="T64" fmla="*/ 13 w 94"/>
                <a:gd name="T65" fmla="*/ 299 h 376"/>
                <a:gd name="T66" fmla="*/ 17 w 94"/>
                <a:gd name="T67" fmla="*/ 282 h 376"/>
                <a:gd name="T68" fmla="*/ 17 w 94"/>
                <a:gd name="T69" fmla="*/ 275 h 376"/>
                <a:gd name="T70" fmla="*/ 16 w 94"/>
                <a:gd name="T71" fmla="*/ 266 h 376"/>
                <a:gd name="T72" fmla="*/ 2 w 94"/>
                <a:gd name="T73" fmla="*/ 260 h 376"/>
                <a:gd name="T74" fmla="*/ 1 w 94"/>
                <a:gd name="T75" fmla="*/ 250 h 376"/>
                <a:gd name="T76" fmla="*/ 8 w 94"/>
                <a:gd name="T77" fmla="*/ 246 h 376"/>
                <a:gd name="T78" fmla="*/ 20 w 94"/>
                <a:gd name="T79" fmla="*/ 250 h 376"/>
                <a:gd name="T80" fmla="*/ 23 w 94"/>
                <a:gd name="T81" fmla="*/ 232 h 376"/>
                <a:gd name="T82" fmla="*/ 30 w 94"/>
                <a:gd name="T83" fmla="*/ 222 h 376"/>
                <a:gd name="T84" fmla="*/ 27 w 94"/>
                <a:gd name="T85" fmla="*/ 196 h 376"/>
                <a:gd name="T86" fmla="*/ 28 w 94"/>
                <a:gd name="T87" fmla="*/ 175 h 376"/>
                <a:gd name="T88" fmla="*/ 26 w 94"/>
                <a:gd name="T89" fmla="*/ 170 h 376"/>
                <a:gd name="T90" fmla="*/ 15 w 94"/>
                <a:gd name="T91" fmla="*/ 174 h 376"/>
                <a:gd name="T92" fmla="*/ 15 w 94"/>
                <a:gd name="T93" fmla="*/ 152 h 376"/>
                <a:gd name="T94" fmla="*/ 19 w 94"/>
                <a:gd name="T95" fmla="*/ 137 h 376"/>
                <a:gd name="T96" fmla="*/ 23 w 94"/>
                <a:gd name="T97" fmla="*/ 122 h 376"/>
                <a:gd name="T98" fmla="*/ 19 w 94"/>
                <a:gd name="T99" fmla="*/ 104 h 376"/>
                <a:gd name="T100" fmla="*/ 23 w 94"/>
                <a:gd name="T101" fmla="*/ 90 h 376"/>
                <a:gd name="T102" fmla="*/ 34 w 94"/>
                <a:gd name="T103" fmla="*/ 73 h 376"/>
                <a:gd name="T104" fmla="*/ 40 w 94"/>
                <a:gd name="T105" fmla="*/ 54 h 376"/>
                <a:gd name="T106" fmla="*/ 47 w 94"/>
                <a:gd name="T107" fmla="*/ 29 h 376"/>
                <a:gd name="T108" fmla="*/ 81 w 94"/>
                <a:gd name="T10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376">
                  <a:moveTo>
                    <a:pt x="81" y="0"/>
                  </a:moveTo>
                  <a:lnTo>
                    <a:pt x="81" y="17"/>
                  </a:lnTo>
                  <a:lnTo>
                    <a:pt x="88" y="29"/>
                  </a:lnTo>
                  <a:lnTo>
                    <a:pt x="90" y="33"/>
                  </a:lnTo>
                  <a:lnTo>
                    <a:pt x="91" y="37"/>
                  </a:lnTo>
                  <a:lnTo>
                    <a:pt x="89" y="42"/>
                  </a:lnTo>
                  <a:lnTo>
                    <a:pt x="85" y="50"/>
                  </a:lnTo>
                  <a:lnTo>
                    <a:pt x="85" y="75"/>
                  </a:lnTo>
                  <a:lnTo>
                    <a:pt x="76" y="76"/>
                  </a:lnTo>
                  <a:lnTo>
                    <a:pt x="70" y="80"/>
                  </a:lnTo>
                  <a:lnTo>
                    <a:pt x="68" y="83"/>
                  </a:lnTo>
                  <a:lnTo>
                    <a:pt x="67" y="87"/>
                  </a:lnTo>
                  <a:lnTo>
                    <a:pt x="67" y="90"/>
                  </a:lnTo>
                  <a:lnTo>
                    <a:pt x="70" y="94"/>
                  </a:lnTo>
                  <a:lnTo>
                    <a:pt x="74" y="101"/>
                  </a:lnTo>
                  <a:lnTo>
                    <a:pt x="75" y="111"/>
                  </a:lnTo>
                  <a:lnTo>
                    <a:pt x="70" y="119"/>
                  </a:lnTo>
                  <a:lnTo>
                    <a:pt x="64" y="125"/>
                  </a:lnTo>
                  <a:lnTo>
                    <a:pt x="62" y="131"/>
                  </a:lnTo>
                  <a:lnTo>
                    <a:pt x="61" y="140"/>
                  </a:lnTo>
                  <a:lnTo>
                    <a:pt x="62" y="149"/>
                  </a:lnTo>
                  <a:lnTo>
                    <a:pt x="61" y="159"/>
                  </a:lnTo>
                  <a:lnTo>
                    <a:pt x="58" y="163"/>
                  </a:lnTo>
                  <a:lnTo>
                    <a:pt x="54" y="166"/>
                  </a:lnTo>
                  <a:lnTo>
                    <a:pt x="54" y="170"/>
                  </a:lnTo>
                  <a:lnTo>
                    <a:pt x="54" y="174"/>
                  </a:lnTo>
                  <a:lnTo>
                    <a:pt x="57" y="178"/>
                  </a:lnTo>
                  <a:lnTo>
                    <a:pt x="58" y="182"/>
                  </a:lnTo>
                  <a:lnTo>
                    <a:pt x="57" y="185"/>
                  </a:lnTo>
                  <a:lnTo>
                    <a:pt x="54" y="191"/>
                  </a:lnTo>
                  <a:lnTo>
                    <a:pt x="54" y="199"/>
                  </a:lnTo>
                  <a:lnTo>
                    <a:pt x="55" y="205"/>
                  </a:lnTo>
                  <a:lnTo>
                    <a:pt x="58" y="209"/>
                  </a:lnTo>
                  <a:lnTo>
                    <a:pt x="58" y="216"/>
                  </a:lnTo>
                  <a:lnTo>
                    <a:pt x="66" y="217"/>
                  </a:lnTo>
                  <a:lnTo>
                    <a:pt x="70" y="219"/>
                  </a:lnTo>
                  <a:lnTo>
                    <a:pt x="68" y="227"/>
                  </a:lnTo>
                  <a:lnTo>
                    <a:pt x="65" y="227"/>
                  </a:lnTo>
                  <a:lnTo>
                    <a:pt x="58" y="223"/>
                  </a:lnTo>
                  <a:lnTo>
                    <a:pt x="54" y="226"/>
                  </a:lnTo>
                  <a:lnTo>
                    <a:pt x="52" y="231"/>
                  </a:lnTo>
                  <a:lnTo>
                    <a:pt x="53" y="239"/>
                  </a:lnTo>
                  <a:lnTo>
                    <a:pt x="55" y="246"/>
                  </a:lnTo>
                  <a:lnTo>
                    <a:pt x="63" y="248"/>
                  </a:lnTo>
                  <a:lnTo>
                    <a:pt x="67" y="254"/>
                  </a:lnTo>
                  <a:lnTo>
                    <a:pt x="65" y="264"/>
                  </a:lnTo>
                  <a:lnTo>
                    <a:pt x="59" y="270"/>
                  </a:lnTo>
                  <a:lnTo>
                    <a:pt x="52" y="274"/>
                  </a:lnTo>
                  <a:lnTo>
                    <a:pt x="49" y="281"/>
                  </a:lnTo>
                  <a:lnTo>
                    <a:pt x="49" y="289"/>
                  </a:lnTo>
                  <a:lnTo>
                    <a:pt x="53" y="293"/>
                  </a:lnTo>
                  <a:lnTo>
                    <a:pt x="53" y="299"/>
                  </a:lnTo>
                  <a:lnTo>
                    <a:pt x="49" y="303"/>
                  </a:lnTo>
                  <a:lnTo>
                    <a:pt x="43" y="304"/>
                  </a:lnTo>
                  <a:lnTo>
                    <a:pt x="39" y="307"/>
                  </a:lnTo>
                  <a:lnTo>
                    <a:pt x="39" y="311"/>
                  </a:lnTo>
                  <a:lnTo>
                    <a:pt x="39" y="323"/>
                  </a:lnTo>
                  <a:lnTo>
                    <a:pt x="39" y="328"/>
                  </a:lnTo>
                  <a:lnTo>
                    <a:pt x="41" y="331"/>
                  </a:lnTo>
                  <a:lnTo>
                    <a:pt x="43" y="332"/>
                  </a:lnTo>
                  <a:lnTo>
                    <a:pt x="45" y="331"/>
                  </a:lnTo>
                  <a:lnTo>
                    <a:pt x="49" y="329"/>
                  </a:lnTo>
                  <a:lnTo>
                    <a:pt x="51" y="331"/>
                  </a:lnTo>
                  <a:lnTo>
                    <a:pt x="53" y="345"/>
                  </a:lnTo>
                  <a:lnTo>
                    <a:pt x="55" y="349"/>
                  </a:lnTo>
                  <a:lnTo>
                    <a:pt x="70" y="348"/>
                  </a:lnTo>
                  <a:lnTo>
                    <a:pt x="93" y="349"/>
                  </a:lnTo>
                  <a:lnTo>
                    <a:pt x="93" y="353"/>
                  </a:lnTo>
                  <a:lnTo>
                    <a:pt x="92" y="356"/>
                  </a:lnTo>
                  <a:lnTo>
                    <a:pt x="89" y="357"/>
                  </a:lnTo>
                  <a:lnTo>
                    <a:pt x="74" y="362"/>
                  </a:lnTo>
                  <a:lnTo>
                    <a:pt x="70" y="366"/>
                  </a:lnTo>
                  <a:lnTo>
                    <a:pt x="67" y="370"/>
                  </a:lnTo>
                  <a:lnTo>
                    <a:pt x="63" y="374"/>
                  </a:lnTo>
                  <a:lnTo>
                    <a:pt x="59" y="375"/>
                  </a:lnTo>
                  <a:lnTo>
                    <a:pt x="52" y="371"/>
                  </a:lnTo>
                  <a:lnTo>
                    <a:pt x="43" y="370"/>
                  </a:lnTo>
                  <a:lnTo>
                    <a:pt x="39" y="367"/>
                  </a:lnTo>
                  <a:lnTo>
                    <a:pt x="37" y="366"/>
                  </a:lnTo>
                  <a:lnTo>
                    <a:pt x="36" y="363"/>
                  </a:lnTo>
                  <a:lnTo>
                    <a:pt x="35" y="358"/>
                  </a:lnTo>
                  <a:lnTo>
                    <a:pt x="32" y="355"/>
                  </a:lnTo>
                  <a:lnTo>
                    <a:pt x="27" y="354"/>
                  </a:lnTo>
                  <a:lnTo>
                    <a:pt x="23" y="354"/>
                  </a:lnTo>
                  <a:lnTo>
                    <a:pt x="21" y="351"/>
                  </a:lnTo>
                  <a:lnTo>
                    <a:pt x="19" y="347"/>
                  </a:lnTo>
                  <a:lnTo>
                    <a:pt x="14" y="344"/>
                  </a:lnTo>
                  <a:lnTo>
                    <a:pt x="12" y="343"/>
                  </a:lnTo>
                  <a:lnTo>
                    <a:pt x="11" y="336"/>
                  </a:lnTo>
                  <a:lnTo>
                    <a:pt x="11" y="332"/>
                  </a:lnTo>
                  <a:lnTo>
                    <a:pt x="11" y="327"/>
                  </a:lnTo>
                  <a:lnTo>
                    <a:pt x="10" y="319"/>
                  </a:lnTo>
                  <a:lnTo>
                    <a:pt x="8" y="314"/>
                  </a:lnTo>
                  <a:lnTo>
                    <a:pt x="8" y="311"/>
                  </a:lnTo>
                  <a:lnTo>
                    <a:pt x="10" y="310"/>
                  </a:lnTo>
                  <a:lnTo>
                    <a:pt x="14" y="306"/>
                  </a:lnTo>
                  <a:lnTo>
                    <a:pt x="15" y="303"/>
                  </a:lnTo>
                  <a:lnTo>
                    <a:pt x="16" y="302"/>
                  </a:lnTo>
                  <a:lnTo>
                    <a:pt x="13" y="299"/>
                  </a:lnTo>
                  <a:lnTo>
                    <a:pt x="12" y="290"/>
                  </a:lnTo>
                  <a:lnTo>
                    <a:pt x="14" y="285"/>
                  </a:lnTo>
                  <a:lnTo>
                    <a:pt x="17" y="282"/>
                  </a:lnTo>
                  <a:lnTo>
                    <a:pt x="18" y="279"/>
                  </a:lnTo>
                  <a:lnTo>
                    <a:pt x="20" y="279"/>
                  </a:lnTo>
                  <a:lnTo>
                    <a:pt x="17" y="275"/>
                  </a:lnTo>
                  <a:lnTo>
                    <a:pt x="13" y="274"/>
                  </a:lnTo>
                  <a:lnTo>
                    <a:pt x="11" y="270"/>
                  </a:lnTo>
                  <a:lnTo>
                    <a:pt x="16" y="266"/>
                  </a:lnTo>
                  <a:lnTo>
                    <a:pt x="12" y="262"/>
                  </a:lnTo>
                  <a:lnTo>
                    <a:pt x="5" y="261"/>
                  </a:lnTo>
                  <a:lnTo>
                    <a:pt x="2" y="260"/>
                  </a:lnTo>
                  <a:lnTo>
                    <a:pt x="1" y="258"/>
                  </a:lnTo>
                  <a:lnTo>
                    <a:pt x="0" y="254"/>
                  </a:lnTo>
                  <a:lnTo>
                    <a:pt x="1" y="250"/>
                  </a:lnTo>
                  <a:lnTo>
                    <a:pt x="2" y="246"/>
                  </a:lnTo>
                  <a:lnTo>
                    <a:pt x="5" y="246"/>
                  </a:lnTo>
                  <a:lnTo>
                    <a:pt x="8" y="246"/>
                  </a:lnTo>
                  <a:lnTo>
                    <a:pt x="9" y="250"/>
                  </a:lnTo>
                  <a:lnTo>
                    <a:pt x="15" y="250"/>
                  </a:lnTo>
                  <a:lnTo>
                    <a:pt x="20" y="250"/>
                  </a:lnTo>
                  <a:lnTo>
                    <a:pt x="23" y="248"/>
                  </a:lnTo>
                  <a:lnTo>
                    <a:pt x="23" y="241"/>
                  </a:lnTo>
                  <a:lnTo>
                    <a:pt x="23" y="232"/>
                  </a:lnTo>
                  <a:lnTo>
                    <a:pt x="23" y="229"/>
                  </a:lnTo>
                  <a:lnTo>
                    <a:pt x="27" y="223"/>
                  </a:lnTo>
                  <a:lnTo>
                    <a:pt x="30" y="222"/>
                  </a:lnTo>
                  <a:lnTo>
                    <a:pt x="25" y="214"/>
                  </a:lnTo>
                  <a:lnTo>
                    <a:pt x="25" y="205"/>
                  </a:lnTo>
                  <a:lnTo>
                    <a:pt x="27" y="196"/>
                  </a:lnTo>
                  <a:lnTo>
                    <a:pt x="29" y="188"/>
                  </a:lnTo>
                  <a:lnTo>
                    <a:pt x="29" y="179"/>
                  </a:lnTo>
                  <a:lnTo>
                    <a:pt x="28" y="175"/>
                  </a:lnTo>
                  <a:lnTo>
                    <a:pt x="29" y="171"/>
                  </a:lnTo>
                  <a:lnTo>
                    <a:pt x="29" y="169"/>
                  </a:lnTo>
                  <a:lnTo>
                    <a:pt x="26" y="170"/>
                  </a:lnTo>
                  <a:lnTo>
                    <a:pt x="23" y="173"/>
                  </a:lnTo>
                  <a:lnTo>
                    <a:pt x="18" y="175"/>
                  </a:lnTo>
                  <a:lnTo>
                    <a:pt x="15" y="174"/>
                  </a:lnTo>
                  <a:lnTo>
                    <a:pt x="14" y="166"/>
                  </a:lnTo>
                  <a:lnTo>
                    <a:pt x="14" y="159"/>
                  </a:lnTo>
                  <a:lnTo>
                    <a:pt x="15" y="152"/>
                  </a:lnTo>
                  <a:lnTo>
                    <a:pt x="17" y="144"/>
                  </a:lnTo>
                  <a:lnTo>
                    <a:pt x="18" y="140"/>
                  </a:lnTo>
                  <a:lnTo>
                    <a:pt x="19" y="137"/>
                  </a:lnTo>
                  <a:lnTo>
                    <a:pt x="20" y="135"/>
                  </a:lnTo>
                  <a:lnTo>
                    <a:pt x="21" y="130"/>
                  </a:lnTo>
                  <a:lnTo>
                    <a:pt x="23" y="122"/>
                  </a:lnTo>
                  <a:lnTo>
                    <a:pt x="22" y="116"/>
                  </a:lnTo>
                  <a:lnTo>
                    <a:pt x="21" y="110"/>
                  </a:lnTo>
                  <a:lnTo>
                    <a:pt x="19" y="104"/>
                  </a:lnTo>
                  <a:lnTo>
                    <a:pt x="19" y="98"/>
                  </a:lnTo>
                  <a:lnTo>
                    <a:pt x="21" y="94"/>
                  </a:lnTo>
                  <a:lnTo>
                    <a:pt x="23" y="90"/>
                  </a:lnTo>
                  <a:lnTo>
                    <a:pt x="26" y="86"/>
                  </a:lnTo>
                  <a:lnTo>
                    <a:pt x="30" y="86"/>
                  </a:lnTo>
                  <a:lnTo>
                    <a:pt x="34" y="73"/>
                  </a:lnTo>
                  <a:lnTo>
                    <a:pt x="35" y="69"/>
                  </a:lnTo>
                  <a:lnTo>
                    <a:pt x="39" y="57"/>
                  </a:lnTo>
                  <a:lnTo>
                    <a:pt x="40" y="54"/>
                  </a:lnTo>
                  <a:lnTo>
                    <a:pt x="44" y="44"/>
                  </a:lnTo>
                  <a:lnTo>
                    <a:pt x="47" y="30"/>
                  </a:lnTo>
                  <a:lnTo>
                    <a:pt x="47" y="29"/>
                  </a:lnTo>
                  <a:lnTo>
                    <a:pt x="47" y="16"/>
                  </a:lnTo>
                  <a:lnTo>
                    <a:pt x="48" y="0"/>
                  </a:lnTo>
                  <a:lnTo>
                    <a:pt x="81"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4" name="Freeform 272"/>
            <p:cNvSpPr>
              <a:spLocks/>
            </p:cNvSpPr>
            <p:nvPr/>
          </p:nvSpPr>
          <p:spPr bwMode="auto">
            <a:xfrm>
              <a:off x="1764" y="3205"/>
              <a:ext cx="93" cy="279"/>
            </a:xfrm>
            <a:custGeom>
              <a:avLst/>
              <a:gdLst>
                <a:gd name="T0" fmla="*/ 3 w 93"/>
                <a:gd name="T1" fmla="*/ 261 h 279"/>
                <a:gd name="T2" fmla="*/ 3 w 93"/>
                <a:gd name="T3" fmla="*/ 242 h 279"/>
                <a:gd name="T4" fmla="*/ 5 w 93"/>
                <a:gd name="T5" fmla="*/ 233 h 279"/>
                <a:gd name="T6" fmla="*/ 6 w 93"/>
                <a:gd name="T7" fmla="*/ 226 h 279"/>
                <a:gd name="T8" fmla="*/ 6 w 93"/>
                <a:gd name="T9" fmla="*/ 217 h 279"/>
                <a:gd name="T10" fmla="*/ 0 w 93"/>
                <a:gd name="T11" fmla="*/ 209 h 279"/>
                <a:gd name="T12" fmla="*/ 3 w 93"/>
                <a:gd name="T13" fmla="*/ 203 h 279"/>
                <a:gd name="T14" fmla="*/ 7 w 93"/>
                <a:gd name="T15" fmla="*/ 193 h 279"/>
                <a:gd name="T16" fmla="*/ 17 w 93"/>
                <a:gd name="T17" fmla="*/ 114 h 279"/>
                <a:gd name="T18" fmla="*/ 21 w 93"/>
                <a:gd name="T19" fmla="*/ 78 h 279"/>
                <a:gd name="T20" fmla="*/ 23 w 93"/>
                <a:gd name="T21" fmla="*/ 31 h 279"/>
                <a:gd name="T22" fmla="*/ 38 w 93"/>
                <a:gd name="T23" fmla="*/ 0 h 279"/>
                <a:gd name="T24" fmla="*/ 49 w 93"/>
                <a:gd name="T25" fmla="*/ 16 h 279"/>
                <a:gd name="T26" fmla="*/ 56 w 93"/>
                <a:gd name="T27" fmla="*/ 30 h 279"/>
                <a:gd name="T28" fmla="*/ 65 w 93"/>
                <a:gd name="T29" fmla="*/ 45 h 279"/>
                <a:gd name="T30" fmla="*/ 61 w 93"/>
                <a:gd name="T31" fmla="*/ 57 h 279"/>
                <a:gd name="T32" fmla="*/ 75 w 93"/>
                <a:gd name="T33" fmla="*/ 78 h 279"/>
                <a:gd name="T34" fmla="*/ 86 w 93"/>
                <a:gd name="T35" fmla="*/ 97 h 279"/>
                <a:gd name="T36" fmla="*/ 90 w 93"/>
                <a:gd name="T37" fmla="*/ 97 h 279"/>
                <a:gd name="T38" fmla="*/ 92 w 93"/>
                <a:gd name="T39" fmla="*/ 120 h 279"/>
                <a:gd name="T40" fmla="*/ 89 w 93"/>
                <a:gd name="T41" fmla="*/ 125 h 279"/>
                <a:gd name="T42" fmla="*/ 70 w 93"/>
                <a:gd name="T43" fmla="*/ 132 h 279"/>
                <a:gd name="T44" fmla="*/ 66 w 93"/>
                <a:gd name="T45" fmla="*/ 138 h 279"/>
                <a:gd name="T46" fmla="*/ 71 w 93"/>
                <a:gd name="T47" fmla="*/ 148 h 279"/>
                <a:gd name="T48" fmla="*/ 70 w 93"/>
                <a:gd name="T49" fmla="*/ 152 h 279"/>
                <a:gd name="T50" fmla="*/ 69 w 93"/>
                <a:gd name="T51" fmla="*/ 165 h 279"/>
                <a:gd name="T52" fmla="*/ 71 w 93"/>
                <a:gd name="T53" fmla="*/ 174 h 279"/>
                <a:gd name="T54" fmla="*/ 69 w 93"/>
                <a:gd name="T55" fmla="*/ 186 h 279"/>
                <a:gd name="T56" fmla="*/ 53 w 93"/>
                <a:gd name="T57" fmla="*/ 194 h 279"/>
                <a:gd name="T58" fmla="*/ 56 w 93"/>
                <a:gd name="T59" fmla="*/ 202 h 279"/>
                <a:gd name="T60" fmla="*/ 53 w 93"/>
                <a:gd name="T61" fmla="*/ 209 h 279"/>
                <a:gd name="T62" fmla="*/ 44 w 93"/>
                <a:gd name="T63" fmla="*/ 215 h 279"/>
                <a:gd name="T64" fmla="*/ 43 w 93"/>
                <a:gd name="T65" fmla="*/ 245 h 279"/>
                <a:gd name="T66" fmla="*/ 36 w 93"/>
                <a:gd name="T67" fmla="*/ 27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79">
                  <a:moveTo>
                    <a:pt x="4" y="278"/>
                  </a:moveTo>
                  <a:lnTo>
                    <a:pt x="3" y="261"/>
                  </a:lnTo>
                  <a:lnTo>
                    <a:pt x="1" y="253"/>
                  </a:lnTo>
                  <a:lnTo>
                    <a:pt x="3" y="242"/>
                  </a:lnTo>
                  <a:lnTo>
                    <a:pt x="2" y="242"/>
                  </a:lnTo>
                  <a:lnTo>
                    <a:pt x="5" y="233"/>
                  </a:lnTo>
                  <a:lnTo>
                    <a:pt x="6" y="230"/>
                  </a:lnTo>
                  <a:lnTo>
                    <a:pt x="6" y="226"/>
                  </a:lnTo>
                  <a:lnTo>
                    <a:pt x="6" y="221"/>
                  </a:lnTo>
                  <a:lnTo>
                    <a:pt x="6" y="217"/>
                  </a:lnTo>
                  <a:lnTo>
                    <a:pt x="3" y="212"/>
                  </a:lnTo>
                  <a:lnTo>
                    <a:pt x="0" y="209"/>
                  </a:lnTo>
                  <a:lnTo>
                    <a:pt x="2" y="205"/>
                  </a:lnTo>
                  <a:lnTo>
                    <a:pt x="3" y="203"/>
                  </a:lnTo>
                  <a:lnTo>
                    <a:pt x="5" y="198"/>
                  </a:lnTo>
                  <a:lnTo>
                    <a:pt x="7" y="193"/>
                  </a:lnTo>
                  <a:lnTo>
                    <a:pt x="18" y="136"/>
                  </a:lnTo>
                  <a:lnTo>
                    <a:pt x="17" y="114"/>
                  </a:lnTo>
                  <a:lnTo>
                    <a:pt x="20" y="96"/>
                  </a:lnTo>
                  <a:lnTo>
                    <a:pt x="21" y="78"/>
                  </a:lnTo>
                  <a:lnTo>
                    <a:pt x="23" y="50"/>
                  </a:lnTo>
                  <a:lnTo>
                    <a:pt x="23" y="31"/>
                  </a:lnTo>
                  <a:lnTo>
                    <a:pt x="19" y="15"/>
                  </a:lnTo>
                  <a:lnTo>
                    <a:pt x="38" y="0"/>
                  </a:lnTo>
                  <a:lnTo>
                    <a:pt x="45" y="8"/>
                  </a:lnTo>
                  <a:lnTo>
                    <a:pt x="49" y="16"/>
                  </a:lnTo>
                  <a:lnTo>
                    <a:pt x="51" y="25"/>
                  </a:lnTo>
                  <a:lnTo>
                    <a:pt x="56" y="30"/>
                  </a:lnTo>
                  <a:lnTo>
                    <a:pt x="63" y="35"/>
                  </a:lnTo>
                  <a:lnTo>
                    <a:pt x="65" y="45"/>
                  </a:lnTo>
                  <a:lnTo>
                    <a:pt x="62" y="49"/>
                  </a:lnTo>
                  <a:lnTo>
                    <a:pt x="61" y="57"/>
                  </a:lnTo>
                  <a:lnTo>
                    <a:pt x="70" y="69"/>
                  </a:lnTo>
                  <a:lnTo>
                    <a:pt x="75" y="78"/>
                  </a:lnTo>
                  <a:lnTo>
                    <a:pt x="80" y="94"/>
                  </a:lnTo>
                  <a:lnTo>
                    <a:pt x="86" y="97"/>
                  </a:lnTo>
                  <a:lnTo>
                    <a:pt x="90" y="94"/>
                  </a:lnTo>
                  <a:lnTo>
                    <a:pt x="90" y="97"/>
                  </a:lnTo>
                  <a:lnTo>
                    <a:pt x="90" y="109"/>
                  </a:lnTo>
                  <a:lnTo>
                    <a:pt x="92" y="120"/>
                  </a:lnTo>
                  <a:lnTo>
                    <a:pt x="91" y="122"/>
                  </a:lnTo>
                  <a:lnTo>
                    <a:pt x="89" y="125"/>
                  </a:lnTo>
                  <a:lnTo>
                    <a:pt x="84" y="128"/>
                  </a:lnTo>
                  <a:lnTo>
                    <a:pt x="70" y="132"/>
                  </a:lnTo>
                  <a:lnTo>
                    <a:pt x="68" y="134"/>
                  </a:lnTo>
                  <a:lnTo>
                    <a:pt x="66" y="138"/>
                  </a:lnTo>
                  <a:lnTo>
                    <a:pt x="69" y="144"/>
                  </a:lnTo>
                  <a:lnTo>
                    <a:pt x="71" y="148"/>
                  </a:lnTo>
                  <a:lnTo>
                    <a:pt x="71" y="150"/>
                  </a:lnTo>
                  <a:lnTo>
                    <a:pt x="70" y="152"/>
                  </a:lnTo>
                  <a:lnTo>
                    <a:pt x="66" y="161"/>
                  </a:lnTo>
                  <a:lnTo>
                    <a:pt x="69" y="165"/>
                  </a:lnTo>
                  <a:lnTo>
                    <a:pt x="75" y="169"/>
                  </a:lnTo>
                  <a:lnTo>
                    <a:pt x="71" y="174"/>
                  </a:lnTo>
                  <a:lnTo>
                    <a:pt x="66" y="177"/>
                  </a:lnTo>
                  <a:lnTo>
                    <a:pt x="69" y="186"/>
                  </a:lnTo>
                  <a:lnTo>
                    <a:pt x="55" y="185"/>
                  </a:lnTo>
                  <a:lnTo>
                    <a:pt x="53" y="194"/>
                  </a:lnTo>
                  <a:lnTo>
                    <a:pt x="54" y="198"/>
                  </a:lnTo>
                  <a:lnTo>
                    <a:pt x="56" y="202"/>
                  </a:lnTo>
                  <a:lnTo>
                    <a:pt x="56" y="205"/>
                  </a:lnTo>
                  <a:lnTo>
                    <a:pt x="53" y="209"/>
                  </a:lnTo>
                  <a:lnTo>
                    <a:pt x="49" y="211"/>
                  </a:lnTo>
                  <a:lnTo>
                    <a:pt x="44" y="215"/>
                  </a:lnTo>
                  <a:lnTo>
                    <a:pt x="41" y="228"/>
                  </a:lnTo>
                  <a:lnTo>
                    <a:pt x="43" y="245"/>
                  </a:lnTo>
                  <a:lnTo>
                    <a:pt x="39" y="257"/>
                  </a:lnTo>
                  <a:lnTo>
                    <a:pt x="36" y="278"/>
                  </a:lnTo>
                  <a:lnTo>
                    <a:pt x="4" y="278"/>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5" name="Freeform 273"/>
            <p:cNvSpPr>
              <a:spLocks/>
            </p:cNvSpPr>
            <p:nvPr/>
          </p:nvSpPr>
          <p:spPr bwMode="auto">
            <a:xfrm>
              <a:off x="1721" y="3489"/>
              <a:ext cx="100" cy="382"/>
            </a:xfrm>
            <a:custGeom>
              <a:avLst/>
              <a:gdLst>
                <a:gd name="T0" fmla="*/ 94 w 100"/>
                <a:gd name="T1" fmla="*/ 29 h 382"/>
                <a:gd name="T2" fmla="*/ 95 w 100"/>
                <a:gd name="T3" fmla="*/ 43 h 382"/>
                <a:gd name="T4" fmla="*/ 81 w 100"/>
                <a:gd name="T5" fmla="*/ 77 h 382"/>
                <a:gd name="T6" fmla="*/ 71 w 100"/>
                <a:gd name="T7" fmla="*/ 88 h 382"/>
                <a:gd name="T8" fmla="*/ 79 w 100"/>
                <a:gd name="T9" fmla="*/ 103 h 382"/>
                <a:gd name="T10" fmla="*/ 68 w 100"/>
                <a:gd name="T11" fmla="*/ 127 h 382"/>
                <a:gd name="T12" fmla="*/ 66 w 100"/>
                <a:gd name="T13" fmla="*/ 151 h 382"/>
                <a:gd name="T14" fmla="*/ 58 w 100"/>
                <a:gd name="T15" fmla="*/ 169 h 382"/>
                <a:gd name="T16" fmla="*/ 61 w 100"/>
                <a:gd name="T17" fmla="*/ 181 h 382"/>
                <a:gd name="T18" fmla="*/ 58 w 100"/>
                <a:gd name="T19" fmla="*/ 194 h 382"/>
                <a:gd name="T20" fmla="*/ 62 w 100"/>
                <a:gd name="T21" fmla="*/ 212 h 382"/>
                <a:gd name="T22" fmla="*/ 74 w 100"/>
                <a:gd name="T23" fmla="*/ 223 h 382"/>
                <a:gd name="T24" fmla="*/ 62 w 100"/>
                <a:gd name="T25" fmla="*/ 227 h 382"/>
                <a:gd name="T26" fmla="*/ 56 w 100"/>
                <a:gd name="T27" fmla="*/ 243 h 382"/>
                <a:gd name="T28" fmla="*/ 71 w 100"/>
                <a:gd name="T29" fmla="*/ 258 h 382"/>
                <a:gd name="T30" fmla="*/ 55 w 100"/>
                <a:gd name="T31" fmla="*/ 278 h 382"/>
                <a:gd name="T32" fmla="*/ 56 w 100"/>
                <a:gd name="T33" fmla="*/ 298 h 382"/>
                <a:gd name="T34" fmla="*/ 46 w 100"/>
                <a:gd name="T35" fmla="*/ 309 h 382"/>
                <a:gd name="T36" fmla="*/ 41 w 100"/>
                <a:gd name="T37" fmla="*/ 328 h 382"/>
                <a:gd name="T38" fmla="*/ 46 w 100"/>
                <a:gd name="T39" fmla="*/ 337 h 382"/>
                <a:gd name="T40" fmla="*/ 54 w 100"/>
                <a:gd name="T41" fmla="*/ 336 h 382"/>
                <a:gd name="T42" fmla="*/ 74 w 100"/>
                <a:gd name="T43" fmla="*/ 354 h 382"/>
                <a:gd name="T44" fmla="*/ 98 w 100"/>
                <a:gd name="T45" fmla="*/ 362 h 382"/>
                <a:gd name="T46" fmla="*/ 75 w 100"/>
                <a:gd name="T47" fmla="*/ 372 h 382"/>
                <a:gd name="T48" fmla="*/ 63 w 100"/>
                <a:gd name="T49" fmla="*/ 381 h 382"/>
                <a:gd name="T50" fmla="*/ 42 w 100"/>
                <a:gd name="T51" fmla="*/ 373 h 382"/>
                <a:gd name="T52" fmla="*/ 37 w 100"/>
                <a:gd name="T53" fmla="*/ 364 h 382"/>
                <a:gd name="T54" fmla="*/ 25 w 100"/>
                <a:gd name="T55" fmla="*/ 360 h 382"/>
                <a:gd name="T56" fmla="*/ 15 w 100"/>
                <a:gd name="T57" fmla="*/ 349 h 382"/>
                <a:gd name="T58" fmla="*/ 12 w 100"/>
                <a:gd name="T59" fmla="*/ 337 h 382"/>
                <a:gd name="T60" fmla="*/ 8 w 100"/>
                <a:gd name="T61" fmla="*/ 319 h 382"/>
                <a:gd name="T62" fmla="*/ 15 w 100"/>
                <a:gd name="T63" fmla="*/ 311 h 382"/>
                <a:gd name="T64" fmla="*/ 14 w 100"/>
                <a:gd name="T65" fmla="*/ 304 h 382"/>
                <a:gd name="T66" fmla="*/ 18 w 100"/>
                <a:gd name="T67" fmla="*/ 287 h 382"/>
                <a:gd name="T68" fmla="*/ 18 w 100"/>
                <a:gd name="T69" fmla="*/ 279 h 382"/>
                <a:gd name="T70" fmla="*/ 17 w 100"/>
                <a:gd name="T71" fmla="*/ 270 h 382"/>
                <a:gd name="T72" fmla="*/ 2 w 100"/>
                <a:gd name="T73" fmla="*/ 264 h 382"/>
                <a:gd name="T74" fmla="*/ 1 w 100"/>
                <a:gd name="T75" fmla="*/ 254 h 382"/>
                <a:gd name="T76" fmla="*/ 8 w 100"/>
                <a:gd name="T77" fmla="*/ 250 h 382"/>
                <a:gd name="T78" fmla="*/ 21 w 100"/>
                <a:gd name="T79" fmla="*/ 254 h 382"/>
                <a:gd name="T80" fmla="*/ 24 w 100"/>
                <a:gd name="T81" fmla="*/ 236 h 382"/>
                <a:gd name="T82" fmla="*/ 32 w 100"/>
                <a:gd name="T83" fmla="*/ 226 h 382"/>
                <a:gd name="T84" fmla="*/ 29 w 100"/>
                <a:gd name="T85" fmla="*/ 199 h 382"/>
                <a:gd name="T86" fmla="*/ 30 w 100"/>
                <a:gd name="T87" fmla="*/ 178 h 382"/>
                <a:gd name="T88" fmla="*/ 28 w 100"/>
                <a:gd name="T89" fmla="*/ 173 h 382"/>
                <a:gd name="T90" fmla="*/ 16 w 100"/>
                <a:gd name="T91" fmla="*/ 177 h 382"/>
                <a:gd name="T92" fmla="*/ 16 w 100"/>
                <a:gd name="T93" fmla="*/ 154 h 382"/>
                <a:gd name="T94" fmla="*/ 20 w 100"/>
                <a:gd name="T95" fmla="*/ 139 h 382"/>
                <a:gd name="T96" fmla="*/ 25 w 100"/>
                <a:gd name="T97" fmla="*/ 124 h 382"/>
                <a:gd name="T98" fmla="*/ 20 w 100"/>
                <a:gd name="T99" fmla="*/ 106 h 382"/>
                <a:gd name="T100" fmla="*/ 24 w 100"/>
                <a:gd name="T101" fmla="*/ 91 h 382"/>
                <a:gd name="T102" fmla="*/ 36 w 100"/>
                <a:gd name="T103" fmla="*/ 74 h 382"/>
                <a:gd name="T104" fmla="*/ 43 w 100"/>
                <a:gd name="T105" fmla="*/ 55 h 382"/>
                <a:gd name="T106" fmla="*/ 50 w 100"/>
                <a:gd name="T107" fmla="*/ 2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382">
                  <a:moveTo>
                    <a:pt x="86" y="0"/>
                  </a:moveTo>
                  <a:lnTo>
                    <a:pt x="86" y="17"/>
                  </a:lnTo>
                  <a:lnTo>
                    <a:pt x="94" y="29"/>
                  </a:lnTo>
                  <a:lnTo>
                    <a:pt x="96" y="34"/>
                  </a:lnTo>
                  <a:lnTo>
                    <a:pt x="97" y="38"/>
                  </a:lnTo>
                  <a:lnTo>
                    <a:pt x="95" y="43"/>
                  </a:lnTo>
                  <a:lnTo>
                    <a:pt x="90" y="51"/>
                  </a:lnTo>
                  <a:lnTo>
                    <a:pt x="90" y="76"/>
                  </a:lnTo>
                  <a:lnTo>
                    <a:pt x="81" y="77"/>
                  </a:lnTo>
                  <a:lnTo>
                    <a:pt x="75" y="81"/>
                  </a:lnTo>
                  <a:lnTo>
                    <a:pt x="72" y="84"/>
                  </a:lnTo>
                  <a:lnTo>
                    <a:pt x="71" y="88"/>
                  </a:lnTo>
                  <a:lnTo>
                    <a:pt x="71" y="91"/>
                  </a:lnTo>
                  <a:lnTo>
                    <a:pt x="74" y="95"/>
                  </a:lnTo>
                  <a:lnTo>
                    <a:pt x="79" y="103"/>
                  </a:lnTo>
                  <a:lnTo>
                    <a:pt x="80" y="113"/>
                  </a:lnTo>
                  <a:lnTo>
                    <a:pt x="75" y="121"/>
                  </a:lnTo>
                  <a:lnTo>
                    <a:pt x="68" y="127"/>
                  </a:lnTo>
                  <a:lnTo>
                    <a:pt x="66" y="133"/>
                  </a:lnTo>
                  <a:lnTo>
                    <a:pt x="65" y="142"/>
                  </a:lnTo>
                  <a:lnTo>
                    <a:pt x="66" y="151"/>
                  </a:lnTo>
                  <a:lnTo>
                    <a:pt x="65" y="162"/>
                  </a:lnTo>
                  <a:lnTo>
                    <a:pt x="62" y="166"/>
                  </a:lnTo>
                  <a:lnTo>
                    <a:pt x="58" y="169"/>
                  </a:lnTo>
                  <a:lnTo>
                    <a:pt x="57" y="173"/>
                  </a:lnTo>
                  <a:lnTo>
                    <a:pt x="57" y="177"/>
                  </a:lnTo>
                  <a:lnTo>
                    <a:pt x="61" y="181"/>
                  </a:lnTo>
                  <a:lnTo>
                    <a:pt x="62" y="185"/>
                  </a:lnTo>
                  <a:lnTo>
                    <a:pt x="61" y="188"/>
                  </a:lnTo>
                  <a:lnTo>
                    <a:pt x="58" y="194"/>
                  </a:lnTo>
                  <a:lnTo>
                    <a:pt x="57" y="202"/>
                  </a:lnTo>
                  <a:lnTo>
                    <a:pt x="59" y="208"/>
                  </a:lnTo>
                  <a:lnTo>
                    <a:pt x="62" y="212"/>
                  </a:lnTo>
                  <a:lnTo>
                    <a:pt x="62" y="219"/>
                  </a:lnTo>
                  <a:lnTo>
                    <a:pt x="70" y="220"/>
                  </a:lnTo>
                  <a:lnTo>
                    <a:pt x="74" y="223"/>
                  </a:lnTo>
                  <a:lnTo>
                    <a:pt x="72" y="231"/>
                  </a:lnTo>
                  <a:lnTo>
                    <a:pt x="69" y="231"/>
                  </a:lnTo>
                  <a:lnTo>
                    <a:pt x="62" y="227"/>
                  </a:lnTo>
                  <a:lnTo>
                    <a:pt x="57" y="230"/>
                  </a:lnTo>
                  <a:lnTo>
                    <a:pt x="55" y="235"/>
                  </a:lnTo>
                  <a:lnTo>
                    <a:pt x="56" y="243"/>
                  </a:lnTo>
                  <a:lnTo>
                    <a:pt x="59" y="250"/>
                  </a:lnTo>
                  <a:lnTo>
                    <a:pt x="67" y="252"/>
                  </a:lnTo>
                  <a:lnTo>
                    <a:pt x="71" y="258"/>
                  </a:lnTo>
                  <a:lnTo>
                    <a:pt x="69" y="268"/>
                  </a:lnTo>
                  <a:lnTo>
                    <a:pt x="63" y="274"/>
                  </a:lnTo>
                  <a:lnTo>
                    <a:pt x="55" y="278"/>
                  </a:lnTo>
                  <a:lnTo>
                    <a:pt x="52" y="286"/>
                  </a:lnTo>
                  <a:lnTo>
                    <a:pt x="52" y="294"/>
                  </a:lnTo>
                  <a:lnTo>
                    <a:pt x="56" y="298"/>
                  </a:lnTo>
                  <a:lnTo>
                    <a:pt x="56" y="304"/>
                  </a:lnTo>
                  <a:lnTo>
                    <a:pt x="52" y="308"/>
                  </a:lnTo>
                  <a:lnTo>
                    <a:pt x="46" y="309"/>
                  </a:lnTo>
                  <a:lnTo>
                    <a:pt x="42" y="312"/>
                  </a:lnTo>
                  <a:lnTo>
                    <a:pt x="41" y="316"/>
                  </a:lnTo>
                  <a:lnTo>
                    <a:pt x="41" y="328"/>
                  </a:lnTo>
                  <a:lnTo>
                    <a:pt x="42" y="333"/>
                  </a:lnTo>
                  <a:lnTo>
                    <a:pt x="44" y="336"/>
                  </a:lnTo>
                  <a:lnTo>
                    <a:pt x="46" y="337"/>
                  </a:lnTo>
                  <a:lnTo>
                    <a:pt x="48" y="336"/>
                  </a:lnTo>
                  <a:lnTo>
                    <a:pt x="52" y="334"/>
                  </a:lnTo>
                  <a:lnTo>
                    <a:pt x="54" y="336"/>
                  </a:lnTo>
                  <a:lnTo>
                    <a:pt x="56" y="351"/>
                  </a:lnTo>
                  <a:lnTo>
                    <a:pt x="59" y="355"/>
                  </a:lnTo>
                  <a:lnTo>
                    <a:pt x="74" y="354"/>
                  </a:lnTo>
                  <a:lnTo>
                    <a:pt x="99" y="355"/>
                  </a:lnTo>
                  <a:lnTo>
                    <a:pt x="99" y="359"/>
                  </a:lnTo>
                  <a:lnTo>
                    <a:pt x="98" y="362"/>
                  </a:lnTo>
                  <a:lnTo>
                    <a:pt x="95" y="363"/>
                  </a:lnTo>
                  <a:lnTo>
                    <a:pt x="79" y="368"/>
                  </a:lnTo>
                  <a:lnTo>
                    <a:pt x="75" y="372"/>
                  </a:lnTo>
                  <a:lnTo>
                    <a:pt x="71" y="376"/>
                  </a:lnTo>
                  <a:lnTo>
                    <a:pt x="67" y="380"/>
                  </a:lnTo>
                  <a:lnTo>
                    <a:pt x="63" y="381"/>
                  </a:lnTo>
                  <a:lnTo>
                    <a:pt x="55" y="377"/>
                  </a:lnTo>
                  <a:lnTo>
                    <a:pt x="46" y="376"/>
                  </a:lnTo>
                  <a:lnTo>
                    <a:pt x="42" y="373"/>
                  </a:lnTo>
                  <a:lnTo>
                    <a:pt x="39" y="372"/>
                  </a:lnTo>
                  <a:lnTo>
                    <a:pt x="38" y="369"/>
                  </a:lnTo>
                  <a:lnTo>
                    <a:pt x="37" y="364"/>
                  </a:lnTo>
                  <a:lnTo>
                    <a:pt x="34" y="361"/>
                  </a:lnTo>
                  <a:lnTo>
                    <a:pt x="29" y="360"/>
                  </a:lnTo>
                  <a:lnTo>
                    <a:pt x="25" y="360"/>
                  </a:lnTo>
                  <a:lnTo>
                    <a:pt x="22" y="357"/>
                  </a:lnTo>
                  <a:lnTo>
                    <a:pt x="20" y="353"/>
                  </a:lnTo>
                  <a:lnTo>
                    <a:pt x="15" y="349"/>
                  </a:lnTo>
                  <a:lnTo>
                    <a:pt x="13" y="348"/>
                  </a:lnTo>
                  <a:lnTo>
                    <a:pt x="12" y="341"/>
                  </a:lnTo>
                  <a:lnTo>
                    <a:pt x="12" y="337"/>
                  </a:lnTo>
                  <a:lnTo>
                    <a:pt x="12" y="332"/>
                  </a:lnTo>
                  <a:lnTo>
                    <a:pt x="11" y="324"/>
                  </a:lnTo>
                  <a:lnTo>
                    <a:pt x="8" y="319"/>
                  </a:lnTo>
                  <a:lnTo>
                    <a:pt x="8" y="316"/>
                  </a:lnTo>
                  <a:lnTo>
                    <a:pt x="11" y="315"/>
                  </a:lnTo>
                  <a:lnTo>
                    <a:pt x="15" y="311"/>
                  </a:lnTo>
                  <a:lnTo>
                    <a:pt x="16" y="308"/>
                  </a:lnTo>
                  <a:lnTo>
                    <a:pt x="17" y="307"/>
                  </a:lnTo>
                  <a:lnTo>
                    <a:pt x="14" y="304"/>
                  </a:lnTo>
                  <a:lnTo>
                    <a:pt x="13" y="295"/>
                  </a:lnTo>
                  <a:lnTo>
                    <a:pt x="15" y="290"/>
                  </a:lnTo>
                  <a:lnTo>
                    <a:pt x="18" y="287"/>
                  </a:lnTo>
                  <a:lnTo>
                    <a:pt x="19" y="283"/>
                  </a:lnTo>
                  <a:lnTo>
                    <a:pt x="21" y="283"/>
                  </a:lnTo>
                  <a:lnTo>
                    <a:pt x="18" y="279"/>
                  </a:lnTo>
                  <a:lnTo>
                    <a:pt x="14" y="278"/>
                  </a:lnTo>
                  <a:lnTo>
                    <a:pt x="12" y="274"/>
                  </a:lnTo>
                  <a:lnTo>
                    <a:pt x="17" y="270"/>
                  </a:lnTo>
                  <a:lnTo>
                    <a:pt x="13" y="266"/>
                  </a:lnTo>
                  <a:lnTo>
                    <a:pt x="5" y="265"/>
                  </a:lnTo>
                  <a:lnTo>
                    <a:pt x="2" y="264"/>
                  </a:lnTo>
                  <a:lnTo>
                    <a:pt x="1" y="262"/>
                  </a:lnTo>
                  <a:lnTo>
                    <a:pt x="0" y="258"/>
                  </a:lnTo>
                  <a:lnTo>
                    <a:pt x="1" y="254"/>
                  </a:lnTo>
                  <a:lnTo>
                    <a:pt x="2" y="250"/>
                  </a:lnTo>
                  <a:lnTo>
                    <a:pt x="5" y="250"/>
                  </a:lnTo>
                  <a:lnTo>
                    <a:pt x="8" y="250"/>
                  </a:lnTo>
                  <a:lnTo>
                    <a:pt x="10" y="254"/>
                  </a:lnTo>
                  <a:lnTo>
                    <a:pt x="16" y="254"/>
                  </a:lnTo>
                  <a:lnTo>
                    <a:pt x="21" y="254"/>
                  </a:lnTo>
                  <a:lnTo>
                    <a:pt x="24" y="252"/>
                  </a:lnTo>
                  <a:lnTo>
                    <a:pt x="25" y="245"/>
                  </a:lnTo>
                  <a:lnTo>
                    <a:pt x="24" y="236"/>
                  </a:lnTo>
                  <a:lnTo>
                    <a:pt x="25" y="233"/>
                  </a:lnTo>
                  <a:lnTo>
                    <a:pt x="29" y="227"/>
                  </a:lnTo>
                  <a:lnTo>
                    <a:pt x="32" y="226"/>
                  </a:lnTo>
                  <a:lnTo>
                    <a:pt x="27" y="217"/>
                  </a:lnTo>
                  <a:lnTo>
                    <a:pt x="27" y="208"/>
                  </a:lnTo>
                  <a:lnTo>
                    <a:pt x="29" y="199"/>
                  </a:lnTo>
                  <a:lnTo>
                    <a:pt x="31" y="191"/>
                  </a:lnTo>
                  <a:lnTo>
                    <a:pt x="31" y="182"/>
                  </a:lnTo>
                  <a:lnTo>
                    <a:pt x="30" y="178"/>
                  </a:lnTo>
                  <a:lnTo>
                    <a:pt x="31" y="174"/>
                  </a:lnTo>
                  <a:lnTo>
                    <a:pt x="31" y="172"/>
                  </a:lnTo>
                  <a:lnTo>
                    <a:pt x="28" y="173"/>
                  </a:lnTo>
                  <a:lnTo>
                    <a:pt x="25" y="176"/>
                  </a:lnTo>
                  <a:lnTo>
                    <a:pt x="19" y="178"/>
                  </a:lnTo>
                  <a:lnTo>
                    <a:pt x="16" y="177"/>
                  </a:lnTo>
                  <a:lnTo>
                    <a:pt x="15" y="169"/>
                  </a:lnTo>
                  <a:lnTo>
                    <a:pt x="15" y="162"/>
                  </a:lnTo>
                  <a:lnTo>
                    <a:pt x="16" y="154"/>
                  </a:lnTo>
                  <a:lnTo>
                    <a:pt x="18" y="146"/>
                  </a:lnTo>
                  <a:lnTo>
                    <a:pt x="19" y="142"/>
                  </a:lnTo>
                  <a:lnTo>
                    <a:pt x="20" y="139"/>
                  </a:lnTo>
                  <a:lnTo>
                    <a:pt x="21" y="137"/>
                  </a:lnTo>
                  <a:lnTo>
                    <a:pt x="22" y="132"/>
                  </a:lnTo>
                  <a:lnTo>
                    <a:pt x="25" y="124"/>
                  </a:lnTo>
                  <a:lnTo>
                    <a:pt x="23" y="118"/>
                  </a:lnTo>
                  <a:lnTo>
                    <a:pt x="22" y="112"/>
                  </a:lnTo>
                  <a:lnTo>
                    <a:pt x="20" y="106"/>
                  </a:lnTo>
                  <a:lnTo>
                    <a:pt x="20" y="100"/>
                  </a:lnTo>
                  <a:lnTo>
                    <a:pt x="22" y="95"/>
                  </a:lnTo>
                  <a:lnTo>
                    <a:pt x="24" y="91"/>
                  </a:lnTo>
                  <a:lnTo>
                    <a:pt x="28" y="87"/>
                  </a:lnTo>
                  <a:lnTo>
                    <a:pt x="32" y="87"/>
                  </a:lnTo>
                  <a:lnTo>
                    <a:pt x="36" y="74"/>
                  </a:lnTo>
                  <a:lnTo>
                    <a:pt x="37" y="70"/>
                  </a:lnTo>
                  <a:lnTo>
                    <a:pt x="41" y="58"/>
                  </a:lnTo>
                  <a:lnTo>
                    <a:pt x="43" y="55"/>
                  </a:lnTo>
                  <a:lnTo>
                    <a:pt x="47" y="45"/>
                  </a:lnTo>
                  <a:lnTo>
                    <a:pt x="50" y="30"/>
                  </a:lnTo>
                  <a:lnTo>
                    <a:pt x="50" y="29"/>
                  </a:lnTo>
                  <a:lnTo>
                    <a:pt x="50" y="16"/>
                  </a:lnTo>
                  <a:lnTo>
                    <a:pt x="51"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6" name="Freeform 274"/>
            <p:cNvSpPr>
              <a:spLocks/>
            </p:cNvSpPr>
            <p:nvPr/>
          </p:nvSpPr>
          <p:spPr bwMode="auto">
            <a:xfrm>
              <a:off x="1768" y="3205"/>
              <a:ext cx="99" cy="285"/>
            </a:xfrm>
            <a:custGeom>
              <a:avLst/>
              <a:gdLst>
                <a:gd name="T0" fmla="*/ 3 w 99"/>
                <a:gd name="T1" fmla="*/ 267 h 285"/>
                <a:gd name="T2" fmla="*/ 3 w 99"/>
                <a:gd name="T3" fmla="*/ 247 h 285"/>
                <a:gd name="T4" fmla="*/ 5 w 99"/>
                <a:gd name="T5" fmla="*/ 238 h 285"/>
                <a:gd name="T6" fmla="*/ 6 w 99"/>
                <a:gd name="T7" fmla="*/ 231 h 285"/>
                <a:gd name="T8" fmla="*/ 6 w 99"/>
                <a:gd name="T9" fmla="*/ 222 h 285"/>
                <a:gd name="T10" fmla="*/ 0 w 99"/>
                <a:gd name="T11" fmla="*/ 214 h 285"/>
                <a:gd name="T12" fmla="*/ 3 w 99"/>
                <a:gd name="T13" fmla="*/ 207 h 285"/>
                <a:gd name="T14" fmla="*/ 7 w 99"/>
                <a:gd name="T15" fmla="*/ 197 h 285"/>
                <a:gd name="T16" fmla="*/ 18 w 99"/>
                <a:gd name="T17" fmla="*/ 116 h 285"/>
                <a:gd name="T18" fmla="*/ 22 w 99"/>
                <a:gd name="T19" fmla="*/ 80 h 285"/>
                <a:gd name="T20" fmla="*/ 24 w 99"/>
                <a:gd name="T21" fmla="*/ 32 h 285"/>
                <a:gd name="T22" fmla="*/ 41 w 99"/>
                <a:gd name="T23" fmla="*/ 0 h 285"/>
                <a:gd name="T24" fmla="*/ 52 w 99"/>
                <a:gd name="T25" fmla="*/ 16 h 285"/>
                <a:gd name="T26" fmla="*/ 60 w 99"/>
                <a:gd name="T27" fmla="*/ 31 h 285"/>
                <a:gd name="T28" fmla="*/ 69 w 99"/>
                <a:gd name="T29" fmla="*/ 46 h 285"/>
                <a:gd name="T30" fmla="*/ 65 w 99"/>
                <a:gd name="T31" fmla="*/ 58 h 285"/>
                <a:gd name="T32" fmla="*/ 80 w 99"/>
                <a:gd name="T33" fmla="*/ 80 h 285"/>
                <a:gd name="T34" fmla="*/ 92 w 99"/>
                <a:gd name="T35" fmla="*/ 99 h 285"/>
                <a:gd name="T36" fmla="*/ 96 w 99"/>
                <a:gd name="T37" fmla="*/ 99 h 285"/>
                <a:gd name="T38" fmla="*/ 98 w 99"/>
                <a:gd name="T39" fmla="*/ 123 h 285"/>
                <a:gd name="T40" fmla="*/ 95 w 99"/>
                <a:gd name="T41" fmla="*/ 128 h 285"/>
                <a:gd name="T42" fmla="*/ 75 w 99"/>
                <a:gd name="T43" fmla="*/ 135 h 285"/>
                <a:gd name="T44" fmla="*/ 70 w 99"/>
                <a:gd name="T45" fmla="*/ 141 h 285"/>
                <a:gd name="T46" fmla="*/ 76 w 99"/>
                <a:gd name="T47" fmla="*/ 151 h 285"/>
                <a:gd name="T48" fmla="*/ 75 w 99"/>
                <a:gd name="T49" fmla="*/ 155 h 285"/>
                <a:gd name="T50" fmla="*/ 74 w 99"/>
                <a:gd name="T51" fmla="*/ 169 h 285"/>
                <a:gd name="T52" fmla="*/ 76 w 99"/>
                <a:gd name="T53" fmla="*/ 178 h 285"/>
                <a:gd name="T54" fmla="*/ 74 w 99"/>
                <a:gd name="T55" fmla="*/ 190 h 285"/>
                <a:gd name="T56" fmla="*/ 56 w 99"/>
                <a:gd name="T57" fmla="*/ 198 h 285"/>
                <a:gd name="T58" fmla="*/ 60 w 99"/>
                <a:gd name="T59" fmla="*/ 206 h 285"/>
                <a:gd name="T60" fmla="*/ 56 w 99"/>
                <a:gd name="T61" fmla="*/ 213 h 285"/>
                <a:gd name="T62" fmla="*/ 47 w 99"/>
                <a:gd name="T63" fmla="*/ 220 h 285"/>
                <a:gd name="T64" fmla="*/ 46 w 99"/>
                <a:gd name="T65" fmla="*/ 250 h 285"/>
                <a:gd name="T66" fmla="*/ 38 w 99"/>
                <a:gd name="T67" fmla="*/ 28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285">
                  <a:moveTo>
                    <a:pt x="4" y="284"/>
                  </a:moveTo>
                  <a:lnTo>
                    <a:pt x="3" y="267"/>
                  </a:lnTo>
                  <a:lnTo>
                    <a:pt x="1" y="258"/>
                  </a:lnTo>
                  <a:lnTo>
                    <a:pt x="3" y="247"/>
                  </a:lnTo>
                  <a:lnTo>
                    <a:pt x="2" y="247"/>
                  </a:lnTo>
                  <a:lnTo>
                    <a:pt x="5" y="238"/>
                  </a:lnTo>
                  <a:lnTo>
                    <a:pt x="6" y="235"/>
                  </a:lnTo>
                  <a:lnTo>
                    <a:pt x="6" y="231"/>
                  </a:lnTo>
                  <a:lnTo>
                    <a:pt x="6" y="226"/>
                  </a:lnTo>
                  <a:lnTo>
                    <a:pt x="6" y="222"/>
                  </a:lnTo>
                  <a:lnTo>
                    <a:pt x="3" y="217"/>
                  </a:lnTo>
                  <a:lnTo>
                    <a:pt x="0" y="214"/>
                  </a:lnTo>
                  <a:lnTo>
                    <a:pt x="2" y="209"/>
                  </a:lnTo>
                  <a:lnTo>
                    <a:pt x="3" y="207"/>
                  </a:lnTo>
                  <a:lnTo>
                    <a:pt x="5" y="202"/>
                  </a:lnTo>
                  <a:lnTo>
                    <a:pt x="7" y="197"/>
                  </a:lnTo>
                  <a:lnTo>
                    <a:pt x="19" y="139"/>
                  </a:lnTo>
                  <a:lnTo>
                    <a:pt x="18" y="116"/>
                  </a:lnTo>
                  <a:lnTo>
                    <a:pt x="21" y="98"/>
                  </a:lnTo>
                  <a:lnTo>
                    <a:pt x="22" y="80"/>
                  </a:lnTo>
                  <a:lnTo>
                    <a:pt x="24" y="51"/>
                  </a:lnTo>
                  <a:lnTo>
                    <a:pt x="24" y="32"/>
                  </a:lnTo>
                  <a:lnTo>
                    <a:pt x="20" y="15"/>
                  </a:lnTo>
                  <a:lnTo>
                    <a:pt x="41" y="0"/>
                  </a:lnTo>
                  <a:lnTo>
                    <a:pt x="48" y="8"/>
                  </a:lnTo>
                  <a:lnTo>
                    <a:pt x="52" y="16"/>
                  </a:lnTo>
                  <a:lnTo>
                    <a:pt x="54" y="26"/>
                  </a:lnTo>
                  <a:lnTo>
                    <a:pt x="60" y="31"/>
                  </a:lnTo>
                  <a:lnTo>
                    <a:pt x="67" y="36"/>
                  </a:lnTo>
                  <a:lnTo>
                    <a:pt x="69" y="46"/>
                  </a:lnTo>
                  <a:lnTo>
                    <a:pt x="66" y="50"/>
                  </a:lnTo>
                  <a:lnTo>
                    <a:pt x="65" y="58"/>
                  </a:lnTo>
                  <a:lnTo>
                    <a:pt x="75" y="70"/>
                  </a:lnTo>
                  <a:lnTo>
                    <a:pt x="80" y="80"/>
                  </a:lnTo>
                  <a:lnTo>
                    <a:pt x="85" y="96"/>
                  </a:lnTo>
                  <a:lnTo>
                    <a:pt x="92" y="99"/>
                  </a:lnTo>
                  <a:lnTo>
                    <a:pt x="96" y="96"/>
                  </a:lnTo>
                  <a:lnTo>
                    <a:pt x="96" y="99"/>
                  </a:lnTo>
                  <a:lnTo>
                    <a:pt x="96" y="111"/>
                  </a:lnTo>
                  <a:lnTo>
                    <a:pt x="98" y="123"/>
                  </a:lnTo>
                  <a:lnTo>
                    <a:pt x="97" y="125"/>
                  </a:lnTo>
                  <a:lnTo>
                    <a:pt x="95" y="128"/>
                  </a:lnTo>
                  <a:lnTo>
                    <a:pt x="89" y="131"/>
                  </a:lnTo>
                  <a:lnTo>
                    <a:pt x="75" y="135"/>
                  </a:lnTo>
                  <a:lnTo>
                    <a:pt x="72" y="137"/>
                  </a:lnTo>
                  <a:lnTo>
                    <a:pt x="70" y="141"/>
                  </a:lnTo>
                  <a:lnTo>
                    <a:pt x="74" y="147"/>
                  </a:lnTo>
                  <a:lnTo>
                    <a:pt x="76" y="151"/>
                  </a:lnTo>
                  <a:lnTo>
                    <a:pt x="76" y="153"/>
                  </a:lnTo>
                  <a:lnTo>
                    <a:pt x="75" y="155"/>
                  </a:lnTo>
                  <a:lnTo>
                    <a:pt x="70" y="164"/>
                  </a:lnTo>
                  <a:lnTo>
                    <a:pt x="74" y="169"/>
                  </a:lnTo>
                  <a:lnTo>
                    <a:pt x="80" y="173"/>
                  </a:lnTo>
                  <a:lnTo>
                    <a:pt x="76" y="178"/>
                  </a:lnTo>
                  <a:lnTo>
                    <a:pt x="70" y="181"/>
                  </a:lnTo>
                  <a:lnTo>
                    <a:pt x="74" y="190"/>
                  </a:lnTo>
                  <a:lnTo>
                    <a:pt x="59" y="189"/>
                  </a:lnTo>
                  <a:lnTo>
                    <a:pt x="56" y="198"/>
                  </a:lnTo>
                  <a:lnTo>
                    <a:pt x="58" y="202"/>
                  </a:lnTo>
                  <a:lnTo>
                    <a:pt x="60" y="206"/>
                  </a:lnTo>
                  <a:lnTo>
                    <a:pt x="60" y="209"/>
                  </a:lnTo>
                  <a:lnTo>
                    <a:pt x="56" y="213"/>
                  </a:lnTo>
                  <a:lnTo>
                    <a:pt x="52" y="216"/>
                  </a:lnTo>
                  <a:lnTo>
                    <a:pt x="47" y="220"/>
                  </a:lnTo>
                  <a:lnTo>
                    <a:pt x="44" y="233"/>
                  </a:lnTo>
                  <a:lnTo>
                    <a:pt x="46" y="250"/>
                  </a:lnTo>
                  <a:lnTo>
                    <a:pt x="42" y="263"/>
                  </a:lnTo>
                  <a:lnTo>
                    <a:pt x="38" y="284"/>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7" name="Freeform 275"/>
            <p:cNvSpPr>
              <a:spLocks/>
            </p:cNvSpPr>
            <p:nvPr/>
          </p:nvSpPr>
          <p:spPr bwMode="auto">
            <a:xfrm>
              <a:off x="1690" y="2593"/>
              <a:ext cx="280" cy="249"/>
            </a:xfrm>
            <a:custGeom>
              <a:avLst/>
              <a:gdLst>
                <a:gd name="T0" fmla="*/ 266 w 280"/>
                <a:gd name="T1" fmla="*/ 140 h 249"/>
                <a:gd name="T2" fmla="*/ 269 w 280"/>
                <a:gd name="T3" fmla="*/ 152 h 249"/>
                <a:gd name="T4" fmla="*/ 261 w 280"/>
                <a:gd name="T5" fmla="*/ 161 h 249"/>
                <a:gd name="T6" fmla="*/ 254 w 280"/>
                <a:gd name="T7" fmla="*/ 176 h 249"/>
                <a:gd name="T8" fmla="*/ 230 w 280"/>
                <a:gd name="T9" fmla="*/ 182 h 249"/>
                <a:gd name="T10" fmla="*/ 202 w 280"/>
                <a:gd name="T11" fmla="*/ 178 h 249"/>
                <a:gd name="T12" fmla="*/ 202 w 280"/>
                <a:gd name="T13" fmla="*/ 188 h 249"/>
                <a:gd name="T14" fmla="*/ 216 w 280"/>
                <a:gd name="T15" fmla="*/ 195 h 249"/>
                <a:gd name="T16" fmla="*/ 223 w 280"/>
                <a:gd name="T17" fmla="*/ 204 h 249"/>
                <a:gd name="T18" fmla="*/ 208 w 280"/>
                <a:gd name="T19" fmla="*/ 216 h 249"/>
                <a:gd name="T20" fmla="*/ 199 w 280"/>
                <a:gd name="T21" fmla="*/ 226 h 249"/>
                <a:gd name="T22" fmla="*/ 189 w 280"/>
                <a:gd name="T23" fmla="*/ 239 h 249"/>
                <a:gd name="T24" fmla="*/ 172 w 280"/>
                <a:gd name="T25" fmla="*/ 243 h 249"/>
                <a:gd name="T26" fmla="*/ 159 w 280"/>
                <a:gd name="T27" fmla="*/ 248 h 249"/>
                <a:gd name="T28" fmla="*/ 151 w 280"/>
                <a:gd name="T29" fmla="*/ 236 h 249"/>
                <a:gd name="T30" fmla="*/ 144 w 280"/>
                <a:gd name="T31" fmla="*/ 213 h 249"/>
                <a:gd name="T32" fmla="*/ 135 w 280"/>
                <a:gd name="T33" fmla="*/ 192 h 249"/>
                <a:gd name="T34" fmla="*/ 139 w 280"/>
                <a:gd name="T35" fmla="*/ 181 h 249"/>
                <a:gd name="T36" fmla="*/ 128 w 280"/>
                <a:gd name="T37" fmla="*/ 176 h 249"/>
                <a:gd name="T38" fmla="*/ 130 w 280"/>
                <a:gd name="T39" fmla="*/ 156 h 249"/>
                <a:gd name="T40" fmla="*/ 126 w 280"/>
                <a:gd name="T41" fmla="*/ 140 h 249"/>
                <a:gd name="T42" fmla="*/ 99 w 280"/>
                <a:gd name="T43" fmla="*/ 140 h 249"/>
                <a:gd name="T44" fmla="*/ 84 w 280"/>
                <a:gd name="T45" fmla="*/ 129 h 249"/>
                <a:gd name="T46" fmla="*/ 67 w 280"/>
                <a:gd name="T47" fmla="*/ 115 h 249"/>
                <a:gd name="T48" fmla="*/ 49 w 280"/>
                <a:gd name="T49" fmla="*/ 118 h 249"/>
                <a:gd name="T50" fmla="*/ 27 w 280"/>
                <a:gd name="T51" fmla="*/ 111 h 249"/>
                <a:gd name="T52" fmla="*/ 17 w 280"/>
                <a:gd name="T53" fmla="*/ 84 h 249"/>
                <a:gd name="T54" fmla="*/ 4 w 280"/>
                <a:gd name="T55" fmla="*/ 83 h 249"/>
                <a:gd name="T56" fmla="*/ 0 w 280"/>
                <a:gd name="T57" fmla="*/ 79 h 249"/>
                <a:gd name="T58" fmla="*/ 13 w 280"/>
                <a:gd name="T59" fmla="*/ 43 h 249"/>
                <a:gd name="T60" fmla="*/ 31 w 280"/>
                <a:gd name="T61" fmla="*/ 27 h 249"/>
                <a:gd name="T62" fmla="*/ 38 w 280"/>
                <a:gd name="T63" fmla="*/ 27 h 249"/>
                <a:gd name="T64" fmla="*/ 49 w 280"/>
                <a:gd name="T65" fmla="*/ 29 h 249"/>
                <a:gd name="T66" fmla="*/ 58 w 280"/>
                <a:gd name="T67" fmla="*/ 11 h 249"/>
                <a:gd name="T68" fmla="*/ 66 w 280"/>
                <a:gd name="T69" fmla="*/ 0 h 249"/>
                <a:gd name="T70" fmla="*/ 73 w 280"/>
                <a:gd name="T71" fmla="*/ 1 h 249"/>
                <a:gd name="T72" fmla="*/ 77 w 280"/>
                <a:gd name="T73" fmla="*/ 4 h 249"/>
                <a:gd name="T74" fmla="*/ 80 w 280"/>
                <a:gd name="T75" fmla="*/ 11 h 249"/>
                <a:gd name="T76" fmla="*/ 92 w 280"/>
                <a:gd name="T77" fmla="*/ 11 h 249"/>
                <a:gd name="T78" fmla="*/ 105 w 280"/>
                <a:gd name="T79" fmla="*/ 23 h 249"/>
                <a:gd name="T80" fmla="*/ 117 w 280"/>
                <a:gd name="T81" fmla="*/ 31 h 249"/>
                <a:gd name="T82" fmla="*/ 144 w 280"/>
                <a:gd name="T83" fmla="*/ 25 h 249"/>
                <a:gd name="T84" fmla="*/ 150 w 280"/>
                <a:gd name="T85" fmla="*/ 30 h 249"/>
                <a:gd name="T86" fmla="*/ 163 w 280"/>
                <a:gd name="T87" fmla="*/ 37 h 249"/>
                <a:gd name="T88" fmla="*/ 179 w 280"/>
                <a:gd name="T89" fmla="*/ 37 h 249"/>
                <a:gd name="T90" fmla="*/ 188 w 280"/>
                <a:gd name="T91" fmla="*/ 32 h 249"/>
                <a:gd name="T92" fmla="*/ 200 w 280"/>
                <a:gd name="T93" fmla="*/ 19 h 249"/>
                <a:gd name="T94" fmla="*/ 225 w 280"/>
                <a:gd name="T95" fmla="*/ 19 h 249"/>
                <a:gd name="T96" fmla="*/ 229 w 280"/>
                <a:gd name="T97" fmla="*/ 27 h 249"/>
                <a:gd name="T98" fmla="*/ 231 w 280"/>
                <a:gd name="T99" fmla="*/ 38 h 249"/>
                <a:gd name="T100" fmla="*/ 242 w 280"/>
                <a:gd name="T101" fmla="*/ 40 h 249"/>
                <a:gd name="T102" fmla="*/ 258 w 280"/>
                <a:gd name="T103" fmla="*/ 43 h 249"/>
                <a:gd name="T104" fmla="*/ 263 w 280"/>
                <a:gd name="T105" fmla="*/ 51 h 249"/>
                <a:gd name="T106" fmla="*/ 268 w 280"/>
                <a:gd name="T107" fmla="*/ 59 h 249"/>
                <a:gd name="T108" fmla="*/ 278 w 280"/>
                <a:gd name="T109" fmla="*/ 63 h 249"/>
                <a:gd name="T110" fmla="*/ 274 w 280"/>
                <a:gd name="T111" fmla="*/ 75 h 249"/>
                <a:gd name="T112" fmla="*/ 263 w 280"/>
                <a:gd name="T113" fmla="*/ 80 h 249"/>
                <a:gd name="T114" fmla="*/ 263 w 280"/>
                <a:gd name="T115" fmla="*/ 91 h 249"/>
                <a:gd name="T116" fmla="*/ 271 w 280"/>
                <a:gd name="T117" fmla="*/ 99 h 249"/>
                <a:gd name="T118" fmla="*/ 256 w 280"/>
                <a:gd name="T119" fmla="*/ 103 h 249"/>
                <a:gd name="T120" fmla="*/ 261 w 280"/>
                <a:gd name="T121" fmla="*/ 113 h 249"/>
                <a:gd name="T122" fmla="*/ 264 w 280"/>
                <a:gd name="T123" fmla="*/ 13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249">
                  <a:moveTo>
                    <a:pt x="272" y="137"/>
                  </a:moveTo>
                  <a:lnTo>
                    <a:pt x="266" y="140"/>
                  </a:lnTo>
                  <a:lnTo>
                    <a:pt x="269" y="146"/>
                  </a:lnTo>
                  <a:lnTo>
                    <a:pt x="269" y="152"/>
                  </a:lnTo>
                  <a:lnTo>
                    <a:pt x="265" y="156"/>
                  </a:lnTo>
                  <a:lnTo>
                    <a:pt x="261" y="161"/>
                  </a:lnTo>
                  <a:lnTo>
                    <a:pt x="258" y="171"/>
                  </a:lnTo>
                  <a:lnTo>
                    <a:pt x="254" y="176"/>
                  </a:lnTo>
                  <a:lnTo>
                    <a:pt x="246" y="179"/>
                  </a:lnTo>
                  <a:lnTo>
                    <a:pt x="230" y="182"/>
                  </a:lnTo>
                  <a:lnTo>
                    <a:pt x="214" y="182"/>
                  </a:lnTo>
                  <a:lnTo>
                    <a:pt x="202" y="178"/>
                  </a:lnTo>
                  <a:lnTo>
                    <a:pt x="201" y="181"/>
                  </a:lnTo>
                  <a:lnTo>
                    <a:pt x="202" y="188"/>
                  </a:lnTo>
                  <a:lnTo>
                    <a:pt x="209" y="193"/>
                  </a:lnTo>
                  <a:lnTo>
                    <a:pt x="216" y="195"/>
                  </a:lnTo>
                  <a:lnTo>
                    <a:pt x="221" y="199"/>
                  </a:lnTo>
                  <a:lnTo>
                    <a:pt x="223" y="204"/>
                  </a:lnTo>
                  <a:lnTo>
                    <a:pt x="219" y="212"/>
                  </a:lnTo>
                  <a:lnTo>
                    <a:pt x="208" y="216"/>
                  </a:lnTo>
                  <a:lnTo>
                    <a:pt x="204" y="220"/>
                  </a:lnTo>
                  <a:lnTo>
                    <a:pt x="199" y="226"/>
                  </a:lnTo>
                  <a:lnTo>
                    <a:pt x="194" y="235"/>
                  </a:lnTo>
                  <a:lnTo>
                    <a:pt x="189" y="239"/>
                  </a:lnTo>
                  <a:lnTo>
                    <a:pt x="180" y="240"/>
                  </a:lnTo>
                  <a:lnTo>
                    <a:pt x="172" y="243"/>
                  </a:lnTo>
                  <a:lnTo>
                    <a:pt x="165" y="247"/>
                  </a:lnTo>
                  <a:lnTo>
                    <a:pt x="159" y="248"/>
                  </a:lnTo>
                  <a:lnTo>
                    <a:pt x="153" y="244"/>
                  </a:lnTo>
                  <a:lnTo>
                    <a:pt x="151" y="236"/>
                  </a:lnTo>
                  <a:lnTo>
                    <a:pt x="150" y="223"/>
                  </a:lnTo>
                  <a:lnTo>
                    <a:pt x="144" y="213"/>
                  </a:lnTo>
                  <a:lnTo>
                    <a:pt x="137" y="204"/>
                  </a:lnTo>
                  <a:lnTo>
                    <a:pt x="135" y="192"/>
                  </a:lnTo>
                  <a:lnTo>
                    <a:pt x="142" y="187"/>
                  </a:lnTo>
                  <a:lnTo>
                    <a:pt x="139" y="181"/>
                  </a:lnTo>
                  <a:lnTo>
                    <a:pt x="133" y="180"/>
                  </a:lnTo>
                  <a:lnTo>
                    <a:pt x="128" y="176"/>
                  </a:lnTo>
                  <a:lnTo>
                    <a:pt x="126" y="167"/>
                  </a:lnTo>
                  <a:lnTo>
                    <a:pt x="130" y="156"/>
                  </a:lnTo>
                  <a:lnTo>
                    <a:pt x="130" y="148"/>
                  </a:lnTo>
                  <a:lnTo>
                    <a:pt x="126" y="140"/>
                  </a:lnTo>
                  <a:lnTo>
                    <a:pt x="110" y="136"/>
                  </a:lnTo>
                  <a:lnTo>
                    <a:pt x="99" y="140"/>
                  </a:lnTo>
                  <a:lnTo>
                    <a:pt x="90" y="137"/>
                  </a:lnTo>
                  <a:lnTo>
                    <a:pt x="84" y="129"/>
                  </a:lnTo>
                  <a:lnTo>
                    <a:pt x="76" y="121"/>
                  </a:lnTo>
                  <a:lnTo>
                    <a:pt x="67" y="115"/>
                  </a:lnTo>
                  <a:lnTo>
                    <a:pt x="61" y="115"/>
                  </a:lnTo>
                  <a:lnTo>
                    <a:pt x="49" y="118"/>
                  </a:lnTo>
                  <a:lnTo>
                    <a:pt x="38" y="116"/>
                  </a:lnTo>
                  <a:lnTo>
                    <a:pt x="27" y="111"/>
                  </a:lnTo>
                  <a:lnTo>
                    <a:pt x="21" y="103"/>
                  </a:lnTo>
                  <a:lnTo>
                    <a:pt x="17" y="84"/>
                  </a:lnTo>
                  <a:lnTo>
                    <a:pt x="14" y="80"/>
                  </a:lnTo>
                  <a:lnTo>
                    <a:pt x="4" y="83"/>
                  </a:lnTo>
                  <a:lnTo>
                    <a:pt x="0" y="82"/>
                  </a:lnTo>
                  <a:lnTo>
                    <a:pt x="0" y="79"/>
                  </a:lnTo>
                  <a:lnTo>
                    <a:pt x="10" y="64"/>
                  </a:lnTo>
                  <a:lnTo>
                    <a:pt x="13" y="43"/>
                  </a:lnTo>
                  <a:lnTo>
                    <a:pt x="21" y="33"/>
                  </a:lnTo>
                  <a:lnTo>
                    <a:pt x="31" y="27"/>
                  </a:lnTo>
                  <a:lnTo>
                    <a:pt x="36" y="22"/>
                  </a:lnTo>
                  <a:lnTo>
                    <a:pt x="38" y="27"/>
                  </a:lnTo>
                  <a:lnTo>
                    <a:pt x="43" y="31"/>
                  </a:lnTo>
                  <a:lnTo>
                    <a:pt x="49" y="29"/>
                  </a:lnTo>
                  <a:lnTo>
                    <a:pt x="52" y="24"/>
                  </a:lnTo>
                  <a:lnTo>
                    <a:pt x="58" y="11"/>
                  </a:lnTo>
                  <a:lnTo>
                    <a:pt x="64" y="3"/>
                  </a:lnTo>
                  <a:lnTo>
                    <a:pt x="66" y="0"/>
                  </a:lnTo>
                  <a:lnTo>
                    <a:pt x="71" y="0"/>
                  </a:lnTo>
                  <a:lnTo>
                    <a:pt x="73" y="1"/>
                  </a:lnTo>
                  <a:lnTo>
                    <a:pt x="75" y="1"/>
                  </a:lnTo>
                  <a:lnTo>
                    <a:pt x="77" y="4"/>
                  </a:lnTo>
                  <a:lnTo>
                    <a:pt x="79" y="7"/>
                  </a:lnTo>
                  <a:lnTo>
                    <a:pt x="80" y="11"/>
                  </a:lnTo>
                  <a:lnTo>
                    <a:pt x="84" y="11"/>
                  </a:lnTo>
                  <a:lnTo>
                    <a:pt x="92" y="11"/>
                  </a:lnTo>
                  <a:lnTo>
                    <a:pt x="96" y="15"/>
                  </a:lnTo>
                  <a:lnTo>
                    <a:pt x="105" y="23"/>
                  </a:lnTo>
                  <a:lnTo>
                    <a:pt x="113" y="30"/>
                  </a:lnTo>
                  <a:lnTo>
                    <a:pt x="117" y="31"/>
                  </a:lnTo>
                  <a:lnTo>
                    <a:pt x="138" y="26"/>
                  </a:lnTo>
                  <a:lnTo>
                    <a:pt x="144" y="25"/>
                  </a:lnTo>
                  <a:lnTo>
                    <a:pt x="149" y="27"/>
                  </a:lnTo>
                  <a:lnTo>
                    <a:pt x="150" y="30"/>
                  </a:lnTo>
                  <a:lnTo>
                    <a:pt x="159" y="34"/>
                  </a:lnTo>
                  <a:lnTo>
                    <a:pt x="163" y="37"/>
                  </a:lnTo>
                  <a:lnTo>
                    <a:pt x="167" y="38"/>
                  </a:lnTo>
                  <a:lnTo>
                    <a:pt x="179" y="37"/>
                  </a:lnTo>
                  <a:lnTo>
                    <a:pt x="184" y="34"/>
                  </a:lnTo>
                  <a:lnTo>
                    <a:pt x="188" y="32"/>
                  </a:lnTo>
                  <a:lnTo>
                    <a:pt x="197" y="20"/>
                  </a:lnTo>
                  <a:lnTo>
                    <a:pt x="200" y="19"/>
                  </a:lnTo>
                  <a:lnTo>
                    <a:pt x="221" y="19"/>
                  </a:lnTo>
                  <a:lnTo>
                    <a:pt x="225" y="19"/>
                  </a:lnTo>
                  <a:lnTo>
                    <a:pt x="228" y="23"/>
                  </a:lnTo>
                  <a:lnTo>
                    <a:pt x="229" y="27"/>
                  </a:lnTo>
                  <a:lnTo>
                    <a:pt x="229" y="31"/>
                  </a:lnTo>
                  <a:lnTo>
                    <a:pt x="231" y="38"/>
                  </a:lnTo>
                  <a:lnTo>
                    <a:pt x="238" y="39"/>
                  </a:lnTo>
                  <a:lnTo>
                    <a:pt x="242" y="40"/>
                  </a:lnTo>
                  <a:lnTo>
                    <a:pt x="250" y="40"/>
                  </a:lnTo>
                  <a:lnTo>
                    <a:pt x="258" y="43"/>
                  </a:lnTo>
                  <a:lnTo>
                    <a:pt x="262" y="47"/>
                  </a:lnTo>
                  <a:lnTo>
                    <a:pt x="263" y="51"/>
                  </a:lnTo>
                  <a:lnTo>
                    <a:pt x="265" y="55"/>
                  </a:lnTo>
                  <a:lnTo>
                    <a:pt x="268" y="59"/>
                  </a:lnTo>
                  <a:lnTo>
                    <a:pt x="279" y="60"/>
                  </a:lnTo>
                  <a:lnTo>
                    <a:pt x="278" y="63"/>
                  </a:lnTo>
                  <a:lnTo>
                    <a:pt x="278" y="72"/>
                  </a:lnTo>
                  <a:lnTo>
                    <a:pt x="274" y="75"/>
                  </a:lnTo>
                  <a:lnTo>
                    <a:pt x="269" y="77"/>
                  </a:lnTo>
                  <a:lnTo>
                    <a:pt x="263" y="80"/>
                  </a:lnTo>
                  <a:lnTo>
                    <a:pt x="261" y="85"/>
                  </a:lnTo>
                  <a:lnTo>
                    <a:pt x="263" y="91"/>
                  </a:lnTo>
                  <a:lnTo>
                    <a:pt x="275" y="95"/>
                  </a:lnTo>
                  <a:lnTo>
                    <a:pt x="271" y="99"/>
                  </a:lnTo>
                  <a:lnTo>
                    <a:pt x="259" y="99"/>
                  </a:lnTo>
                  <a:lnTo>
                    <a:pt x="256" y="103"/>
                  </a:lnTo>
                  <a:lnTo>
                    <a:pt x="260" y="107"/>
                  </a:lnTo>
                  <a:lnTo>
                    <a:pt x="261" y="113"/>
                  </a:lnTo>
                  <a:lnTo>
                    <a:pt x="260" y="122"/>
                  </a:lnTo>
                  <a:lnTo>
                    <a:pt x="264" y="134"/>
                  </a:lnTo>
                  <a:lnTo>
                    <a:pt x="272" y="137"/>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8" name="Freeform 276"/>
            <p:cNvSpPr>
              <a:spLocks/>
            </p:cNvSpPr>
            <p:nvPr/>
          </p:nvSpPr>
          <p:spPr bwMode="auto">
            <a:xfrm>
              <a:off x="1582" y="2586"/>
              <a:ext cx="261" cy="327"/>
            </a:xfrm>
            <a:custGeom>
              <a:avLst/>
              <a:gdLst>
                <a:gd name="T0" fmla="*/ 3 w 261"/>
                <a:gd name="T1" fmla="*/ 232 h 327"/>
                <a:gd name="T2" fmla="*/ 16 w 261"/>
                <a:gd name="T3" fmla="*/ 218 h 327"/>
                <a:gd name="T4" fmla="*/ 33 w 261"/>
                <a:gd name="T5" fmla="*/ 197 h 327"/>
                <a:gd name="T6" fmla="*/ 32 w 261"/>
                <a:gd name="T7" fmla="*/ 184 h 327"/>
                <a:gd name="T8" fmla="*/ 28 w 261"/>
                <a:gd name="T9" fmla="*/ 155 h 327"/>
                <a:gd name="T10" fmla="*/ 30 w 261"/>
                <a:gd name="T11" fmla="*/ 134 h 327"/>
                <a:gd name="T12" fmla="*/ 20 w 261"/>
                <a:gd name="T13" fmla="*/ 118 h 327"/>
                <a:gd name="T14" fmla="*/ 22 w 261"/>
                <a:gd name="T15" fmla="*/ 110 h 327"/>
                <a:gd name="T16" fmla="*/ 33 w 261"/>
                <a:gd name="T17" fmla="*/ 110 h 327"/>
                <a:gd name="T18" fmla="*/ 35 w 261"/>
                <a:gd name="T19" fmla="*/ 97 h 327"/>
                <a:gd name="T20" fmla="*/ 46 w 261"/>
                <a:gd name="T21" fmla="*/ 88 h 327"/>
                <a:gd name="T22" fmla="*/ 62 w 261"/>
                <a:gd name="T23" fmla="*/ 69 h 327"/>
                <a:gd name="T24" fmla="*/ 65 w 261"/>
                <a:gd name="T25" fmla="*/ 54 h 327"/>
                <a:gd name="T26" fmla="*/ 74 w 261"/>
                <a:gd name="T27" fmla="*/ 41 h 327"/>
                <a:gd name="T28" fmla="*/ 90 w 261"/>
                <a:gd name="T29" fmla="*/ 44 h 327"/>
                <a:gd name="T30" fmla="*/ 96 w 261"/>
                <a:gd name="T31" fmla="*/ 34 h 327"/>
                <a:gd name="T32" fmla="*/ 118 w 261"/>
                <a:gd name="T33" fmla="*/ 22 h 327"/>
                <a:gd name="T34" fmla="*/ 143 w 261"/>
                <a:gd name="T35" fmla="*/ 2 h 327"/>
                <a:gd name="T36" fmla="*/ 154 w 261"/>
                <a:gd name="T37" fmla="*/ 5 h 327"/>
                <a:gd name="T38" fmla="*/ 147 w 261"/>
                <a:gd name="T39" fmla="*/ 16 h 327"/>
                <a:gd name="T40" fmla="*/ 140 w 261"/>
                <a:gd name="T41" fmla="*/ 35 h 327"/>
                <a:gd name="T42" fmla="*/ 118 w 261"/>
                <a:gd name="T43" fmla="*/ 72 h 327"/>
                <a:gd name="T44" fmla="*/ 113 w 261"/>
                <a:gd name="T45" fmla="*/ 91 h 327"/>
                <a:gd name="T46" fmla="*/ 129 w 261"/>
                <a:gd name="T47" fmla="*/ 111 h 327"/>
                <a:gd name="T48" fmla="*/ 158 w 261"/>
                <a:gd name="T49" fmla="*/ 126 h 327"/>
                <a:gd name="T50" fmla="*/ 185 w 261"/>
                <a:gd name="T51" fmla="*/ 128 h 327"/>
                <a:gd name="T52" fmla="*/ 207 w 261"/>
                <a:gd name="T53" fmla="*/ 148 h 327"/>
                <a:gd name="T54" fmla="*/ 239 w 261"/>
                <a:gd name="T55" fmla="*/ 155 h 327"/>
                <a:gd name="T56" fmla="*/ 236 w 261"/>
                <a:gd name="T57" fmla="*/ 184 h 327"/>
                <a:gd name="T58" fmla="*/ 251 w 261"/>
                <a:gd name="T59" fmla="*/ 195 h 327"/>
                <a:gd name="T60" fmla="*/ 253 w 261"/>
                <a:gd name="T61" fmla="*/ 221 h 327"/>
                <a:gd name="T62" fmla="*/ 252 w 261"/>
                <a:gd name="T63" fmla="*/ 246 h 327"/>
                <a:gd name="T64" fmla="*/ 246 w 261"/>
                <a:gd name="T65" fmla="*/ 230 h 327"/>
                <a:gd name="T66" fmla="*/ 236 w 261"/>
                <a:gd name="T67" fmla="*/ 236 h 327"/>
                <a:gd name="T68" fmla="*/ 222 w 261"/>
                <a:gd name="T69" fmla="*/ 240 h 327"/>
                <a:gd name="T70" fmla="*/ 203 w 261"/>
                <a:gd name="T71" fmla="*/ 239 h 327"/>
                <a:gd name="T72" fmla="*/ 205 w 261"/>
                <a:gd name="T73" fmla="*/ 245 h 327"/>
                <a:gd name="T74" fmla="*/ 213 w 261"/>
                <a:gd name="T75" fmla="*/ 254 h 327"/>
                <a:gd name="T76" fmla="*/ 196 w 261"/>
                <a:gd name="T77" fmla="*/ 270 h 327"/>
                <a:gd name="T78" fmla="*/ 210 w 261"/>
                <a:gd name="T79" fmla="*/ 295 h 327"/>
                <a:gd name="T80" fmla="*/ 208 w 261"/>
                <a:gd name="T81" fmla="*/ 317 h 327"/>
                <a:gd name="T82" fmla="*/ 188 w 261"/>
                <a:gd name="T83" fmla="*/ 322 h 327"/>
                <a:gd name="T84" fmla="*/ 172 w 261"/>
                <a:gd name="T85" fmla="*/ 319 h 327"/>
                <a:gd name="T86" fmla="*/ 161 w 261"/>
                <a:gd name="T87" fmla="*/ 323 h 327"/>
                <a:gd name="T88" fmla="*/ 138 w 261"/>
                <a:gd name="T89" fmla="*/ 323 h 327"/>
                <a:gd name="T90" fmla="*/ 125 w 261"/>
                <a:gd name="T91" fmla="*/ 309 h 327"/>
                <a:gd name="T92" fmla="*/ 79 w 261"/>
                <a:gd name="T93" fmla="*/ 280 h 327"/>
                <a:gd name="T94" fmla="*/ 46 w 261"/>
                <a:gd name="T95" fmla="*/ 276 h 327"/>
                <a:gd name="T96" fmla="*/ 37 w 261"/>
                <a:gd name="T97" fmla="*/ 264 h 327"/>
                <a:gd name="T98" fmla="*/ 25 w 261"/>
                <a:gd name="T99" fmla="*/ 258 h 327"/>
                <a:gd name="T100" fmla="*/ 2 w 261"/>
                <a:gd name="T101" fmla="*/ 24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327">
                  <a:moveTo>
                    <a:pt x="0" y="239"/>
                  </a:moveTo>
                  <a:lnTo>
                    <a:pt x="2" y="236"/>
                  </a:lnTo>
                  <a:lnTo>
                    <a:pt x="3" y="232"/>
                  </a:lnTo>
                  <a:lnTo>
                    <a:pt x="5" y="227"/>
                  </a:lnTo>
                  <a:lnTo>
                    <a:pt x="8" y="223"/>
                  </a:lnTo>
                  <a:lnTo>
                    <a:pt x="16" y="218"/>
                  </a:lnTo>
                  <a:lnTo>
                    <a:pt x="25" y="214"/>
                  </a:lnTo>
                  <a:lnTo>
                    <a:pt x="30" y="205"/>
                  </a:lnTo>
                  <a:lnTo>
                    <a:pt x="33" y="197"/>
                  </a:lnTo>
                  <a:lnTo>
                    <a:pt x="33" y="192"/>
                  </a:lnTo>
                  <a:lnTo>
                    <a:pt x="33" y="188"/>
                  </a:lnTo>
                  <a:lnTo>
                    <a:pt x="32" y="184"/>
                  </a:lnTo>
                  <a:lnTo>
                    <a:pt x="27" y="168"/>
                  </a:lnTo>
                  <a:lnTo>
                    <a:pt x="26" y="159"/>
                  </a:lnTo>
                  <a:lnTo>
                    <a:pt x="28" y="155"/>
                  </a:lnTo>
                  <a:lnTo>
                    <a:pt x="31" y="151"/>
                  </a:lnTo>
                  <a:lnTo>
                    <a:pt x="32" y="142"/>
                  </a:lnTo>
                  <a:lnTo>
                    <a:pt x="30" y="134"/>
                  </a:lnTo>
                  <a:lnTo>
                    <a:pt x="26" y="130"/>
                  </a:lnTo>
                  <a:lnTo>
                    <a:pt x="21" y="122"/>
                  </a:lnTo>
                  <a:lnTo>
                    <a:pt x="20" y="118"/>
                  </a:lnTo>
                  <a:lnTo>
                    <a:pt x="20" y="115"/>
                  </a:lnTo>
                  <a:lnTo>
                    <a:pt x="21" y="112"/>
                  </a:lnTo>
                  <a:lnTo>
                    <a:pt x="22" y="110"/>
                  </a:lnTo>
                  <a:lnTo>
                    <a:pt x="25" y="109"/>
                  </a:lnTo>
                  <a:lnTo>
                    <a:pt x="30" y="111"/>
                  </a:lnTo>
                  <a:lnTo>
                    <a:pt x="33" y="110"/>
                  </a:lnTo>
                  <a:lnTo>
                    <a:pt x="33" y="104"/>
                  </a:lnTo>
                  <a:lnTo>
                    <a:pt x="33" y="101"/>
                  </a:lnTo>
                  <a:lnTo>
                    <a:pt x="35" y="97"/>
                  </a:lnTo>
                  <a:lnTo>
                    <a:pt x="40" y="96"/>
                  </a:lnTo>
                  <a:lnTo>
                    <a:pt x="45" y="95"/>
                  </a:lnTo>
                  <a:lnTo>
                    <a:pt x="46" y="88"/>
                  </a:lnTo>
                  <a:lnTo>
                    <a:pt x="52" y="74"/>
                  </a:lnTo>
                  <a:lnTo>
                    <a:pt x="58" y="70"/>
                  </a:lnTo>
                  <a:lnTo>
                    <a:pt x="62" y="69"/>
                  </a:lnTo>
                  <a:lnTo>
                    <a:pt x="65" y="66"/>
                  </a:lnTo>
                  <a:lnTo>
                    <a:pt x="65" y="58"/>
                  </a:lnTo>
                  <a:lnTo>
                    <a:pt x="65" y="54"/>
                  </a:lnTo>
                  <a:lnTo>
                    <a:pt x="69" y="49"/>
                  </a:lnTo>
                  <a:lnTo>
                    <a:pt x="73" y="45"/>
                  </a:lnTo>
                  <a:lnTo>
                    <a:pt x="74" y="41"/>
                  </a:lnTo>
                  <a:lnTo>
                    <a:pt x="77" y="40"/>
                  </a:lnTo>
                  <a:lnTo>
                    <a:pt x="85" y="41"/>
                  </a:lnTo>
                  <a:lnTo>
                    <a:pt x="90" y="44"/>
                  </a:lnTo>
                  <a:lnTo>
                    <a:pt x="94" y="41"/>
                  </a:lnTo>
                  <a:lnTo>
                    <a:pt x="94" y="36"/>
                  </a:lnTo>
                  <a:lnTo>
                    <a:pt x="96" y="34"/>
                  </a:lnTo>
                  <a:lnTo>
                    <a:pt x="98" y="32"/>
                  </a:lnTo>
                  <a:lnTo>
                    <a:pt x="102" y="30"/>
                  </a:lnTo>
                  <a:lnTo>
                    <a:pt x="118" y="22"/>
                  </a:lnTo>
                  <a:lnTo>
                    <a:pt x="134" y="14"/>
                  </a:lnTo>
                  <a:lnTo>
                    <a:pt x="138" y="5"/>
                  </a:lnTo>
                  <a:lnTo>
                    <a:pt x="143" y="2"/>
                  </a:lnTo>
                  <a:lnTo>
                    <a:pt x="150" y="0"/>
                  </a:lnTo>
                  <a:lnTo>
                    <a:pt x="153" y="2"/>
                  </a:lnTo>
                  <a:lnTo>
                    <a:pt x="154" y="5"/>
                  </a:lnTo>
                  <a:lnTo>
                    <a:pt x="154" y="9"/>
                  </a:lnTo>
                  <a:lnTo>
                    <a:pt x="150" y="13"/>
                  </a:lnTo>
                  <a:lnTo>
                    <a:pt x="147" y="16"/>
                  </a:lnTo>
                  <a:lnTo>
                    <a:pt x="145" y="22"/>
                  </a:lnTo>
                  <a:lnTo>
                    <a:pt x="145" y="29"/>
                  </a:lnTo>
                  <a:lnTo>
                    <a:pt x="140" y="35"/>
                  </a:lnTo>
                  <a:lnTo>
                    <a:pt x="129" y="41"/>
                  </a:lnTo>
                  <a:lnTo>
                    <a:pt x="122" y="50"/>
                  </a:lnTo>
                  <a:lnTo>
                    <a:pt x="118" y="72"/>
                  </a:lnTo>
                  <a:lnTo>
                    <a:pt x="109" y="87"/>
                  </a:lnTo>
                  <a:lnTo>
                    <a:pt x="109" y="90"/>
                  </a:lnTo>
                  <a:lnTo>
                    <a:pt x="113" y="91"/>
                  </a:lnTo>
                  <a:lnTo>
                    <a:pt x="122" y="88"/>
                  </a:lnTo>
                  <a:lnTo>
                    <a:pt x="126" y="91"/>
                  </a:lnTo>
                  <a:lnTo>
                    <a:pt x="129" y="111"/>
                  </a:lnTo>
                  <a:lnTo>
                    <a:pt x="136" y="118"/>
                  </a:lnTo>
                  <a:lnTo>
                    <a:pt x="147" y="124"/>
                  </a:lnTo>
                  <a:lnTo>
                    <a:pt x="158" y="126"/>
                  </a:lnTo>
                  <a:lnTo>
                    <a:pt x="170" y="122"/>
                  </a:lnTo>
                  <a:lnTo>
                    <a:pt x="176" y="122"/>
                  </a:lnTo>
                  <a:lnTo>
                    <a:pt x="185" y="128"/>
                  </a:lnTo>
                  <a:lnTo>
                    <a:pt x="192" y="137"/>
                  </a:lnTo>
                  <a:lnTo>
                    <a:pt x="199" y="144"/>
                  </a:lnTo>
                  <a:lnTo>
                    <a:pt x="207" y="148"/>
                  </a:lnTo>
                  <a:lnTo>
                    <a:pt x="219" y="143"/>
                  </a:lnTo>
                  <a:lnTo>
                    <a:pt x="235" y="147"/>
                  </a:lnTo>
                  <a:lnTo>
                    <a:pt x="239" y="155"/>
                  </a:lnTo>
                  <a:lnTo>
                    <a:pt x="238" y="164"/>
                  </a:lnTo>
                  <a:lnTo>
                    <a:pt x="235" y="175"/>
                  </a:lnTo>
                  <a:lnTo>
                    <a:pt x="236" y="184"/>
                  </a:lnTo>
                  <a:lnTo>
                    <a:pt x="242" y="187"/>
                  </a:lnTo>
                  <a:lnTo>
                    <a:pt x="248" y="189"/>
                  </a:lnTo>
                  <a:lnTo>
                    <a:pt x="251" y="195"/>
                  </a:lnTo>
                  <a:lnTo>
                    <a:pt x="244" y="200"/>
                  </a:lnTo>
                  <a:lnTo>
                    <a:pt x="246" y="212"/>
                  </a:lnTo>
                  <a:lnTo>
                    <a:pt x="253" y="221"/>
                  </a:lnTo>
                  <a:lnTo>
                    <a:pt x="258" y="231"/>
                  </a:lnTo>
                  <a:lnTo>
                    <a:pt x="260" y="243"/>
                  </a:lnTo>
                  <a:lnTo>
                    <a:pt x="252" y="246"/>
                  </a:lnTo>
                  <a:lnTo>
                    <a:pt x="249" y="243"/>
                  </a:lnTo>
                  <a:lnTo>
                    <a:pt x="248" y="234"/>
                  </a:lnTo>
                  <a:lnTo>
                    <a:pt x="246" y="230"/>
                  </a:lnTo>
                  <a:lnTo>
                    <a:pt x="241" y="232"/>
                  </a:lnTo>
                  <a:lnTo>
                    <a:pt x="240" y="236"/>
                  </a:lnTo>
                  <a:lnTo>
                    <a:pt x="236" y="236"/>
                  </a:lnTo>
                  <a:lnTo>
                    <a:pt x="232" y="232"/>
                  </a:lnTo>
                  <a:lnTo>
                    <a:pt x="225" y="235"/>
                  </a:lnTo>
                  <a:lnTo>
                    <a:pt x="222" y="240"/>
                  </a:lnTo>
                  <a:lnTo>
                    <a:pt x="218" y="242"/>
                  </a:lnTo>
                  <a:lnTo>
                    <a:pt x="211" y="239"/>
                  </a:lnTo>
                  <a:lnTo>
                    <a:pt x="203" y="239"/>
                  </a:lnTo>
                  <a:lnTo>
                    <a:pt x="200" y="242"/>
                  </a:lnTo>
                  <a:lnTo>
                    <a:pt x="200" y="244"/>
                  </a:lnTo>
                  <a:lnTo>
                    <a:pt x="205" y="245"/>
                  </a:lnTo>
                  <a:lnTo>
                    <a:pt x="211" y="247"/>
                  </a:lnTo>
                  <a:lnTo>
                    <a:pt x="214" y="250"/>
                  </a:lnTo>
                  <a:lnTo>
                    <a:pt x="213" y="254"/>
                  </a:lnTo>
                  <a:lnTo>
                    <a:pt x="202" y="260"/>
                  </a:lnTo>
                  <a:lnTo>
                    <a:pt x="197" y="264"/>
                  </a:lnTo>
                  <a:lnTo>
                    <a:pt x="196" y="270"/>
                  </a:lnTo>
                  <a:lnTo>
                    <a:pt x="197" y="278"/>
                  </a:lnTo>
                  <a:lnTo>
                    <a:pt x="203" y="287"/>
                  </a:lnTo>
                  <a:lnTo>
                    <a:pt x="210" y="295"/>
                  </a:lnTo>
                  <a:lnTo>
                    <a:pt x="212" y="302"/>
                  </a:lnTo>
                  <a:lnTo>
                    <a:pt x="211" y="311"/>
                  </a:lnTo>
                  <a:lnTo>
                    <a:pt x="208" y="317"/>
                  </a:lnTo>
                  <a:lnTo>
                    <a:pt x="206" y="326"/>
                  </a:lnTo>
                  <a:lnTo>
                    <a:pt x="194" y="325"/>
                  </a:lnTo>
                  <a:lnTo>
                    <a:pt x="188" y="322"/>
                  </a:lnTo>
                  <a:lnTo>
                    <a:pt x="184" y="318"/>
                  </a:lnTo>
                  <a:lnTo>
                    <a:pt x="178" y="318"/>
                  </a:lnTo>
                  <a:lnTo>
                    <a:pt x="172" y="319"/>
                  </a:lnTo>
                  <a:lnTo>
                    <a:pt x="169" y="323"/>
                  </a:lnTo>
                  <a:lnTo>
                    <a:pt x="165" y="323"/>
                  </a:lnTo>
                  <a:lnTo>
                    <a:pt x="161" y="323"/>
                  </a:lnTo>
                  <a:lnTo>
                    <a:pt x="154" y="320"/>
                  </a:lnTo>
                  <a:lnTo>
                    <a:pt x="145" y="319"/>
                  </a:lnTo>
                  <a:lnTo>
                    <a:pt x="138" y="323"/>
                  </a:lnTo>
                  <a:lnTo>
                    <a:pt x="134" y="323"/>
                  </a:lnTo>
                  <a:lnTo>
                    <a:pt x="129" y="319"/>
                  </a:lnTo>
                  <a:lnTo>
                    <a:pt x="125" y="309"/>
                  </a:lnTo>
                  <a:lnTo>
                    <a:pt x="118" y="300"/>
                  </a:lnTo>
                  <a:lnTo>
                    <a:pt x="99" y="293"/>
                  </a:lnTo>
                  <a:lnTo>
                    <a:pt x="79" y="280"/>
                  </a:lnTo>
                  <a:lnTo>
                    <a:pt x="63" y="275"/>
                  </a:lnTo>
                  <a:lnTo>
                    <a:pt x="54" y="274"/>
                  </a:lnTo>
                  <a:lnTo>
                    <a:pt x="46" y="276"/>
                  </a:lnTo>
                  <a:lnTo>
                    <a:pt x="40" y="275"/>
                  </a:lnTo>
                  <a:lnTo>
                    <a:pt x="37" y="271"/>
                  </a:lnTo>
                  <a:lnTo>
                    <a:pt x="37" y="264"/>
                  </a:lnTo>
                  <a:lnTo>
                    <a:pt x="39" y="258"/>
                  </a:lnTo>
                  <a:lnTo>
                    <a:pt x="37" y="257"/>
                  </a:lnTo>
                  <a:lnTo>
                    <a:pt x="25" y="258"/>
                  </a:lnTo>
                  <a:lnTo>
                    <a:pt x="18" y="256"/>
                  </a:lnTo>
                  <a:lnTo>
                    <a:pt x="10" y="250"/>
                  </a:lnTo>
                  <a:lnTo>
                    <a:pt x="2" y="244"/>
                  </a:lnTo>
                  <a:lnTo>
                    <a:pt x="0" y="239"/>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49" name="Freeform 277"/>
            <p:cNvSpPr>
              <a:spLocks/>
            </p:cNvSpPr>
            <p:nvPr/>
          </p:nvSpPr>
          <p:spPr bwMode="auto">
            <a:xfrm>
              <a:off x="1551" y="2825"/>
              <a:ext cx="116" cy="145"/>
            </a:xfrm>
            <a:custGeom>
              <a:avLst/>
              <a:gdLst>
                <a:gd name="T0" fmla="*/ 9 w 116"/>
                <a:gd name="T1" fmla="*/ 97 h 145"/>
                <a:gd name="T2" fmla="*/ 18 w 116"/>
                <a:gd name="T3" fmla="*/ 88 h 145"/>
                <a:gd name="T4" fmla="*/ 17 w 116"/>
                <a:gd name="T5" fmla="*/ 80 h 145"/>
                <a:gd name="T6" fmla="*/ 10 w 116"/>
                <a:gd name="T7" fmla="*/ 83 h 145"/>
                <a:gd name="T8" fmla="*/ 4 w 116"/>
                <a:gd name="T9" fmla="*/ 84 h 145"/>
                <a:gd name="T10" fmla="*/ 1 w 116"/>
                <a:gd name="T11" fmla="*/ 81 h 145"/>
                <a:gd name="T12" fmla="*/ 0 w 116"/>
                <a:gd name="T13" fmla="*/ 72 h 145"/>
                <a:gd name="T14" fmla="*/ 3 w 116"/>
                <a:gd name="T15" fmla="*/ 56 h 145"/>
                <a:gd name="T16" fmla="*/ 13 w 116"/>
                <a:gd name="T17" fmla="*/ 25 h 145"/>
                <a:gd name="T18" fmla="*/ 18 w 116"/>
                <a:gd name="T19" fmla="*/ 11 h 145"/>
                <a:gd name="T20" fmla="*/ 26 w 116"/>
                <a:gd name="T21" fmla="*/ 4 h 145"/>
                <a:gd name="T22" fmla="*/ 33 w 116"/>
                <a:gd name="T23" fmla="*/ 4 h 145"/>
                <a:gd name="T24" fmla="*/ 49 w 116"/>
                <a:gd name="T25" fmla="*/ 16 h 145"/>
                <a:gd name="T26" fmla="*/ 67 w 116"/>
                <a:gd name="T27" fmla="*/ 17 h 145"/>
                <a:gd name="T28" fmla="*/ 68 w 116"/>
                <a:gd name="T29" fmla="*/ 24 h 145"/>
                <a:gd name="T30" fmla="*/ 71 w 116"/>
                <a:gd name="T31" fmla="*/ 35 h 145"/>
                <a:gd name="T32" fmla="*/ 85 w 116"/>
                <a:gd name="T33" fmla="*/ 35 h 145"/>
                <a:gd name="T34" fmla="*/ 109 w 116"/>
                <a:gd name="T35" fmla="*/ 40 h 145"/>
                <a:gd name="T36" fmla="*/ 112 w 116"/>
                <a:gd name="T37" fmla="*/ 54 h 145"/>
                <a:gd name="T38" fmla="*/ 114 w 116"/>
                <a:gd name="T39" fmla="*/ 67 h 145"/>
                <a:gd name="T40" fmla="*/ 104 w 116"/>
                <a:gd name="T41" fmla="*/ 78 h 145"/>
                <a:gd name="T42" fmla="*/ 98 w 116"/>
                <a:gd name="T43" fmla="*/ 88 h 145"/>
                <a:gd name="T44" fmla="*/ 77 w 116"/>
                <a:gd name="T45" fmla="*/ 95 h 145"/>
                <a:gd name="T46" fmla="*/ 57 w 116"/>
                <a:gd name="T47" fmla="*/ 104 h 145"/>
                <a:gd name="T48" fmla="*/ 52 w 116"/>
                <a:gd name="T49" fmla="*/ 121 h 145"/>
                <a:gd name="T50" fmla="*/ 43 w 116"/>
                <a:gd name="T51" fmla="*/ 140 h 145"/>
                <a:gd name="T52" fmla="*/ 30 w 116"/>
                <a:gd name="T53" fmla="*/ 143 h 145"/>
                <a:gd name="T54" fmla="*/ 25 w 116"/>
                <a:gd name="T55" fmla="*/ 134 h 145"/>
                <a:gd name="T56" fmla="*/ 15 w 116"/>
                <a:gd name="T57" fmla="*/ 135 h 145"/>
                <a:gd name="T58" fmla="*/ 12 w 116"/>
                <a:gd name="T59" fmla="*/ 129 h 145"/>
                <a:gd name="T60" fmla="*/ 10 w 116"/>
                <a:gd name="T61" fmla="*/ 111 h 145"/>
                <a:gd name="T62" fmla="*/ 2 w 116"/>
                <a:gd name="T63" fmla="*/ 10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45">
                  <a:moveTo>
                    <a:pt x="2" y="106"/>
                  </a:moveTo>
                  <a:lnTo>
                    <a:pt x="9" y="97"/>
                  </a:lnTo>
                  <a:lnTo>
                    <a:pt x="14" y="92"/>
                  </a:lnTo>
                  <a:lnTo>
                    <a:pt x="18" y="88"/>
                  </a:lnTo>
                  <a:lnTo>
                    <a:pt x="19" y="84"/>
                  </a:lnTo>
                  <a:lnTo>
                    <a:pt x="17" y="80"/>
                  </a:lnTo>
                  <a:lnTo>
                    <a:pt x="14" y="80"/>
                  </a:lnTo>
                  <a:lnTo>
                    <a:pt x="10" y="83"/>
                  </a:lnTo>
                  <a:lnTo>
                    <a:pt x="8" y="85"/>
                  </a:lnTo>
                  <a:lnTo>
                    <a:pt x="4" y="84"/>
                  </a:lnTo>
                  <a:lnTo>
                    <a:pt x="3" y="82"/>
                  </a:lnTo>
                  <a:lnTo>
                    <a:pt x="1" y="81"/>
                  </a:lnTo>
                  <a:lnTo>
                    <a:pt x="0" y="76"/>
                  </a:lnTo>
                  <a:lnTo>
                    <a:pt x="0" y="72"/>
                  </a:lnTo>
                  <a:lnTo>
                    <a:pt x="0" y="68"/>
                  </a:lnTo>
                  <a:lnTo>
                    <a:pt x="3" y="56"/>
                  </a:lnTo>
                  <a:lnTo>
                    <a:pt x="7" y="42"/>
                  </a:lnTo>
                  <a:lnTo>
                    <a:pt x="13" y="25"/>
                  </a:lnTo>
                  <a:lnTo>
                    <a:pt x="15" y="17"/>
                  </a:lnTo>
                  <a:lnTo>
                    <a:pt x="18" y="11"/>
                  </a:lnTo>
                  <a:lnTo>
                    <a:pt x="20" y="9"/>
                  </a:lnTo>
                  <a:lnTo>
                    <a:pt x="26" y="4"/>
                  </a:lnTo>
                  <a:lnTo>
                    <a:pt x="31" y="0"/>
                  </a:lnTo>
                  <a:lnTo>
                    <a:pt x="33" y="4"/>
                  </a:lnTo>
                  <a:lnTo>
                    <a:pt x="41" y="11"/>
                  </a:lnTo>
                  <a:lnTo>
                    <a:pt x="49" y="16"/>
                  </a:lnTo>
                  <a:lnTo>
                    <a:pt x="56" y="18"/>
                  </a:lnTo>
                  <a:lnTo>
                    <a:pt x="67" y="17"/>
                  </a:lnTo>
                  <a:lnTo>
                    <a:pt x="70" y="19"/>
                  </a:lnTo>
                  <a:lnTo>
                    <a:pt x="68" y="24"/>
                  </a:lnTo>
                  <a:lnTo>
                    <a:pt x="68" y="31"/>
                  </a:lnTo>
                  <a:lnTo>
                    <a:pt x="71" y="35"/>
                  </a:lnTo>
                  <a:lnTo>
                    <a:pt x="77" y="36"/>
                  </a:lnTo>
                  <a:lnTo>
                    <a:pt x="85" y="35"/>
                  </a:lnTo>
                  <a:lnTo>
                    <a:pt x="94" y="36"/>
                  </a:lnTo>
                  <a:lnTo>
                    <a:pt x="109" y="40"/>
                  </a:lnTo>
                  <a:lnTo>
                    <a:pt x="107" y="47"/>
                  </a:lnTo>
                  <a:lnTo>
                    <a:pt x="112" y="54"/>
                  </a:lnTo>
                  <a:lnTo>
                    <a:pt x="115" y="62"/>
                  </a:lnTo>
                  <a:lnTo>
                    <a:pt x="114" y="67"/>
                  </a:lnTo>
                  <a:lnTo>
                    <a:pt x="111" y="74"/>
                  </a:lnTo>
                  <a:lnTo>
                    <a:pt x="104" y="78"/>
                  </a:lnTo>
                  <a:lnTo>
                    <a:pt x="100" y="81"/>
                  </a:lnTo>
                  <a:lnTo>
                    <a:pt x="98" y="88"/>
                  </a:lnTo>
                  <a:lnTo>
                    <a:pt x="93" y="92"/>
                  </a:lnTo>
                  <a:lnTo>
                    <a:pt x="77" y="95"/>
                  </a:lnTo>
                  <a:lnTo>
                    <a:pt x="61" y="101"/>
                  </a:lnTo>
                  <a:lnTo>
                    <a:pt x="57" y="104"/>
                  </a:lnTo>
                  <a:lnTo>
                    <a:pt x="54" y="109"/>
                  </a:lnTo>
                  <a:lnTo>
                    <a:pt x="52" y="121"/>
                  </a:lnTo>
                  <a:lnTo>
                    <a:pt x="49" y="133"/>
                  </a:lnTo>
                  <a:lnTo>
                    <a:pt x="43" y="140"/>
                  </a:lnTo>
                  <a:lnTo>
                    <a:pt x="35" y="144"/>
                  </a:lnTo>
                  <a:lnTo>
                    <a:pt x="30" y="143"/>
                  </a:lnTo>
                  <a:lnTo>
                    <a:pt x="28" y="137"/>
                  </a:lnTo>
                  <a:lnTo>
                    <a:pt x="25" y="134"/>
                  </a:lnTo>
                  <a:lnTo>
                    <a:pt x="20" y="133"/>
                  </a:lnTo>
                  <a:lnTo>
                    <a:pt x="15" y="135"/>
                  </a:lnTo>
                  <a:lnTo>
                    <a:pt x="12" y="133"/>
                  </a:lnTo>
                  <a:lnTo>
                    <a:pt x="12" y="129"/>
                  </a:lnTo>
                  <a:lnTo>
                    <a:pt x="13" y="119"/>
                  </a:lnTo>
                  <a:lnTo>
                    <a:pt x="10" y="111"/>
                  </a:lnTo>
                  <a:lnTo>
                    <a:pt x="4" y="106"/>
                  </a:lnTo>
                  <a:lnTo>
                    <a:pt x="2" y="10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0" name="Freeform 278"/>
            <p:cNvSpPr>
              <a:spLocks/>
            </p:cNvSpPr>
            <p:nvPr/>
          </p:nvSpPr>
          <p:spPr bwMode="auto">
            <a:xfrm>
              <a:off x="1946" y="2654"/>
              <a:ext cx="97" cy="158"/>
            </a:xfrm>
            <a:custGeom>
              <a:avLst/>
              <a:gdLst>
                <a:gd name="T0" fmla="*/ 24 w 97"/>
                <a:gd name="T1" fmla="*/ 0 h 158"/>
                <a:gd name="T2" fmla="*/ 37 w 97"/>
                <a:gd name="T3" fmla="*/ 1 h 158"/>
                <a:gd name="T4" fmla="*/ 41 w 97"/>
                <a:gd name="T5" fmla="*/ 1 h 158"/>
                <a:gd name="T6" fmla="*/ 47 w 97"/>
                <a:gd name="T7" fmla="*/ 3 h 158"/>
                <a:gd name="T8" fmla="*/ 49 w 97"/>
                <a:gd name="T9" fmla="*/ 5 h 158"/>
                <a:gd name="T10" fmla="*/ 58 w 97"/>
                <a:gd name="T11" fmla="*/ 18 h 158"/>
                <a:gd name="T12" fmla="*/ 62 w 97"/>
                <a:gd name="T13" fmla="*/ 22 h 158"/>
                <a:gd name="T14" fmla="*/ 67 w 97"/>
                <a:gd name="T15" fmla="*/ 27 h 158"/>
                <a:gd name="T16" fmla="*/ 69 w 97"/>
                <a:gd name="T17" fmla="*/ 31 h 158"/>
                <a:gd name="T18" fmla="*/ 72 w 97"/>
                <a:gd name="T19" fmla="*/ 37 h 158"/>
                <a:gd name="T20" fmla="*/ 76 w 97"/>
                <a:gd name="T21" fmla="*/ 43 h 158"/>
                <a:gd name="T22" fmla="*/ 77 w 97"/>
                <a:gd name="T23" fmla="*/ 44 h 158"/>
                <a:gd name="T24" fmla="*/ 80 w 97"/>
                <a:gd name="T25" fmla="*/ 46 h 158"/>
                <a:gd name="T26" fmla="*/ 84 w 97"/>
                <a:gd name="T27" fmla="*/ 50 h 158"/>
                <a:gd name="T28" fmla="*/ 82 w 97"/>
                <a:gd name="T29" fmla="*/ 51 h 158"/>
                <a:gd name="T30" fmla="*/ 79 w 97"/>
                <a:gd name="T31" fmla="*/ 64 h 158"/>
                <a:gd name="T32" fmla="*/ 77 w 97"/>
                <a:gd name="T33" fmla="*/ 69 h 158"/>
                <a:gd name="T34" fmla="*/ 73 w 97"/>
                <a:gd name="T35" fmla="*/ 73 h 158"/>
                <a:gd name="T36" fmla="*/ 70 w 97"/>
                <a:gd name="T37" fmla="*/ 75 h 158"/>
                <a:gd name="T38" fmla="*/ 66 w 97"/>
                <a:gd name="T39" fmla="*/ 75 h 158"/>
                <a:gd name="T40" fmla="*/ 64 w 97"/>
                <a:gd name="T41" fmla="*/ 79 h 158"/>
                <a:gd name="T42" fmla="*/ 66 w 97"/>
                <a:gd name="T43" fmla="*/ 84 h 158"/>
                <a:gd name="T44" fmla="*/ 68 w 97"/>
                <a:gd name="T45" fmla="*/ 90 h 158"/>
                <a:gd name="T46" fmla="*/ 68 w 97"/>
                <a:gd name="T47" fmla="*/ 98 h 158"/>
                <a:gd name="T48" fmla="*/ 74 w 97"/>
                <a:gd name="T49" fmla="*/ 106 h 158"/>
                <a:gd name="T50" fmla="*/ 83 w 97"/>
                <a:gd name="T51" fmla="*/ 113 h 158"/>
                <a:gd name="T52" fmla="*/ 88 w 97"/>
                <a:gd name="T53" fmla="*/ 120 h 158"/>
                <a:gd name="T54" fmla="*/ 90 w 97"/>
                <a:gd name="T55" fmla="*/ 130 h 158"/>
                <a:gd name="T56" fmla="*/ 96 w 97"/>
                <a:gd name="T57" fmla="*/ 134 h 158"/>
                <a:gd name="T58" fmla="*/ 83 w 97"/>
                <a:gd name="T59" fmla="*/ 142 h 158"/>
                <a:gd name="T60" fmla="*/ 72 w 97"/>
                <a:gd name="T61" fmla="*/ 154 h 158"/>
                <a:gd name="T62" fmla="*/ 65 w 97"/>
                <a:gd name="T63" fmla="*/ 157 h 158"/>
                <a:gd name="T64" fmla="*/ 52 w 97"/>
                <a:gd name="T65" fmla="*/ 157 h 158"/>
                <a:gd name="T66" fmla="*/ 40 w 97"/>
                <a:gd name="T67" fmla="*/ 154 h 158"/>
                <a:gd name="T68" fmla="*/ 36 w 97"/>
                <a:gd name="T69" fmla="*/ 149 h 158"/>
                <a:gd name="T70" fmla="*/ 32 w 97"/>
                <a:gd name="T71" fmla="*/ 135 h 158"/>
                <a:gd name="T72" fmla="*/ 29 w 97"/>
                <a:gd name="T73" fmla="*/ 127 h 158"/>
                <a:gd name="T74" fmla="*/ 25 w 97"/>
                <a:gd name="T75" fmla="*/ 123 h 158"/>
                <a:gd name="T76" fmla="*/ 25 w 97"/>
                <a:gd name="T77" fmla="*/ 118 h 158"/>
                <a:gd name="T78" fmla="*/ 28 w 97"/>
                <a:gd name="T79" fmla="*/ 110 h 158"/>
                <a:gd name="T80" fmla="*/ 30 w 97"/>
                <a:gd name="T81" fmla="*/ 101 h 158"/>
                <a:gd name="T82" fmla="*/ 27 w 97"/>
                <a:gd name="T83" fmla="*/ 91 h 158"/>
                <a:gd name="T84" fmla="*/ 26 w 97"/>
                <a:gd name="T85" fmla="*/ 83 h 158"/>
                <a:gd name="T86" fmla="*/ 22 w 97"/>
                <a:gd name="T87" fmla="*/ 77 h 158"/>
                <a:gd name="T88" fmla="*/ 16 w 97"/>
                <a:gd name="T89" fmla="*/ 77 h 158"/>
                <a:gd name="T90" fmla="*/ 9 w 97"/>
                <a:gd name="T91" fmla="*/ 73 h 158"/>
                <a:gd name="T92" fmla="*/ 5 w 97"/>
                <a:gd name="T93" fmla="*/ 61 h 158"/>
                <a:gd name="T94" fmla="*/ 5 w 97"/>
                <a:gd name="T95" fmla="*/ 53 h 158"/>
                <a:gd name="T96" fmla="*/ 4 w 97"/>
                <a:gd name="T97" fmla="*/ 46 h 158"/>
                <a:gd name="T98" fmla="*/ 0 w 97"/>
                <a:gd name="T99" fmla="*/ 43 h 158"/>
                <a:gd name="T100" fmla="*/ 4 w 97"/>
                <a:gd name="T101" fmla="*/ 39 h 158"/>
                <a:gd name="T102" fmla="*/ 16 w 97"/>
                <a:gd name="T103" fmla="*/ 38 h 158"/>
                <a:gd name="T104" fmla="*/ 20 w 97"/>
                <a:gd name="T105" fmla="*/ 34 h 158"/>
                <a:gd name="T106" fmla="*/ 8 w 97"/>
                <a:gd name="T107" fmla="*/ 31 h 158"/>
                <a:gd name="T108" fmla="*/ 5 w 97"/>
                <a:gd name="T109" fmla="*/ 24 h 158"/>
                <a:gd name="T110" fmla="*/ 7 w 97"/>
                <a:gd name="T111" fmla="*/ 19 h 158"/>
                <a:gd name="T112" fmla="*/ 13 w 97"/>
                <a:gd name="T113" fmla="*/ 16 h 158"/>
                <a:gd name="T114" fmla="*/ 19 w 97"/>
                <a:gd name="T115" fmla="*/ 15 h 158"/>
                <a:gd name="T116" fmla="*/ 22 w 97"/>
                <a:gd name="T117" fmla="*/ 12 h 158"/>
                <a:gd name="T118" fmla="*/ 23 w 97"/>
                <a:gd name="T119" fmla="*/ 3 h 158"/>
                <a:gd name="T120" fmla="*/ 24 w 97"/>
                <a:gd name="T1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158">
                  <a:moveTo>
                    <a:pt x="24" y="0"/>
                  </a:moveTo>
                  <a:lnTo>
                    <a:pt x="37" y="1"/>
                  </a:lnTo>
                  <a:lnTo>
                    <a:pt x="41" y="1"/>
                  </a:lnTo>
                  <a:lnTo>
                    <a:pt x="47" y="3"/>
                  </a:lnTo>
                  <a:lnTo>
                    <a:pt x="49" y="5"/>
                  </a:lnTo>
                  <a:lnTo>
                    <a:pt x="58" y="18"/>
                  </a:lnTo>
                  <a:lnTo>
                    <a:pt x="62" y="22"/>
                  </a:lnTo>
                  <a:lnTo>
                    <a:pt x="67" y="27"/>
                  </a:lnTo>
                  <a:lnTo>
                    <a:pt x="69" y="31"/>
                  </a:lnTo>
                  <a:lnTo>
                    <a:pt x="72" y="37"/>
                  </a:lnTo>
                  <a:lnTo>
                    <a:pt x="76" y="43"/>
                  </a:lnTo>
                  <a:lnTo>
                    <a:pt x="77" y="44"/>
                  </a:lnTo>
                  <a:lnTo>
                    <a:pt x="80" y="46"/>
                  </a:lnTo>
                  <a:lnTo>
                    <a:pt x="84" y="50"/>
                  </a:lnTo>
                  <a:lnTo>
                    <a:pt x="82" y="51"/>
                  </a:lnTo>
                  <a:lnTo>
                    <a:pt x="79" y="64"/>
                  </a:lnTo>
                  <a:lnTo>
                    <a:pt x="77" y="69"/>
                  </a:lnTo>
                  <a:lnTo>
                    <a:pt x="73" y="73"/>
                  </a:lnTo>
                  <a:lnTo>
                    <a:pt x="70" y="75"/>
                  </a:lnTo>
                  <a:lnTo>
                    <a:pt x="66" y="75"/>
                  </a:lnTo>
                  <a:lnTo>
                    <a:pt x="64" y="79"/>
                  </a:lnTo>
                  <a:lnTo>
                    <a:pt x="66" y="84"/>
                  </a:lnTo>
                  <a:lnTo>
                    <a:pt x="68" y="90"/>
                  </a:lnTo>
                  <a:lnTo>
                    <a:pt x="68" y="98"/>
                  </a:lnTo>
                  <a:lnTo>
                    <a:pt x="74" y="106"/>
                  </a:lnTo>
                  <a:lnTo>
                    <a:pt x="83" y="113"/>
                  </a:lnTo>
                  <a:lnTo>
                    <a:pt x="88" y="120"/>
                  </a:lnTo>
                  <a:lnTo>
                    <a:pt x="90" y="130"/>
                  </a:lnTo>
                  <a:lnTo>
                    <a:pt x="96" y="134"/>
                  </a:lnTo>
                  <a:lnTo>
                    <a:pt x="83" y="142"/>
                  </a:lnTo>
                  <a:lnTo>
                    <a:pt x="72" y="154"/>
                  </a:lnTo>
                  <a:lnTo>
                    <a:pt x="65" y="157"/>
                  </a:lnTo>
                  <a:lnTo>
                    <a:pt x="52" y="157"/>
                  </a:lnTo>
                  <a:lnTo>
                    <a:pt x="40" y="154"/>
                  </a:lnTo>
                  <a:lnTo>
                    <a:pt x="36" y="149"/>
                  </a:lnTo>
                  <a:lnTo>
                    <a:pt x="32" y="135"/>
                  </a:lnTo>
                  <a:lnTo>
                    <a:pt x="29" y="127"/>
                  </a:lnTo>
                  <a:lnTo>
                    <a:pt x="25" y="123"/>
                  </a:lnTo>
                  <a:lnTo>
                    <a:pt x="25" y="118"/>
                  </a:lnTo>
                  <a:lnTo>
                    <a:pt x="28" y="110"/>
                  </a:lnTo>
                  <a:lnTo>
                    <a:pt x="30" y="101"/>
                  </a:lnTo>
                  <a:lnTo>
                    <a:pt x="27" y="91"/>
                  </a:lnTo>
                  <a:lnTo>
                    <a:pt x="26" y="83"/>
                  </a:lnTo>
                  <a:lnTo>
                    <a:pt x="22" y="77"/>
                  </a:lnTo>
                  <a:lnTo>
                    <a:pt x="16" y="77"/>
                  </a:lnTo>
                  <a:lnTo>
                    <a:pt x="9" y="73"/>
                  </a:lnTo>
                  <a:lnTo>
                    <a:pt x="5" y="61"/>
                  </a:lnTo>
                  <a:lnTo>
                    <a:pt x="5" y="53"/>
                  </a:lnTo>
                  <a:lnTo>
                    <a:pt x="4" y="46"/>
                  </a:lnTo>
                  <a:lnTo>
                    <a:pt x="0" y="43"/>
                  </a:lnTo>
                  <a:lnTo>
                    <a:pt x="4" y="39"/>
                  </a:lnTo>
                  <a:lnTo>
                    <a:pt x="16" y="38"/>
                  </a:lnTo>
                  <a:lnTo>
                    <a:pt x="20" y="34"/>
                  </a:lnTo>
                  <a:lnTo>
                    <a:pt x="8" y="31"/>
                  </a:lnTo>
                  <a:lnTo>
                    <a:pt x="5" y="24"/>
                  </a:lnTo>
                  <a:lnTo>
                    <a:pt x="7" y="19"/>
                  </a:lnTo>
                  <a:lnTo>
                    <a:pt x="13" y="16"/>
                  </a:lnTo>
                  <a:lnTo>
                    <a:pt x="19" y="15"/>
                  </a:lnTo>
                  <a:lnTo>
                    <a:pt x="22" y="12"/>
                  </a:lnTo>
                  <a:lnTo>
                    <a:pt x="23" y="3"/>
                  </a:lnTo>
                  <a:lnTo>
                    <a:pt x="24"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1" name="Freeform 279"/>
            <p:cNvSpPr>
              <a:spLocks/>
            </p:cNvSpPr>
            <p:nvPr/>
          </p:nvSpPr>
          <p:spPr bwMode="auto">
            <a:xfrm>
              <a:off x="2009" y="2696"/>
              <a:ext cx="88" cy="92"/>
            </a:xfrm>
            <a:custGeom>
              <a:avLst/>
              <a:gdLst>
                <a:gd name="T0" fmla="*/ 20 w 88"/>
                <a:gd name="T1" fmla="*/ 7 h 92"/>
                <a:gd name="T2" fmla="*/ 29 w 88"/>
                <a:gd name="T3" fmla="*/ 8 h 92"/>
                <a:gd name="T4" fmla="*/ 41 w 88"/>
                <a:gd name="T5" fmla="*/ 4 h 92"/>
                <a:gd name="T6" fmla="*/ 46 w 88"/>
                <a:gd name="T7" fmla="*/ 4 h 92"/>
                <a:gd name="T8" fmla="*/ 58 w 88"/>
                <a:gd name="T9" fmla="*/ 3 h 92"/>
                <a:gd name="T10" fmla="*/ 70 w 88"/>
                <a:gd name="T11" fmla="*/ 0 h 92"/>
                <a:gd name="T12" fmla="*/ 87 w 88"/>
                <a:gd name="T13" fmla="*/ 0 h 92"/>
                <a:gd name="T14" fmla="*/ 84 w 88"/>
                <a:gd name="T15" fmla="*/ 0 h 92"/>
                <a:gd name="T16" fmla="*/ 80 w 88"/>
                <a:gd name="T17" fmla="*/ 4 h 92"/>
                <a:gd name="T18" fmla="*/ 75 w 88"/>
                <a:gd name="T19" fmla="*/ 16 h 92"/>
                <a:gd name="T20" fmla="*/ 73 w 88"/>
                <a:gd name="T21" fmla="*/ 19 h 92"/>
                <a:gd name="T22" fmla="*/ 73 w 88"/>
                <a:gd name="T23" fmla="*/ 23 h 92"/>
                <a:gd name="T24" fmla="*/ 73 w 88"/>
                <a:gd name="T25" fmla="*/ 27 h 92"/>
                <a:gd name="T26" fmla="*/ 76 w 88"/>
                <a:gd name="T27" fmla="*/ 32 h 92"/>
                <a:gd name="T28" fmla="*/ 80 w 88"/>
                <a:gd name="T29" fmla="*/ 41 h 92"/>
                <a:gd name="T30" fmla="*/ 83 w 88"/>
                <a:gd name="T31" fmla="*/ 48 h 92"/>
                <a:gd name="T32" fmla="*/ 83 w 88"/>
                <a:gd name="T33" fmla="*/ 55 h 92"/>
                <a:gd name="T34" fmla="*/ 79 w 88"/>
                <a:gd name="T35" fmla="*/ 62 h 92"/>
                <a:gd name="T36" fmla="*/ 70 w 88"/>
                <a:gd name="T37" fmla="*/ 74 h 92"/>
                <a:gd name="T38" fmla="*/ 69 w 88"/>
                <a:gd name="T39" fmla="*/ 70 h 92"/>
                <a:gd name="T40" fmla="*/ 65 w 88"/>
                <a:gd name="T41" fmla="*/ 71 h 92"/>
                <a:gd name="T42" fmla="*/ 61 w 88"/>
                <a:gd name="T43" fmla="*/ 71 h 92"/>
                <a:gd name="T44" fmla="*/ 60 w 88"/>
                <a:gd name="T45" fmla="*/ 78 h 92"/>
                <a:gd name="T46" fmla="*/ 55 w 88"/>
                <a:gd name="T47" fmla="*/ 80 h 92"/>
                <a:gd name="T48" fmla="*/ 51 w 88"/>
                <a:gd name="T49" fmla="*/ 75 h 92"/>
                <a:gd name="T50" fmla="*/ 46 w 88"/>
                <a:gd name="T51" fmla="*/ 75 h 92"/>
                <a:gd name="T52" fmla="*/ 42 w 88"/>
                <a:gd name="T53" fmla="*/ 83 h 92"/>
                <a:gd name="T54" fmla="*/ 39 w 88"/>
                <a:gd name="T55" fmla="*/ 89 h 92"/>
                <a:gd name="T56" fmla="*/ 33 w 88"/>
                <a:gd name="T57" fmla="*/ 91 h 92"/>
                <a:gd name="T58" fmla="*/ 27 w 88"/>
                <a:gd name="T59" fmla="*/ 87 h 92"/>
                <a:gd name="T60" fmla="*/ 25 w 88"/>
                <a:gd name="T61" fmla="*/ 78 h 92"/>
                <a:gd name="T62" fmla="*/ 20 w 88"/>
                <a:gd name="T63" fmla="*/ 70 h 92"/>
                <a:gd name="T64" fmla="*/ 11 w 88"/>
                <a:gd name="T65" fmla="*/ 64 h 92"/>
                <a:gd name="T66" fmla="*/ 5 w 88"/>
                <a:gd name="T67" fmla="*/ 55 h 92"/>
                <a:gd name="T68" fmla="*/ 5 w 88"/>
                <a:gd name="T69" fmla="*/ 48 h 92"/>
                <a:gd name="T70" fmla="*/ 2 w 88"/>
                <a:gd name="T71" fmla="*/ 41 h 92"/>
                <a:gd name="T72" fmla="*/ 0 w 88"/>
                <a:gd name="T73" fmla="*/ 37 h 92"/>
                <a:gd name="T74" fmla="*/ 2 w 88"/>
                <a:gd name="T75" fmla="*/ 33 h 92"/>
                <a:gd name="T76" fmla="*/ 7 w 88"/>
                <a:gd name="T77" fmla="*/ 32 h 92"/>
                <a:gd name="T78" fmla="*/ 10 w 88"/>
                <a:gd name="T79" fmla="*/ 31 h 92"/>
                <a:gd name="T80" fmla="*/ 14 w 88"/>
                <a:gd name="T81" fmla="*/ 26 h 92"/>
                <a:gd name="T82" fmla="*/ 15 w 88"/>
                <a:gd name="T83" fmla="*/ 21 h 92"/>
                <a:gd name="T84" fmla="*/ 19 w 88"/>
                <a:gd name="T85" fmla="*/ 8 h 92"/>
                <a:gd name="T86" fmla="*/ 20 w 88"/>
                <a:gd name="T87"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92">
                  <a:moveTo>
                    <a:pt x="20" y="7"/>
                  </a:moveTo>
                  <a:lnTo>
                    <a:pt x="29" y="8"/>
                  </a:lnTo>
                  <a:lnTo>
                    <a:pt x="41" y="4"/>
                  </a:lnTo>
                  <a:lnTo>
                    <a:pt x="46" y="4"/>
                  </a:lnTo>
                  <a:lnTo>
                    <a:pt x="58" y="3"/>
                  </a:lnTo>
                  <a:lnTo>
                    <a:pt x="70" y="0"/>
                  </a:lnTo>
                  <a:lnTo>
                    <a:pt x="87" y="0"/>
                  </a:lnTo>
                  <a:lnTo>
                    <a:pt x="84" y="0"/>
                  </a:lnTo>
                  <a:lnTo>
                    <a:pt x="80" y="4"/>
                  </a:lnTo>
                  <a:lnTo>
                    <a:pt x="75" y="16"/>
                  </a:lnTo>
                  <a:lnTo>
                    <a:pt x="73" y="19"/>
                  </a:lnTo>
                  <a:lnTo>
                    <a:pt x="73" y="23"/>
                  </a:lnTo>
                  <a:lnTo>
                    <a:pt x="73" y="27"/>
                  </a:lnTo>
                  <a:lnTo>
                    <a:pt x="76" y="32"/>
                  </a:lnTo>
                  <a:lnTo>
                    <a:pt x="80" y="41"/>
                  </a:lnTo>
                  <a:lnTo>
                    <a:pt x="83" y="48"/>
                  </a:lnTo>
                  <a:lnTo>
                    <a:pt x="83" y="55"/>
                  </a:lnTo>
                  <a:lnTo>
                    <a:pt x="79" y="62"/>
                  </a:lnTo>
                  <a:lnTo>
                    <a:pt x="70" y="74"/>
                  </a:lnTo>
                  <a:lnTo>
                    <a:pt x="69" y="70"/>
                  </a:lnTo>
                  <a:lnTo>
                    <a:pt x="65" y="71"/>
                  </a:lnTo>
                  <a:lnTo>
                    <a:pt x="61" y="71"/>
                  </a:lnTo>
                  <a:lnTo>
                    <a:pt x="60" y="78"/>
                  </a:lnTo>
                  <a:lnTo>
                    <a:pt x="55" y="80"/>
                  </a:lnTo>
                  <a:lnTo>
                    <a:pt x="51" y="75"/>
                  </a:lnTo>
                  <a:lnTo>
                    <a:pt x="46" y="75"/>
                  </a:lnTo>
                  <a:lnTo>
                    <a:pt x="42" y="83"/>
                  </a:lnTo>
                  <a:lnTo>
                    <a:pt x="39" y="89"/>
                  </a:lnTo>
                  <a:lnTo>
                    <a:pt x="33" y="91"/>
                  </a:lnTo>
                  <a:lnTo>
                    <a:pt x="27" y="87"/>
                  </a:lnTo>
                  <a:lnTo>
                    <a:pt x="25" y="78"/>
                  </a:lnTo>
                  <a:lnTo>
                    <a:pt x="20" y="70"/>
                  </a:lnTo>
                  <a:lnTo>
                    <a:pt x="11" y="64"/>
                  </a:lnTo>
                  <a:lnTo>
                    <a:pt x="5" y="55"/>
                  </a:lnTo>
                  <a:lnTo>
                    <a:pt x="5" y="48"/>
                  </a:lnTo>
                  <a:lnTo>
                    <a:pt x="2" y="41"/>
                  </a:lnTo>
                  <a:lnTo>
                    <a:pt x="0" y="37"/>
                  </a:lnTo>
                  <a:lnTo>
                    <a:pt x="2" y="33"/>
                  </a:lnTo>
                  <a:lnTo>
                    <a:pt x="7" y="32"/>
                  </a:lnTo>
                  <a:lnTo>
                    <a:pt x="10" y="31"/>
                  </a:lnTo>
                  <a:lnTo>
                    <a:pt x="14" y="26"/>
                  </a:lnTo>
                  <a:lnTo>
                    <a:pt x="15" y="21"/>
                  </a:lnTo>
                  <a:lnTo>
                    <a:pt x="19" y="8"/>
                  </a:lnTo>
                  <a:lnTo>
                    <a:pt x="20" y="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2" name="Freeform 280"/>
            <p:cNvSpPr>
              <a:spLocks/>
            </p:cNvSpPr>
            <p:nvPr/>
          </p:nvSpPr>
          <p:spPr bwMode="auto">
            <a:xfrm>
              <a:off x="2077" y="2696"/>
              <a:ext cx="70" cy="90"/>
            </a:xfrm>
            <a:custGeom>
              <a:avLst/>
              <a:gdLst>
                <a:gd name="T0" fmla="*/ 19 w 70"/>
                <a:gd name="T1" fmla="*/ 0 h 90"/>
                <a:gd name="T2" fmla="*/ 43 w 70"/>
                <a:gd name="T3" fmla="*/ 1 h 90"/>
                <a:gd name="T4" fmla="*/ 48 w 70"/>
                <a:gd name="T5" fmla="*/ 1 h 90"/>
                <a:gd name="T6" fmla="*/ 52 w 70"/>
                <a:gd name="T7" fmla="*/ 4 h 90"/>
                <a:gd name="T8" fmla="*/ 60 w 70"/>
                <a:gd name="T9" fmla="*/ 12 h 90"/>
                <a:gd name="T10" fmla="*/ 64 w 70"/>
                <a:gd name="T11" fmla="*/ 13 h 90"/>
                <a:gd name="T12" fmla="*/ 68 w 70"/>
                <a:gd name="T13" fmla="*/ 16 h 90"/>
                <a:gd name="T14" fmla="*/ 69 w 70"/>
                <a:gd name="T15" fmla="*/ 19 h 90"/>
                <a:gd name="T16" fmla="*/ 64 w 70"/>
                <a:gd name="T17" fmla="*/ 29 h 90"/>
                <a:gd name="T18" fmla="*/ 54 w 70"/>
                <a:gd name="T19" fmla="*/ 39 h 90"/>
                <a:gd name="T20" fmla="*/ 52 w 70"/>
                <a:gd name="T21" fmla="*/ 48 h 90"/>
                <a:gd name="T22" fmla="*/ 52 w 70"/>
                <a:gd name="T23" fmla="*/ 62 h 90"/>
                <a:gd name="T24" fmla="*/ 48 w 70"/>
                <a:gd name="T25" fmla="*/ 75 h 90"/>
                <a:gd name="T26" fmla="*/ 39 w 70"/>
                <a:gd name="T27" fmla="*/ 89 h 90"/>
                <a:gd name="T28" fmla="*/ 34 w 70"/>
                <a:gd name="T29" fmla="*/ 89 h 90"/>
                <a:gd name="T30" fmla="*/ 30 w 70"/>
                <a:gd name="T31" fmla="*/ 83 h 90"/>
                <a:gd name="T32" fmla="*/ 23 w 70"/>
                <a:gd name="T33" fmla="*/ 78 h 90"/>
                <a:gd name="T34" fmla="*/ 19 w 70"/>
                <a:gd name="T35" fmla="*/ 80 h 90"/>
                <a:gd name="T36" fmla="*/ 11 w 70"/>
                <a:gd name="T37" fmla="*/ 85 h 90"/>
                <a:gd name="T38" fmla="*/ 4 w 70"/>
                <a:gd name="T39" fmla="*/ 87 h 90"/>
                <a:gd name="T40" fmla="*/ 0 w 70"/>
                <a:gd name="T41" fmla="*/ 84 h 90"/>
                <a:gd name="T42" fmla="*/ 3 w 70"/>
                <a:gd name="T43" fmla="*/ 74 h 90"/>
                <a:gd name="T44" fmla="*/ 11 w 70"/>
                <a:gd name="T45" fmla="*/ 62 h 90"/>
                <a:gd name="T46" fmla="*/ 15 w 70"/>
                <a:gd name="T47" fmla="*/ 56 h 90"/>
                <a:gd name="T48" fmla="*/ 16 w 70"/>
                <a:gd name="T49" fmla="*/ 48 h 90"/>
                <a:gd name="T50" fmla="*/ 12 w 70"/>
                <a:gd name="T51" fmla="*/ 41 h 90"/>
                <a:gd name="T52" fmla="*/ 8 w 70"/>
                <a:gd name="T53" fmla="*/ 33 h 90"/>
                <a:gd name="T54" fmla="*/ 6 w 70"/>
                <a:gd name="T55" fmla="*/ 28 h 90"/>
                <a:gd name="T56" fmla="*/ 5 w 70"/>
                <a:gd name="T57" fmla="*/ 24 h 90"/>
                <a:gd name="T58" fmla="*/ 5 w 70"/>
                <a:gd name="T59" fmla="*/ 20 h 90"/>
                <a:gd name="T60" fmla="*/ 7 w 70"/>
                <a:gd name="T61" fmla="*/ 16 h 90"/>
                <a:gd name="T62" fmla="*/ 12 w 70"/>
                <a:gd name="T63" fmla="*/ 5 h 90"/>
                <a:gd name="T64" fmla="*/ 16 w 70"/>
                <a:gd name="T65" fmla="*/ 0 h 90"/>
                <a:gd name="T66" fmla="*/ 19 w 70"/>
                <a:gd name="T6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90">
                  <a:moveTo>
                    <a:pt x="19" y="0"/>
                  </a:moveTo>
                  <a:lnTo>
                    <a:pt x="43" y="1"/>
                  </a:lnTo>
                  <a:lnTo>
                    <a:pt x="48" y="1"/>
                  </a:lnTo>
                  <a:lnTo>
                    <a:pt x="52" y="4"/>
                  </a:lnTo>
                  <a:lnTo>
                    <a:pt x="60" y="12"/>
                  </a:lnTo>
                  <a:lnTo>
                    <a:pt x="64" y="13"/>
                  </a:lnTo>
                  <a:lnTo>
                    <a:pt x="68" y="16"/>
                  </a:lnTo>
                  <a:lnTo>
                    <a:pt x="69" y="19"/>
                  </a:lnTo>
                  <a:lnTo>
                    <a:pt x="64" y="29"/>
                  </a:lnTo>
                  <a:lnTo>
                    <a:pt x="54" y="39"/>
                  </a:lnTo>
                  <a:lnTo>
                    <a:pt x="52" y="48"/>
                  </a:lnTo>
                  <a:lnTo>
                    <a:pt x="52" y="62"/>
                  </a:lnTo>
                  <a:lnTo>
                    <a:pt x="48" y="75"/>
                  </a:lnTo>
                  <a:lnTo>
                    <a:pt x="39" y="89"/>
                  </a:lnTo>
                  <a:lnTo>
                    <a:pt x="34" y="89"/>
                  </a:lnTo>
                  <a:lnTo>
                    <a:pt x="30" y="83"/>
                  </a:lnTo>
                  <a:lnTo>
                    <a:pt x="23" y="78"/>
                  </a:lnTo>
                  <a:lnTo>
                    <a:pt x="19" y="80"/>
                  </a:lnTo>
                  <a:lnTo>
                    <a:pt x="11" y="85"/>
                  </a:lnTo>
                  <a:lnTo>
                    <a:pt x="4" y="87"/>
                  </a:lnTo>
                  <a:lnTo>
                    <a:pt x="0" y="84"/>
                  </a:lnTo>
                  <a:lnTo>
                    <a:pt x="3" y="74"/>
                  </a:lnTo>
                  <a:lnTo>
                    <a:pt x="11" y="62"/>
                  </a:lnTo>
                  <a:lnTo>
                    <a:pt x="15" y="56"/>
                  </a:lnTo>
                  <a:lnTo>
                    <a:pt x="16" y="48"/>
                  </a:lnTo>
                  <a:lnTo>
                    <a:pt x="12" y="41"/>
                  </a:lnTo>
                  <a:lnTo>
                    <a:pt x="8" y="33"/>
                  </a:lnTo>
                  <a:lnTo>
                    <a:pt x="6" y="28"/>
                  </a:lnTo>
                  <a:lnTo>
                    <a:pt x="5" y="24"/>
                  </a:lnTo>
                  <a:lnTo>
                    <a:pt x="5" y="20"/>
                  </a:lnTo>
                  <a:lnTo>
                    <a:pt x="7" y="16"/>
                  </a:lnTo>
                  <a:lnTo>
                    <a:pt x="12" y="5"/>
                  </a:lnTo>
                  <a:lnTo>
                    <a:pt x="16" y="0"/>
                  </a:lnTo>
                  <a:lnTo>
                    <a:pt x="19" y="0"/>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3" name="Freeform 281"/>
            <p:cNvSpPr>
              <a:spLocks/>
            </p:cNvSpPr>
            <p:nvPr/>
          </p:nvSpPr>
          <p:spPr bwMode="auto">
            <a:xfrm>
              <a:off x="2033" y="3428"/>
              <a:ext cx="105" cy="89"/>
            </a:xfrm>
            <a:custGeom>
              <a:avLst/>
              <a:gdLst>
                <a:gd name="T0" fmla="*/ 0 w 105"/>
                <a:gd name="T1" fmla="*/ 82 h 89"/>
                <a:gd name="T2" fmla="*/ 2 w 105"/>
                <a:gd name="T3" fmla="*/ 81 h 89"/>
                <a:gd name="T4" fmla="*/ 7 w 105"/>
                <a:gd name="T5" fmla="*/ 81 h 89"/>
                <a:gd name="T6" fmla="*/ 15 w 105"/>
                <a:gd name="T7" fmla="*/ 83 h 89"/>
                <a:gd name="T8" fmla="*/ 23 w 105"/>
                <a:gd name="T9" fmla="*/ 84 h 89"/>
                <a:gd name="T10" fmla="*/ 31 w 105"/>
                <a:gd name="T11" fmla="*/ 86 h 89"/>
                <a:gd name="T12" fmla="*/ 48 w 105"/>
                <a:gd name="T13" fmla="*/ 87 h 89"/>
                <a:gd name="T14" fmla="*/ 57 w 105"/>
                <a:gd name="T15" fmla="*/ 88 h 89"/>
                <a:gd name="T16" fmla="*/ 69 w 105"/>
                <a:gd name="T17" fmla="*/ 87 h 89"/>
                <a:gd name="T18" fmla="*/ 81 w 105"/>
                <a:gd name="T19" fmla="*/ 83 h 89"/>
                <a:gd name="T20" fmla="*/ 90 w 105"/>
                <a:gd name="T21" fmla="*/ 78 h 89"/>
                <a:gd name="T22" fmla="*/ 98 w 105"/>
                <a:gd name="T23" fmla="*/ 74 h 89"/>
                <a:gd name="T24" fmla="*/ 104 w 105"/>
                <a:gd name="T25" fmla="*/ 70 h 89"/>
                <a:gd name="T26" fmla="*/ 98 w 105"/>
                <a:gd name="T27" fmla="*/ 54 h 89"/>
                <a:gd name="T28" fmla="*/ 100 w 105"/>
                <a:gd name="T29" fmla="*/ 42 h 89"/>
                <a:gd name="T30" fmla="*/ 98 w 105"/>
                <a:gd name="T31" fmla="*/ 36 h 89"/>
                <a:gd name="T32" fmla="*/ 90 w 105"/>
                <a:gd name="T33" fmla="*/ 36 h 89"/>
                <a:gd name="T34" fmla="*/ 86 w 105"/>
                <a:gd name="T35" fmla="*/ 32 h 89"/>
                <a:gd name="T36" fmla="*/ 85 w 105"/>
                <a:gd name="T37" fmla="*/ 26 h 89"/>
                <a:gd name="T38" fmla="*/ 79 w 105"/>
                <a:gd name="T39" fmla="*/ 19 h 89"/>
                <a:gd name="T40" fmla="*/ 71 w 105"/>
                <a:gd name="T41" fmla="*/ 15 h 89"/>
                <a:gd name="T42" fmla="*/ 58 w 105"/>
                <a:gd name="T43" fmla="*/ 15 h 89"/>
                <a:gd name="T44" fmla="*/ 52 w 105"/>
                <a:gd name="T45" fmla="*/ 12 h 89"/>
                <a:gd name="T46" fmla="*/ 46 w 105"/>
                <a:gd name="T47" fmla="*/ 2 h 89"/>
                <a:gd name="T48" fmla="*/ 38 w 105"/>
                <a:gd name="T49" fmla="*/ 0 h 89"/>
                <a:gd name="T50" fmla="*/ 20 w 105"/>
                <a:gd name="T51" fmla="*/ 1 h 89"/>
                <a:gd name="T52" fmla="*/ 23 w 105"/>
                <a:gd name="T53" fmla="*/ 1 h 89"/>
                <a:gd name="T54" fmla="*/ 12 w 105"/>
                <a:gd name="T55" fmla="*/ 20 h 89"/>
                <a:gd name="T56" fmla="*/ 9 w 105"/>
                <a:gd name="T57" fmla="*/ 36 h 89"/>
                <a:gd name="T58" fmla="*/ 12 w 105"/>
                <a:gd name="T59" fmla="*/ 51 h 89"/>
                <a:gd name="T60" fmla="*/ 8 w 105"/>
                <a:gd name="T61" fmla="*/ 55 h 89"/>
                <a:gd name="T62" fmla="*/ 0 w 105"/>
                <a:gd name="T63" fmla="*/ 55 h 89"/>
                <a:gd name="T64" fmla="*/ 4 w 105"/>
                <a:gd name="T65" fmla="*/ 61 h 89"/>
                <a:gd name="T66" fmla="*/ 4 w 105"/>
                <a:gd name="T67" fmla="*/ 71 h 89"/>
                <a:gd name="T68" fmla="*/ 1 w 105"/>
                <a:gd name="T69" fmla="*/ 82 h 89"/>
                <a:gd name="T70" fmla="*/ 0 w 105"/>
                <a:gd name="T71"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89">
                  <a:moveTo>
                    <a:pt x="0" y="82"/>
                  </a:moveTo>
                  <a:lnTo>
                    <a:pt x="2" y="81"/>
                  </a:lnTo>
                  <a:lnTo>
                    <a:pt x="7" y="81"/>
                  </a:lnTo>
                  <a:lnTo>
                    <a:pt x="15" y="83"/>
                  </a:lnTo>
                  <a:lnTo>
                    <a:pt x="23" y="84"/>
                  </a:lnTo>
                  <a:lnTo>
                    <a:pt x="31" y="86"/>
                  </a:lnTo>
                  <a:lnTo>
                    <a:pt x="48" y="87"/>
                  </a:lnTo>
                  <a:lnTo>
                    <a:pt x="57" y="88"/>
                  </a:lnTo>
                  <a:lnTo>
                    <a:pt x="69" y="87"/>
                  </a:lnTo>
                  <a:lnTo>
                    <a:pt x="81" y="83"/>
                  </a:lnTo>
                  <a:lnTo>
                    <a:pt x="90" y="78"/>
                  </a:lnTo>
                  <a:lnTo>
                    <a:pt x="98" y="74"/>
                  </a:lnTo>
                  <a:lnTo>
                    <a:pt x="104" y="70"/>
                  </a:lnTo>
                  <a:lnTo>
                    <a:pt x="98" y="54"/>
                  </a:lnTo>
                  <a:lnTo>
                    <a:pt x="100" y="42"/>
                  </a:lnTo>
                  <a:lnTo>
                    <a:pt x="98" y="36"/>
                  </a:lnTo>
                  <a:lnTo>
                    <a:pt x="90" y="36"/>
                  </a:lnTo>
                  <a:lnTo>
                    <a:pt x="86" y="32"/>
                  </a:lnTo>
                  <a:lnTo>
                    <a:pt x="85" y="26"/>
                  </a:lnTo>
                  <a:lnTo>
                    <a:pt x="79" y="19"/>
                  </a:lnTo>
                  <a:lnTo>
                    <a:pt x="71" y="15"/>
                  </a:lnTo>
                  <a:lnTo>
                    <a:pt x="58" y="15"/>
                  </a:lnTo>
                  <a:lnTo>
                    <a:pt x="52" y="12"/>
                  </a:lnTo>
                  <a:lnTo>
                    <a:pt x="46" y="2"/>
                  </a:lnTo>
                  <a:lnTo>
                    <a:pt x="38" y="0"/>
                  </a:lnTo>
                  <a:lnTo>
                    <a:pt x="20" y="1"/>
                  </a:lnTo>
                  <a:lnTo>
                    <a:pt x="23" y="1"/>
                  </a:lnTo>
                  <a:lnTo>
                    <a:pt x="12" y="20"/>
                  </a:lnTo>
                  <a:lnTo>
                    <a:pt x="9" y="36"/>
                  </a:lnTo>
                  <a:lnTo>
                    <a:pt x="12" y="51"/>
                  </a:lnTo>
                  <a:lnTo>
                    <a:pt x="8" y="55"/>
                  </a:lnTo>
                  <a:lnTo>
                    <a:pt x="0" y="55"/>
                  </a:lnTo>
                  <a:lnTo>
                    <a:pt x="4" y="61"/>
                  </a:lnTo>
                  <a:lnTo>
                    <a:pt x="4" y="71"/>
                  </a:lnTo>
                  <a:lnTo>
                    <a:pt x="1" y="82"/>
                  </a:lnTo>
                  <a:lnTo>
                    <a:pt x="0" y="8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4" name="Freeform 282"/>
            <p:cNvSpPr>
              <a:spLocks/>
            </p:cNvSpPr>
            <p:nvPr/>
          </p:nvSpPr>
          <p:spPr bwMode="auto">
            <a:xfrm>
              <a:off x="1959" y="3222"/>
              <a:ext cx="155" cy="155"/>
            </a:xfrm>
            <a:custGeom>
              <a:avLst/>
              <a:gdLst>
                <a:gd name="T0" fmla="*/ 147 w 155"/>
                <a:gd name="T1" fmla="*/ 117 h 155"/>
                <a:gd name="T2" fmla="*/ 144 w 155"/>
                <a:gd name="T3" fmla="*/ 124 h 155"/>
                <a:gd name="T4" fmla="*/ 145 w 155"/>
                <a:gd name="T5" fmla="*/ 141 h 155"/>
                <a:gd name="T6" fmla="*/ 143 w 155"/>
                <a:gd name="T7" fmla="*/ 144 h 155"/>
                <a:gd name="T8" fmla="*/ 124 w 155"/>
                <a:gd name="T9" fmla="*/ 149 h 155"/>
                <a:gd name="T10" fmla="*/ 116 w 155"/>
                <a:gd name="T11" fmla="*/ 154 h 155"/>
                <a:gd name="T12" fmla="*/ 108 w 155"/>
                <a:gd name="T13" fmla="*/ 154 h 155"/>
                <a:gd name="T14" fmla="*/ 95 w 155"/>
                <a:gd name="T15" fmla="*/ 153 h 155"/>
                <a:gd name="T16" fmla="*/ 74 w 155"/>
                <a:gd name="T17" fmla="*/ 153 h 155"/>
                <a:gd name="T18" fmla="*/ 74 w 155"/>
                <a:gd name="T19" fmla="*/ 145 h 155"/>
                <a:gd name="T20" fmla="*/ 78 w 155"/>
                <a:gd name="T21" fmla="*/ 138 h 155"/>
                <a:gd name="T22" fmla="*/ 90 w 155"/>
                <a:gd name="T23" fmla="*/ 122 h 155"/>
                <a:gd name="T24" fmla="*/ 89 w 155"/>
                <a:gd name="T25" fmla="*/ 114 h 155"/>
                <a:gd name="T26" fmla="*/ 82 w 155"/>
                <a:gd name="T27" fmla="*/ 108 h 155"/>
                <a:gd name="T28" fmla="*/ 63 w 155"/>
                <a:gd name="T29" fmla="*/ 107 h 155"/>
                <a:gd name="T30" fmla="*/ 52 w 155"/>
                <a:gd name="T31" fmla="*/ 102 h 155"/>
                <a:gd name="T32" fmla="*/ 43 w 155"/>
                <a:gd name="T33" fmla="*/ 92 h 155"/>
                <a:gd name="T34" fmla="*/ 36 w 155"/>
                <a:gd name="T35" fmla="*/ 88 h 155"/>
                <a:gd name="T36" fmla="*/ 23 w 155"/>
                <a:gd name="T37" fmla="*/ 90 h 155"/>
                <a:gd name="T38" fmla="*/ 19 w 155"/>
                <a:gd name="T39" fmla="*/ 86 h 155"/>
                <a:gd name="T40" fmla="*/ 15 w 155"/>
                <a:gd name="T41" fmla="*/ 78 h 155"/>
                <a:gd name="T42" fmla="*/ 7 w 155"/>
                <a:gd name="T43" fmla="*/ 74 h 155"/>
                <a:gd name="T44" fmla="*/ 4 w 155"/>
                <a:gd name="T45" fmla="*/ 69 h 155"/>
                <a:gd name="T46" fmla="*/ 4 w 155"/>
                <a:gd name="T47" fmla="*/ 58 h 155"/>
                <a:gd name="T48" fmla="*/ 0 w 155"/>
                <a:gd name="T49" fmla="*/ 41 h 155"/>
                <a:gd name="T50" fmla="*/ 0 w 155"/>
                <a:gd name="T51" fmla="*/ 35 h 155"/>
                <a:gd name="T52" fmla="*/ 8 w 155"/>
                <a:gd name="T53" fmla="*/ 31 h 155"/>
                <a:gd name="T54" fmla="*/ 11 w 155"/>
                <a:gd name="T55" fmla="*/ 23 h 155"/>
                <a:gd name="T56" fmla="*/ 11 w 155"/>
                <a:gd name="T57" fmla="*/ 8 h 155"/>
                <a:gd name="T58" fmla="*/ 15 w 155"/>
                <a:gd name="T59" fmla="*/ 5 h 155"/>
                <a:gd name="T60" fmla="*/ 34 w 155"/>
                <a:gd name="T61" fmla="*/ 3 h 155"/>
                <a:gd name="T62" fmla="*/ 55 w 155"/>
                <a:gd name="T63" fmla="*/ 0 h 155"/>
                <a:gd name="T64" fmla="*/ 71 w 155"/>
                <a:gd name="T65" fmla="*/ 2 h 155"/>
                <a:gd name="T66" fmla="*/ 83 w 155"/>
                <a:gd name="T67" fmla="*/ 11 h 155"/>
                <a:gd name="T68" fmla="*/ 85 w 155"/>
                <a:gd name="T69" fmla="*/ 27 h 155"/>
                <a:gd name="T70" fmla="*/ 85 w 155"/>
                <a:gd name="T71" fmla="*/ 45 h 155"/>
                <a:gd name="T72" fmla="*/ 89 w 155"/>
                <a:gd name="T73" fmla="*/ 57 h 155"/>
                <a:gd name="T74" fmla="*/ 97 w 155"/>
                <a:gd name="T75" fmla="*/ 61 h 155"/>
                <a:gd name="T76" fmla="*/ 104 w 155"/>
                <a:gd name="T77" fmla="*/ 56 h 155"/>
                <a:gd name="T78" fmla="*/ 115 w 155"/>
                <a:gd name="T79" fmla="*/ 53 h 155"/>
                <a:gd name="T80" fmla="*/ 124 w 155"/>
                <a:gd name="T81" fmla="*/ 52 h 155"/>
                <a:gd name="T82" fmla="*/ 126 w 155"/>
                <a:gd name="T83" fmla="*/ 54 h 155"/>
                <a:gd name="T84" fmla="*/ 129 w 155"/>
                <a:gd name="T85" fmla="*/ 57 h 155"/>
                <a:gd name="T86" fmla="*/ 129 w 155"/>
                <a:gd name="T87" fmla="*/ 61 h 155"/>
                <a:gd name="T88" fmla="*/ 129 w 155"/>
                <a:gd name="T89" fmla="*/ 64 h 155"/>
                <a:gd name="T90" fmla="*/ 127 w 155"/>
                <a:gd name="T91" fmla="*/ 71 h 155"/>
                <a:gd name="T92" fmla="*/ 126 w 155"/>
                <a:gd name="T93" fmla="*/ 74 h 155"/>
                <a:gd name="T94" fmla="*/ 126 w 155"/>
                <a:gd name="T95" fmla="*/ 78 h 155"/>
                <a:gd name="T96" fmla="*/ 128 w 155"/>
                <a:gd name="T97" fmla="*/ 81 h 155"/>
                <a:gd name="T98" fmla="*/ 130 w 155"/>
                <a:gd name="T99" fmla="*/ 83 h 155"/>
                <a:gd name="T100" fmla="*/ 140 w 155"/>
                <a:gd name="T101" fmla="*/ 81 h 155"/>
                <a:gd name="T102" fmla="*/ 142 w 155"/>
                <a:gd name="T103" fmla="*/ 81 h 155"/>
                <a:gd name="T104" fmla="*/ 144 w 155"/>
                <a:gd name="T105" fmla="*/ 81 h 155"/>
                <a:gd name="T106" fmla="*/ 149 w 155"/>
                <a:gd name="T107" fmla="*/ 83 h 155"/>
                <a:gd name="T108" fmla="*/ 153 w 155"/>
                <a:gd name="T109" fmla="*/ 90 h 155"/>
                <a:gd name="T110" fmla="*/ 154 w 155"/>
                <a:gd name="T111" fmla="*/ 98 h 155"/>
                <a:gd name="T112" fmla="*/ 152 w 155"/>
                <a:gd name="T113" fmla="*/ 110 h 155"/>
                <a:gd name="T114" fmla="*/ 147 w 155"/>
                <a:gd name="T115" fmla="*/ 11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55">
                  <a:moveTo>
                    <a:pt x="147" y="117"/>
                  </a:moveTo>
                  <a:lnTo>
                    <a:pt x="144" y="124"/>
                  </a:lnTo>
                  <a:lnTo>
                    <a:pt x="145" y="141"/>
                  </a:lnTo>
                  <a:lnTo>
                    <a:pt x="143" y="144"/>
                  </a:lnTo>
                  <a:lnTo>
                    <a:pt x="124" y="149"/>
                  </a:lnTo>
                  <a:lnTo>
                    <a:pt x="116" y="154"/>
                  </a:lnTo>
                  <a:lnTo>
                    <a:pt x="108" y="154"/>
                  </a:lnTo>
                  <a:lnTo>
                    <a:pt x="95" y="153"/>
                  </a:lnTo>
                  <a:lnTo>
                    <a:pt x="74" y="153"/>
                  </a:lnTo>
                  <a:lnTo>
                    <a:pt x="74" y="145"/>
                  </a:lnTo>
                  <a:lnTo>
                    <a:pt x="78" y="138"/>
                  </a:lnTo>
                  <a:lnTo>
                    <a:pt x="90" y="122"/>
                  </a:lnTo>
                  <a:lnTo>
                    <a:pt x="89" y="114"/>
                  </a:lnTo>
                  <a:lnTo>
                    <a:pt x="82" y="108"/>
                  </a:lnTo>
                  <a:lnTo>
                    <a:pt x="63" y="107"/>
                  </a:lnTo>
                  <a:lnTo>
                    <a:pt x="52" y="102"/>
                  </a:lnTo>
                  <a:lnTo>
                    <a:pt x="43" y="92"/>
                  </a:lnTo>
                  <a:lnTo>
                    <a:pt x="36" y="88"/>
                  </a:lnTo>
                  <a:lnTo>
                    <a:pt x="23" y="90"/>
                  </a:lnTo>
                  <a:lnTo>
                    <a:pt x="19" y="86"/>
                  </a:lnTo>
                  <a:lnTo>
                    <a:pt x="15" y="78"/>
                  </a:lnTo>
                  <a:lnTo>
                    <a:pt x="7" y="74"/>
                  </a:lnTo>
                  <a:lnTo>
                    <a:pt x="4" y="69"/>
                  </a:lnTo>
                  <a:lnTo>
                    <a:pt x="4" y="58"/>
                  </a:lnTo>
                  <a:lnTo>
                    <a:pt x="0" y="41"/>
                  </a:lnTo>
                  <a:lnTo>
                    <a:pt x="0" y="35"/>
                  </a:lnTo>
                  <a:lnTo>
                    <a:pt x="8" y="31"/>
                  </a:lnTo>
                  <a:lnTo>
                    <a:pt x="11" y="23"/>
                  </a:lnTo>
                  <a:lnTo>
                    <a:pt x="11" y="8"/>
                  </a:lnTo>
                  <a:lnTo>
                    <a:pt x="15" y="5"/>
                  </a:lnTo>
                  <a:lnTo>
                    <a:pt x="34" y="3"/>
                  </a:lnTo>
                  <a:lnTo>
                    <a:pt x="55" y="0"/>
                  </a:lnTo>
                  <a:lnTo>
                    <a:pt x="71" y="2"/>
                  </a:lnTo>
                  <a:lnTo>
                    <a:pt x="83" y="11"/>
                  </a:lnTo>
                  <a:lnTo>
                    <a:pt x="85" y="27"/>
                  </a:lnTo>
                  <a:lnTo>
                    <a:pt x="85" y="45"/>
                  </a:lnTo>
                  <a:lnTo>
                    <a:pt x="89" y="57"/>
                  </a:lnTo>
                  <a:lnTo>
                    <a:pt x="97" y="61"/>
                  </a:lnTo>
                  <a:lnTo>
                    <a:pt x="104" y="56"/>
                  </a:lnTo>
                  <a:lnTo>
                    <a:pt x="115" y="53"/>
                  </a:lnTo>
                  <a:lnTo>
                    <a:pt x="124" y="52"/>
                  </a:lnTo>
                  <a:lnTo>
                    <a:pt x="126" y="54"/>
                  </a:lnTo>
                  <a:lnTo>
                    <a:pt x="129" y="57"/>
                  </a:lnTo>
                  <a:lnTo>
                    <a:pt x="129" y="61"/>
                  </a:lnTo>
                  <a:lnTo>
                    <a:pt x="129" y="64"/>
                  </a:lnTo>
                  <a:lnTo>
                    <a:pt x="127" y="71"/>
                  </a:lnTo>
                  <a:lnTo>
                    <a:pt x="126" y="74"/>
                  </a:lnTo>
                  <a:lnTo>
                    <a:pt x="126" y="78"/>
                  </a:lnTo>
                  <a:lnTo>
                    <a:pt x="128" y="81"/>
                  </a:lnTo>
                  <a:lnTo>
                    <a:pt x="130" y="83"/>
                  </a:lnTo>
                  <a:lnTo>
                    <a:pt x="140" y="81"/>
                  </a:lnTo>
                  <a:lnTo>
                    <a:pt x="142" y="81"/>
                  </a:lnTo>
                  <a:lnTo>
                    <a:pt x="144" y="81"/>
                  </a:lnTo>
                  <a:lnTo>
                    <a:pt x="149" y="83"/>
                  </a:lnTo>
                  <a:lnTo>
                    <a:pt x="153" y="90"/>
                  </a:lnTo>
                  <a:lnTo>
                    <a:pt x="154" y="98"/>
                  </a:lnTo>
                  <a:lnTo>
                    <a:pt x="152" y="110"/>
                  </a:lnTo>
                  <a:lnTo>
                    <a:pt x="147" y="117"/>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5" name="Freeform 283"/>
            <p:cNvSpPr>
              <a:spLocks/>
            </p:cNvSpPr>
            <p:nvPr/>
          </p:nvSpPr>
          <p:spPr bwMode="auto">
            <a:xfrm>
              <a:off x="1795" y="3016"/>
              <a:ext cx="261" cy="316"/>
            </a:xfrm>
            <a:custGeom>
              <a:avLst/>
              <a:gdLst>
                <a:gd name="T0" fmla="*/ 252 w 261"/>
                <a:gd name="T1" fmla="*/ 199 h 316"/>
                <a:gd name="T2" fmla="*/ 260 w 261"/>
                <a:gd name="T3" fmla="*/ 174 h 316"/>
                <a:gd name="T4" fmla="*/ 247 w 261"/>
                <a:gd name="T5" fmla="*/ 167 h 316"/>
                <a:gd name="T6" fmla="*/ 243 w 261"/>
                <a:gd name="T7" fmla="*/ 141 h 316"/>
                <a:gd name="T8" fmla="*/ 227 w 261"/>
                <a:gd name="T9" fmla="*/ 142 h 316"/>
                <a:gd name="T10" fmla="*/ 205 w 261"/>
                <a:gd name="T11" fmla="*/ 138 h 316"/>
                <a:gd name="T12" fmla="*/ 189 w 261"/>
                <a:gd name="T13" fmla="*/ 115 h 316"/>
                <a:gd name="T14" fmla="*/ 200 w 261"/>
                <a:gd name="T15" fmla="*/ 110 h 316"/>
                <a:gd name="T16" fmla="*/ 195 w 261"/>
                <a:gd name="T17" fmla="*/ 97 h 316"/>
                <a:gd name="T18" fmla="*/ 180 w 261"/>
                <a:gd name="T19" fmla="*/ 83 h 316"/>
                <a:gd name="T20" fmla="*/ 168 w 261"/>
                <a:gd name="T21" fmla="*/ 80 h 316"/>
                <a:gd name="T22" fmla="*/ 154 w 261"/>
                <a:gd name="T23" fmla="*/ 82 h 316"/>
                <a:gd name="T24" fmla="*/ 140 w 261"/>
                <a:gd name="T25" fmla="*/ 63 h 316"/>
                <a:gd name="T26" fmla="*/ 122 w 261"/>
                <a:gd name="T27" fmla="*/ 66 h 316"/>
                <a:gd name="T28" fmla="*/ 114 w 261"/>
                <a:gd name="T29" fmla="*/ 53 h 316"/>
                <a:gd name="T30" fmla="*/ 87 w 261"/>
                <a:gd name="T31" fmla="*/ 43 h 316"/>
                <a:gd name="T32" fmla="*/ 91 w 261"/>
                <a:gd name="T33" fmla="*/ 11 h 316"/>
                <a:gd name="T34" fmla="*/ 82 w 261"/>
                <a:gd name="T35" fmla="*/ 0 h 316"/>
                <a:gd name="T36" fmla="*/ 57 w 261"/>
                <a:gd name="T37" fmla="*/ 14 h 316"/>
                <a:gd name="T38" fmla="*/ 53 w 261"/>
                <a:gd name="T39" fmla="*/ 37 h 316"/>
                <a:gd name="T40" fmla="*/ 48 w 261"/>
                <a:gd name="T41" fmla="*/ 40 h 316"/>
                <a:gd name="T42" fmla="*/ 36 w 261"/>
                <a:gd name="T43" fmla="*/ 36 h 316"/>
                <a:gd name="T44" fmla="*/ 33 w 261"/>
                <a:gd name="T45" fmla="*/ 47 h 316"/>
                <a:gd name="T46" fmla="*/ 28 w 261"/>
                <a:gd name="T47" fmla="*/ 52 h 316"/>
                <a:gd name="T48" fmla="*/ 19 w 261"/>
                <a:gd name="T49" fmla="*/ 50 h 316"/>
                <a:gd name="T50" fmla="*/ 0 w 261"/>
                <a:gd name="T51" fmla="*/ 47 h 316"/>
                <a:gd name="T52" fmla="*/ 15 w 261"/>
                <a:gd name="T53" fmla="*/ 74 h 316"/>
                <a:gd name="T54" fmla="*/ 14 w 261"/>
                <a:gd name="T55" fmla="*/ 89 h 316"/>
                <a:gd name="T56" fmla="*/ 14 w 261"/>
                <a:gd name="T57" fmla="*/ 112 h 316"/>
                <a:gd name="T58" fmla="*/ 9 w 261"/>
                <a:gd name="T59" fmla="*/ 132 h 316"/>
                <a:gd name="T60" fmla="*/ 11 w 261"/>
                <a:gd name="T61" fmla="*/ 152 h 316"/>
                <a:gd name="T62" fmla="*/ 20 w 261"/>
                <a:gd name="T63" fmla="*/ 165 h 316"/>
                <a:gd name="T64" fmla="*/ 21 w 261"/>
                <a:gd name="T65" fmla="*/ 178 h 316"/>
                <a:gd name="T66" fmla="*/ 17 w 261"/>
                <a:gd name="T67" fmla="*/ 180 h 316"/>
                <a:gd name="T68" fmla="*/ 6 w 261"/>
                <a:gd name="T69" fmla="*/ 196 h 316"/>
                <a:gd name="T70" fmla="*/ 18 w 261"/>
                <a:gd name="T71" fmla="*/ 213 h 316"/>
                <a:gd name="T72" fmla="*/ 27 w 261"/>
                <a:gd name="T73" fmla="*/ 231 h 316"/>
                <a:gd name="T74" fmla="*/ 36 w 261"/>
                <a:gd name="T75" fmla="*/ 248 h 316"/>
                <a:gd name="T76" fmla="*/ 32 w 261"/>
                <a:gd name="T77" fmla="*/ 263 h 316"/>
                <a:gd name="T78" fmla="*/ 46 w 261"/>
                <a:gd name="T79" fmla="*/ 289 h 316"/>
                <a:gd name="T80" fmla="*/ 59 w 261"/>
                <a:gd name="T81" fmla="*/ 311 h 316"/>
                <a:gd name="T82" fmla="*/ 66 w 261"/>
                <a:gd name="T83" fmla="*/ 294 h 316"/>
                <a:gd name="T84" fmla="*/ 83 w 261"/>
                <a:gd name="T85" fmla="*/ 289 h 316"/>
                <a:gd name="T86" fmla="*/ 94 w 261"/>
                <a:gd name="T87" fmla="*/ 297 h 316"/>
                <a:gd name="T88" fmla="*/ 106 w 261"/>
                <a:gd name="T89" fmla="*/ 288 h 316"/>
                <a:gd name="T90" fmla="*/ 120 w 261"/>
                <a:gd name="T91" fmla="*/ 311 h 316"/>
                <a:gd name="T92" fmla="*/ 122 w 261"/>
                <a:gd name="T93" fmla="*/ 306 h 316"/>
                <a:gd name="T94" fmla="*/ 125 w 261"/>
                <a:gd name="T95" fmla="*/ 288 h 316"/>
                <a:gd name="T96" fmla="*/ 129 w 261"/>
                <a:gd name="T97" fmla="*/ 299 h 316"/>
                <a:gd name="T98" fmla="*/ 135 w 261"/>
                <a:gd name="T99" fmla="*/ 292 h 316"/>
                <a:gd name="T100" fmla="*/ 147 w 261"/>
                <a:gd name="T101" fmla="*/ 283 h 316"/>
                <a:gd name="T102" fmla="*/ 156 w 261"/>
                <a:gd name="T103" fmla="*/ 292 h 316"/>
                <a:gd name="T104" fmla="*/ 168 w 261"/>
                <a:gd name="T105" fmla="*/ 292 h 316"/>
                <a:gd name="T106" fmla="*/ 163 w 261"/>
                <a:gd name="T107" fmla="*/ 259 h 316"/>
                <a:gd name="T108" fmla="*/ 171 w 261"/>
                <a:gd name="T109" fmla="*/ 247 h 316"/>
                <a:gd name="T110" fmla="*/ 174 w 261"/>
                <a:gd name="T111" fmla="*/ 220 h 316"/>
                <a:gd name="T112" fmla="*/ 198 w 261"/>
                <a:gd name="T113" fmla="*/ 214 h 316"/>
                <a:gd name="T114" fmla="*/ 237 w 261"/>
                <a:gd name="T115" fmla="*/ 21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1" h="316">
                  <a:moveTo>
                    <a:pt x="249" y="222"/>
                  </a:moveTo>
                  <a:lnTo>
                    <a:pt x="252" y="199"/>
                  </a:lnTo>
                  <a:lnTo>
                    <a:pt x="258" y="186"/>
                  </a:lnTo>
                  <a:lnTo>
                    <a:pt x="260" y="174"/>
                  </a:lnTo>
                  <a:lnTo>
                    <a:pt x="255" y="167"/>
                  </a:lnTo>
                  <a:lnTo>
                    <a:pt x="247" y="167"/>
                  </a:lnTo>
                  <a:lnTo>
                    <a:pt x="244" y="159"/>
                  </a:lnTo>
                  <a:lnTo>
                    <a:pt x="243" y="141"/>
                  </a:lnTo>
                  <a:lnTo>
                    <a:pt x="240" y="136"/>
                  </a:lnTo>
                  <a:lnTo>
                    <a:pt x="227" y="142"/>
                  </a:lnTo>
                  <a:lnTo>
                    <a:pt x="212" y="142"/>
                  </a:lnTo>
                  <a:lnTo>
                    <a:pt x="205" y="138"/>
                  </a:lnTo>
                  <a:lnTo>
                    <a:pt x="201" y="124"/>
                  </a:lnTo>
                  <a:lnTo>
                    <a:pt x="189" y="115"/>
                  </a:lnTo>
                  <a:lnTo>
                    <a:pt x="190" y="114"/>
                  </a:lnTo>
                  <a:lnTo>
                    <a:pt x="200" y="110"/>
                  </a:lnTo>
                  <a:lnTo>
                    <a:pt x="201" y="104"/>
                  </a:lnTo>
                  <a:lnTo>
                    <a:pt x="195" y="97"/>
                  </a:lnTo>
                  <a:lnTo>
                    <a:pt x="193" y="82"/>
                  </a:lnTo>
                  <a:lnTo>
                    <a:pt x="180" y="83"/>
                  </a:lnTo>
                  <a:lnTo>
                    <a:pt x="176" y="80"/>
                  </a:lnTo>
                  <a:lnTo>
                    <a:pt x="168" y="80"/>
                  </a:lnTo>
                  <a:lnTo>
                    <a:pt x="157" y="83"/>
                  </a:lnTo>
                  <a:lnTo>
                    <a:pt x="154" y="82"/>
                  </a:lnTo>
                  <a:lnTo>
                    <a:pt x="146" y="68"/>
                  </a:lnTo>
                  <a:lnTo>
                    <a:pt x="140" y="63"/>
                  </a:lnTo>
                  <a:lnTo>
                    <a:pt x="126" y="67"/>
                  </a:lnTo>
                  <a:lnTo>
                    <a:pt x="122" y="66"/>
                  </a:lnTo>
                  <a:lnTo>
                    <a:pt x="118" y="56"/>
                  </a:lnTo>
                  <a:lnTo>
                    <a:pt x="114" y="53"/>
                  </a:lnTo>
                  <a:lnTo>
                    <a:pt x="93" y="50"/>
                  </a:lnTo>
                  <a:lnTo>
                    <a:pt x="87" y="43"/>
                  </a:lnTo>
                  <a:lnTo>
                    <a:pt x="86" y="32"/>
                  </a:lnTo>
                  <a:lnTo>
                    <a:pt x="91" y="11"/>
                  </a:lnTo>
                  <a:lnTo>
                    <a:pt x="89" y="4"/>
                  </a:lnTo>
                  <a:lnTo>
                    <a:pt x="82" y="0"/>
                  </a:lnTo>
                  <a:lnTo>
                    <a:pt x="70" y="4"/>
                  </a:lnTo>
                  <a:lnTo>
                    <a:pt x="57" y="14"/>
                  </a:lnTo>
                  <a:lnTo>
                    <a:pt x="54" y="32"/>
                  </a:lnTo>
                  <a:lnTo>
                    <a:pt x="53" y="37"/>
                  </a:lnTo>
                  <a:lnTo>
                    <a:pt x="51" y="41"/>
                  </a:lnTo>
                  <a:lnTo>
                    <a:pt x="48" y="40"/>
                  </a:lnTo>
                  <a:lnTo>
                    <a:pt x="40" y="36"/>
                  </a:lnTo>
                  <a:lnTo>
                    <a:pt x="36" y="36"/>
                  </a:lnTo>
                  <a:lnTo>
                    <a:pt x="34" y="43"/>
                  </a:lnTo>
                  <a:lnTo>
                    <a:pt x="33" y="47"/>
                  </a:lnTo>
                  <a:lnTo>
                    <a:pt x="32" y="50"/>
                  </a:lnTo>
                  <a:lnTo>
                    <a:pt x="28" y="52"/>
                  </a:lnTo>
                  <a:lnTo>
                    <a:pt x="23" y="52"/>
                  </a:lnTo>
                  <a:lnTo>
                    <a:pt x="19" y="50"/>
                  </a:lnTo>
                  <a:lnTo>
                    <a:pt x="12" y="46"/>
                  </a:lnTo>
                  <a:lnTo>
                    <a:pt x="0" y="47"/>
                  </a:lnTo>
                  <a:lnTo>
                    <a:pt x="8" y="55"/>
                  </a:lnTo>
                  <a:lnTo>
                    <a:pt x="15" y="74"/>
                  </a:lnTo>
                  <a:lnTo>
                    <a:pt x="16" y="82"/>
                  </a:lnTo>
                  <a:lnTo>
                    <a:pt x="14" y="89"/>
                  </a:lnTo>
                  <a:lnTo>
                    <a:pt x="10" y="96"/>
                  </a:lnTo>
                  <a:lnTo>
                    <a:pt x="14" y="112"/>
                  </a:lnTo>
                  <a:lnTo>
                    <a:pt x="15" y="121"/>
                  </a:lnTo>
                  <a:lnTo>
                    <a:pt x="9" y="132"/>
                  </a:lnTo>
                  <a:lnTo>
                    <a:pt x="8" y="142"/>
                  </a:lnTo>
                  <a:lnTo>
                    <a:pt x="11" y="152"/>
                  </a:lnTo>
                  <a:lnTo>
                    <a:pt x="15" y="157"/>
                  </a:lnTo>
                  <a:lnTo>
                    <a:pt x="20" y="165"/>
                  </a:lnTo>
                  <a:lnTo>
                    <a:pt x="22" y="172"/>
                  </a:lnTo>
                  <a:lnTo>
                    <a:pt x="21" y="178"/>
                  </a:lnTo>
                  <a:lnTo>
                    <a:pt x="20" y="179"/>
                  </a:lnTo>
                  <a:lnTo>
                    <a:pt x="17" y="180"/>
                  </a:lnTo>
                  <a:lnTo>
                    <a:pt x="6" y="182"/>
                  </a:lnTo>
                  <a:lnTo>
                    <a:pt x="6" y="196"/>
                  </a:lnTo>
                  <a:lnTo>
                    <a:pt x="14" y="204"/>
                  </a:lnTo>
                  <a:lnTo>
                    <a:pt x="18" y="213"/>
                  </a:lnTo>
                  <a:lnTo>
                    <a:pt x="19" y="226"/>
                  </a:lnTo>
                  <a:lnTo>
                    <a:pt x="27" y="231"/>
                  </a:lnTo>
                  <a:lnTo>
                    <a:pt x="34" y="238"/>
                  </a:lnTo>
                  <a:lnTo>
                    <a:pt x="36" y="248"/>
                  </a:lnTo>
                  <a:lnTo>
                    <a:pt x="32" y="253"/>
                  </a:lnTo>
                  <a:lnTo>
                    <a:pt x="32" y="263"/>
                  </a:lnTo>
                  <a:lnTo>
                    <a:pt x="41" y="278"/>
                  </a:lnTo>
                  <a:lnTo>
                    <a:pt x="46" y="289"/>
                  </a:lnTo>
                  <a:lnTo>
                    <a:pt x="51" y="308"/>
                  </a:lnTo>
                  <a:lnTo>
                    <a:pt x="59" y="311"/>
                  </a:lnTo>
                  <a:lnTo>
                    <a:pt x="63" y="308"/>
                  </a:lnTo>
                  <a:lnTo>
                    <a:pt x="66" y="294"/>
                  </a:lnTo>
                  <a:lnTo>
                    <a:pt x="76" y="288"/>
                  </a:lnTo>
                  <a:lnTo>
                    <a:pt x="83" y="289"/>
                  </a:lnTo>
                  <a:lnTo>
                    <a:pt x="88" y="296"/>
                  </a:lnTo>
                  <a:lnTo>
                    <a:pt x="94" y="297"/>
                  </a:lnTo>
                  <a:lnTo>
                    <a:pt x="99" y="289"/>
                  </a:lnTo>
                  <a:lnTo>
                    <a:pt x="106" y="288"/>
                  </a:lnTo>
                  <a:lnTo>
                    <a:pt x="118" y="302"/>
                  </a:lnTo>
                  <a:lnTo>
                    <a:pt x="120" y="311"/>
                  </a:lnTo>
                  <a:lnTo>
                    <a:pt x="122" y="315"/>
                  </a:lnTo>
                  <a:lnTo>
                    <a:pt x="122" y="306"/>
                  </a:lnTo>
                  <a:lnTo>
                    <a:pt x="122" y="292"/>
                  </a:lnTo>
                  <a:lnTo>
                    <a:pt x="125" y="288"/>
                  </a:lnTo>
                  <a:lnTo>
                    <a:pt x="128" y="293"/>
                  </a:lnTo>
                  <a:lnTo>
                    <a:pt x="129" y="299"/>
                  </a:lnTo>
                  <a:lnTo>
                    <a:pt x="134" y="297"/>
                  </a:lnTo>
                  <a:lnTo>
                    <a:pt x="135" y="292"/>
                  </a:lnTo>
                  <a:lnTo>
                    <a:pt x="138" y="286"/>
                  </a:lnTo>
                  <a:lnTo>
                    <a:pt x="147" y="283"/>
                  </a:lnTo>
                  <a:lnTo>
                    <a:pt x="152" y="287"/>
                  </a:lnTo>
                  <a:lnTo>
                    <a:pt x="156" y="292"/>
                  </a:lnTo>
                  <a:lnTo>
                    <a:pt x="160" y="293"/>
                  </a:lnTo>
                  <a:lnTo>
                    <a:pt x="168" y="292"/>
                  </a:lnTo>
                  <a:lnTo>
                    <a:pt x="167" y="278"/>
                  </a:lnTo>
                  <a:lnTo>
                    <a:pt x="163" y="259"/>
                  </a:lnTo>
                  <a:lnTo>
                    <a:pt x="164" y="252"/>
                  </a:lnTo>
                  <a:lnTo>
                    <a:pt x="171" y="247"/>
                  </a:lnTo>
                  <a:lnTo>
                    <a:pt x="175" y="238"/>
                  </a:lnTo>
                  <a:lnTo>
                    <a:pt x="174" y="220"/>
                  </a:lnTo>
                  <a:lnTo>
                    <a:pt x="178" y="217"/>
                  </a:lnTo>
                  <a:lnTo>
                    <a:pt x="198" y="214"/>
                  </a:lnTo>
                  <a:lnTo>
                    <a:pt x="220" y="211"/>
                  </a:lnTo>
                  <a:lnTo>
                    <a:pt x="237" y="213"/>
                  </a:lnTo>
                  <a:lnTo>
                    <a:pt x="249" y="222"/>
                  </a:lnTo>
                </a:path>
              </a:pathLst>
            </a:custGeom>
            <a:gradFill rotWithShape="0">
              <a:gsLst>
                <a:gs pos="0">
                  <a:srgbClr val="339933"/>
                </a:gs>
                <a:gs pos="100000">
                  <a:srgbClr val="339933">
                    <a:gamma/>
                    <a:shade val="46275"/>
                    <a:invGamma/>
                  </a:srgb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6" name="Freeform 284"/>
            <p:cNvSpPr>
              <a:spLocks/>
            </p:cNvSpPr>
            <p:nvPr/>
          </p:nvSpPr>
          <p:spPr bwMode="auto">
            <a:xfrm>
              <a:off x="1823" y="3866"/>
              <a:ext cx="44" cy="43"/>
            </a:xfrm>
            <a:custGeom>
              <a:avLst/>
              <a:gdLst>
                <a:gd name="T0" fmla="*/ 0 w 44"/>
                <a:gd name="T1" fmla="*/ 0 h 43"/>
                <a:gd name="T2" fmla="*/ 5 w 44"/>
                <a:gd name="T3" fmla="*/ 3 h 43"/>
                <a:gd name="T4" fmla="*/ 9 w 44"/>
                <a:gd name="T5" fmla="*/ 11 h 43"/>
                <a:gd name="T6" fmla="*/ 16 w 44"/>
                <a:gd name="T7" fmla="*/ 19 h 43"/>
                <a:gd name="T8" fmla="*/ 25 w 44"/>
                <a:gd name="T9" fmla="*/ 25 h 43"/>
                <a:gd name="T10" fmla="*/ 37 w 44"/>
                <a:gd name="T11" fmla="*/ 35 h 43"/>
                <a:gd name="T12" fmla="*/ 43 w 44"/>
                <a:gd name="T13" fmla="*/ 42 h 43"/>
                <a:gd name="T14" fmla="*/ 36 w 44"/>
                <a:gd name="T15" fmla="*/ 42 h 43"/>
                <a:gd name="T16" fmla="*/ 25 w 44"/>
                <a:gd name="T17" fmla="*/ 41 h 43"/>
                <a:gd name="T18" fmla="*/ 15 w 44"/>
                <a:gd name="T19" fmla="*/ 39 h 43"/>
                <a:gd name="T20" fmla="*/ 7 w 44"/>
                <a:gd name="T21" fmla="*/ 36 h 43"/>
                <a:gd name="T22" fmla="*/ 1 w 44"/>
                <a:gd name="T23" fmla="*/ 35 h 43"/>
                <a:gd name="T24" fmla="*/ 2 w 44"/>
                <a:gd name="T25" fmla="*/ 24 h 43"/>
                <a:gd name="T26" fmla="*/ 2 w 44"/>
                <a:gd name="T27" fmla="*/ 12 h 43"/>
                <a:gd name="T28" fmla="*/ 0 w 44"/>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3">
                  <a:moveTo>
                    <a:pt x="0" y="0"/>
                  </a:moveTo>
                  <a:lnTo>
                    <a:pt x="5" y="3"/>
                  </a:lnTo>
                  <a:lnTo>
                    <a:pt x="9" y="11"/>
                  </a:lnTo>
                  <a:lnTo>
                    <a:pt x="16" y="19"/>
                  </a:lnTo>
                  <a:lnTo>
                    <a:pt x="25" y="25"/>
                  </a:lnTo>
                  <a:lnTo>
                    <a:pt x="37" y="35"/>
                  </a:lnTo>
                  <a:lnTo>
                    <a:pt x="43" y="42"/>
                  </a:lnTo>
                  <a:lnTo>
                    <a:pt x="36" y="42"/>
                  </a:lnTo>
                  <a:lnTo>
                    <a:pt x="25" y="41"/>
                  </a:lnTo>
                  <a:lnTo>
                    <a:pt x="15" y="39"/>
                  </a:lnTo>
                  <a:lnTo>
                    <a:pt x="7" y="36"/>
                  </a:lnTo>
                  <a:lnTo>
                    <a:pt x="1" y="35"/>
                  </a:lnTo>
                  <a:lnTo>
                    <a:pt x="2" y="24"/>
                  </a:lnTo>
                  <a:lnTo>
                    <a:pt x="2" y="12"/>
                  </a:lnTo>
                  <a:lnTo>
                    <a:pt x="0" y="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7" name="Freeform 285"/>
            <p:cNvSpPr>
              <a:spLocks/>
            </p:cNvSpPr>
            <p:nvPr/>
          </p:nvSpPr>
          <p:spPr bwMode="auto">
            <a:xfrm>
              <a:off x="1761" y="3283"/>
              <a:ext cx="373" cy="564"/>
            </a:xfrm>
            <a:custGeom>
              <a:avLst/>
              <a:gdLst>
                <a:gd name="T0" fmla="*/ 284 w 373"/>
                <a:gd name="T1" fmla="*/ 248 h 564"/>
                <a:gd name="T2" fmla="*/ 295 w 373"/>
                <a:gd name="T3" fmla="*/ 272 h 564"/>
                <a:gd name="T4" fmla="*/ 290 w 373"/>
                <a:gd name="T5" fmla="*/ 294 h 564"/>
                <a:gd name="T6" fmla="*/ 258 w 373"/>
                <a:gd name="T7" fmla="*/ 315 h 564"/>
                <a:gd name="T8" fmla="*/ 209 w 373"/>
                <a:gd name="T9" fmla="*/ 332 h 564"/>
                <a:gd name="T10" fmla="*/ 183 w 373"/>
                <a:gd name="T11" fmla="*/ 339 h 564"/>
                <a:gd name="T12" fmla="*/ 179 w 373"/>
                <a:gd name="T13" fmla="*/ 367 h 564"/>
                <a:gd name="T14" fmla="*/ 147 w 373"/>
                <a:gd name="T15" fmla="*/ 366 h 564"/>
                <a:gd name="T16" fmla="*/ 135 w 373"/>
                <a:gd name="T17" fmla="*/ 386 h 564"/>
                <a:gd name="T18" fmla="*/ 153 w 373"/>
                <a:gd name="T19" fmla="*/ 398 h 564"/>
                <a:gd name="T20" fmla="*/ 136 w 373"/>
                <a:gd name="T21" fmla="*/ 407 h 564"/>
                <a:gd name="T22" fmla="*/ 128 w 373"/>
                <a:gd name="T23" fmla="*/ 428 h 564"/>
                <a:gd name="T24" fmla="*/ 121 w 373"/>
                <a:gd name="T25" fmla="*/ 443 h 564"/>
                <a:gd name="T26" fmla="*/ 96 w 373"/>
                <a:gd name="T27" fmla="*/ 446 h 564"/>
                <a:gd name="T28" fmla="*/ 93 w 373"/>
                <a:gd name="T29" fmla="*/ 470 h 564"/>
                <a:gd name="T30" fmla="*/ 110 w 373"/>
                <a:gd name="T31" fmla="*/ 490 h 564"/>
                <a:gd name="T32" fmla="*/ 87 w 373"/>
                <a:gd name="T33" fmla="*/ 513 h 564"/>
                <a:gd name="T34" fmla="*/ 74 w 373"/>
                <a:gd name="T35" fmla="*/ 524 h 564"/>
                <a:gd name="T36" fmla="*/ 62 w 373"/>
                <a:gd name="T37" fmla="*/ 542 h 564"/>
                <a:gd name="T38" fmla="*/ 58 w 373"/>
                <a:gd name="T39" fmla="*/ 563 h 564"/>
                <a:gd name="T40" fmla="*/ 11 w 373"/>
                <a:gd name="T41" fmla="*/ 543 h 564"/>
                <a:gd name="T42" fmla="*/ 0 w 373"/>
                <a:gd name="T43" fmla="*/ 536 h 564"/>
                <a:gd name="T44" fmla="*/ 15 w 373"/>
                <a:gd name="T45" fmla="*/ 513 h 564"/>
                <a:gd name="T46" fmla="*/ 22 w 373"/>
                <a:gd name="T47" fmla="*/ 482 h 564"/>
                <a:gd name="T48" fmla="*/ 15 w 373"/>
                <a:gd name="T49" fmla="*/ 452 h 564"/>
                <a:gd name="T50" fmla="*/ 31 w 373"/>
                <a:gd name="T51" fmla="*/ 439 h 564"/>
                <a:gd name="T52" fmla="*/ 18 w 373"/>
                <a:gd name="T53" fmla="*/ 417 h 564"/>
                <a:gd name="T54" fmla="*/ 21 w 373"/>
                <a:gd name="T55" fmla="*/ 390 h 564"/>
                <a:gd name="T56" fmla="*/ 25 w 373"/>
                <a:gd name="T57" fmla="*/ 371 h 564"/>
                <a:gd name="T58" fmla="*/ 35 w 373"/>
                <a:gd name="T59" fmla="*/ 329 h 564"/>
                <a:gd name="T60" fmla="*/ 31 w 373"/>
                <a:gd name="T61" fmla="*/ 296 h 564"/>
                <a:gd name="T62" fmla="*/ 50 w 373"/>
                <a:gd name="T63" fmla="*/ 260 h 564"/>
                <a:gd name="T64" fmla="*/ 46 w 373"/>
                <a:gd name="T65" fmla="*/ 226 h 564"/>
                <a:gd name="T66" fmla="*/ 54 w 373"/>
                <a:gd name="T67" fmla="*/ 145 h 564"/>
                <a:gd name="T68" fmla="*/ 65 w 373"/>
                <a:gd name="T69" fmla="*/ 127 h 564"/>
                <a:gd name="T70" fmla="*/ 83 w 373"/>
                <a:gd name="T71" fmla="*/ 102 h 564"/>
                <a:gd name="T72" fmla="*/ 83 w 373"/>
                <a:gd name="T73" fmla="*/ 78 h 564"/>
                <a:gd name="T74" fmla="*/ 82 w 373"/>
                <a:gd name="T75" fmla="*/ 60 h 564"/>
                <a:gd name="T76" fmla="*/ 103 w 373"/>
                <a:gd name="T77" fmla="*/ 36 h 564"/>
                <a:gd name="T78" fmla="*/ 122 w 373"/>
                <a:gd name="T79" fmla="*/ 5 h 564"/>
                <a:gd name="T80" fmla="*/ 157 w 373"/>
                <a:gd name="T81" fmla="*/ 16 h 564"/>
                <a:gd name="T82" fmla="*/ 165 w 373"/>
                <a:gd name="T83" fmla="*/ 4 h 564"/>
                <a:gd name="T84" fmla="*/ 177 w 373"/>
                <a:gd name="T85" fmla="*/ 2 h 564"/>
                <a:gd name="T86" fmla="*/ 206 w 373"/>
                <a:gd name="T87" fmla="*/ 7 h 564"/>
                <a:gd name="T88" fmla="*/ 238 w 373"/>
                <a:gd name="T89" fmla="*/ 26 h 564"/>
                <a:gd name="T90" fmla="*/ 291 w 373"/>
                <a:gd name="T91" fmla="*/ 52 h 564"/>
                <a:gd name="T92" fmla="*/ 297 w 373"/>
                <a:gd name="T93" fmla="*/ 90 h 564"/>
                <a:gd name="T94" fmla="*/ 347 w 373"/>
                <a:gd name="T95" fmla="*/ 78 h 564"/>
                <a:gd name="T96" fmla="*/ 372 w 373"/>
                <a:gd name="T97" fmla="*/ 70 h 564"/>
                <a:gd name="T98" fmla="*/ 336 w 373"/>
                <a:gd name="T99" fmla="*/ 101 h 564"/>
                <a:gd name="T100" fmla="*/ 281 w 373"/>
                <a:gd name="T101" fmla="*/ 184 h 564"/>
                <a:gd name="T102" fmla="*/ 276 w 373"/>
                <a:gd name="T103" fmla="*/ 21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564">
                  <a:moveTo>
                    <a:pt x="273" y="230"/>
                  </a:moveTo>
                  <a:lnTo>
                    <a:pt x="271" y="230"/>
                  </a:lnTo>
                  <a:lnTo>
                    <a:pt x="273" y="236"/>
                  </a:lnTo>
                  <a:lnTo>
                    <a:pt x="280" y="244"/>
                  </a:lnTo>
                  <a:lnTo>
                    <a:pt x="284" y="248"/>
                  </a:lnTo>
                  <a:lnTo>
                    <a:pt x="288" y="252"/>
                  </a:lnTo>
                  <a:lnTo>
                    <a:pt x="292" y="256"/>
                  </a:lnTo>
                  <a:lnTo>
                    <a:pt x="293" y="260"/>
                  </a:lnTo>
                  <a:lnTo>
                    <a:pt x="294" y="264"/>
                  </a:lnTo>
                  <a:lnTo>
                    <a:pt x="295" y="272"/>
                  </a:lnTo>
                  <a:lnTo>
                    <a:pt x="295" y="277"/>
                  </a:lnTo>
                  <a:lnTo>
                    <a:pt x="293" y="281"/>
                  </a:lnTo>
                  <a:lnTo>
                    <a:pt x="293" y="285"/>
                  </a:lnTo>
                  <a:lnTo>
                    <a:pt x="292" y="290"/>
                  </a:lnTo>
                  <a:lnTo>
                    <a:pt x="290" y="294"/>
                  </a:lnTo>
                  <a:lnTo>
                    <a:pt x="287" y="298"/>
                  </a:lnTo>
                  <a:lnTo>
                    <a:pt x="284" y="302"/>
                  </a:lnTo>
                  <a:lnTo>
                    <a:pt x="277" y="306"/>
                  </a:lnTo>
                  <a:lnTo>
                    <a:pt x="266" y="311"/>
                  </a:lnTo>
                  <a:lnTo>
                    <a:pt x="258" y="315"/>
                  </a:lnTo>
                  <a:lnTo>
                    <a:pt x="245" y="320"/>
                  </a:lnTo>
                  <a:lnTo>
                    <a:pt x="237" y="324"/>
                  </a:lnTo>
                  <a:lnTo>
                    <a:pt x="229" y="328"/>
                  </a:lnTo>
                  <a:lnTo>
                    <a:pt x="217" y="330"/>
                  </a:lnTo>
                  <a:lnTo>
                    <a:pt x="209" y="332"/>
                  </a:lnTo>
                  <a:lnTo>
                    <a:pt x="196" y="334"/>
                  </a:lnTo>
                  <a:lnTo>
                    <a:pt x="192" y="333"/>
                  </a:lnTo>
                  <a:lnTo>
                    <a:pt x="188" y="330"/>
                  </a:lnTo>
                  <a:lnTo>
                    <a:pt x="184" y="332"/>
                  </a:lnTo>
                  <a:lnTo>
                    <a:pt x="183" y="339"/>
                  </a:lnTo>
                  <a:lnTo>
                    <a:pt x="183" y="343"/>
                  </a:lnTo>
                  <a:lnTo>
                    <a:pt x="183" y="347"/>
                  </a:lnTo>
                  <a:lnTo>
                    <a:pt x="180" y="351"/>
                  </a:lnTo>
                  <a:lnTo>
                    <a:pt x="180" y="363"/>
                  </a:lnTo>
                  <a:lnTo>
                    <a:pt x="179" y="367"/>
                  </a:lnTo>
                  <a:lnTo>
                    <a:pt x="177" y="367"/>
                  </a:lnTo>
                  <a:lnTo>
                    <a:pt x="169" y="369"/>
                  </a:lnTo>
                  <a:lnTo>
                    <a:pt x="160" y="369"/>
                  </a:lnTo>
                  <a:lnTo>
                    <a:pt x="153" y="368"/>
                  </a:lnTo>
                  <a:lnTo>
                    <a:pt x="147" y="366"/>
                  </a:lnTo>
                  <a:lnTo>
                    <a:pt x="139" y="365"/>
                  </a:lnTo>
                  <a:lnTo>
                    <a:pt x="135" y="366"/>
                  </a:lnTo>
                  <a:lnTo>
                    <a:pt x="132" y="367"/>
                  </a:lnTo>
                  <a:lnTo>
                    <a:pt x="131" y="370"/>
                  </a:lnTo>
                  <a:lnTo>
                    <a:pt x="135" y="386"/>
                  </a:lnTo>
                  <a:lnTo>
                    <a:pt x="137" y="389"/>
                  </a:lnTo>
                  <a:lnTo>
                    <a:pt x="140" y="390"/>
                  </a:lnTo>
                  <a:lnTo>
                    <a:pt x="149" y="390"/>
                  </a:lnTo>
                  <a:lnTo>
                    <a:pt x="152" y="394"/>
                  </a:lnTo>
                  <a:lnTo>
                    <a:pt x="153" y="398"/>
                  </a:lnTo>
                  <a:lnTo>
                    <a:pt x="152" y="401"/>
                  </a:lnTo>
                  <a:lnTo>
                    <a:pt x="149" y="403"/>
                  </a:lnTo>
                  <a:lnTo>
                    <a:pt x="144" y="402"/>
                  </a:lnTo>
                  <a:lnTo>
                    <a:pt x="141" y="403"/>
                  </a:lnTo>
                  <a:lnTo>
                    <a:pt x="136" y="407"/>
                  </a:lnTo>
                  <a:lnTo>
                    <a:pt x="135" y="415"/>
                  </a:lnTo>
                  <a:lnTo>
                    <a:pt x="132" y="419"/>
                  </a:lnTo>
                  <a:lnTo>
                    <a:pt x="132" y="422"/>
                  </a:lnTo>
                  <a:lnTo>
                    <a:pt x="130" y="425"/>
                  </a:lnTo>
                  <a:lnTo>
                    <a:pt x="128" y="428"/>
                  </a:lnTo>
                  <a:lnTo>
                    <a:pt x="128" y="432"/>
                  </a:lnTo>
                  <a:lnTo>
                    <a:pt x="129" y="436"/>
                  </a:lnTo>
                  <a:lnTo>
                    <a:pt x="125" y="440"/>
                  </a:lnTo>
                  <a:lnTo>
                    <a:pt x="123" y="442"/>
                  </a:lnTo>
                  <a:lnTo>
                    <a:pt x="121" y="443"/>
                  </a:lnTo>
                  <a:lnTo>
                    <a:pt x="117" y="445"/>
                  </a:lnTo>
                  <a:lnTo>
                    <a:pt x="113" y="445"/>
                  </a:lnTo>
                  <a:lnTo>
                    <a:pt x="109" y="445"/>
                  </a:lnTo>
                  <a:lnTo>
                    <a:pt x="100" y="445"/>
                  </a:lnTo>
                  <a:lnTo>
                    <a:pt x="96" y="446"/>
                  </a:lnTo>
                  <a:lnTo>
                    <a:pt x="92" y="450"/>
                  </a:lnTo>
                  <a:lnTo>
                    <a:pt x="89" y="457"/>
                  </a:lnTo>
                  <a:lnTo>
                    <a:pt x="89" y="463"/>
                  </a:lnTo>
                  <a:lnTo>
                    <a:pt x="91" y="466"/>
                  </a:lnTo>
                  <a:lnTo>
                    <a:pt x="93" y="470"/>
                  </a:lnTo>
                  <a:lnTo>
                    <a:pt x="102" y="474"/>
                  </a:lnTo>
                  <a:lnTo>
                    <a:pt x="106" y="477"/>
                  </a:lnTo>
                  <a:lnTo>
                    <a:pt x="110" y="479"/>
                  </a:lnTo>
                  <a:lnTo>
                    <a:pt x="110" y="482"/>
                  </a:lnTo>
                  <a:lnTo>
                    <a:pt x="110" y="490"/>
                  </a:lnTo>
                  <a:lnTo>
                    <a:pt x="107" y="492"/>
                  </a:lnTo>
                  <a:lnTo>
                    <a:pt x="102" y="499"/>
                  </a:lnTo>
                  <a:lnTo>
                    <a:pt x="94" y="508"/>
                  </a:lnTo>
                  <a:lnTo>
                    <a:pt x="91" y="512"/>
                  </a:lnTo>
                  <a:lnTo>
                    <a:pt x="87" y="513"/>
                  </a:lnTo>
                  <a:lnTo>
                    <a:pt x="86" y="516"/>
                  </a:lnTo>
                  <a:lnTo>
                    <a:pt x="83" y="520"/>
                  </a:lnTo>
                  <a:lnTo>
                    <a:pt x="82" y="524"/>
                  </a:lnTo>
                  <a:lnTo>
                    <a:pt x="78" y="525"/>
                  </a:lnTo>
                  <a:lnTo>
                    <a:pt x="74" y="524"/>
                  </a:lnTo>
                  <a:lnTo>
                    <a:pt x="71" y="526"/>
                  </a:lnTo>
                  <a:lnTo>
                    <a:pt x="70" y="529"/>
                  </a:lnTo>
                  <a:lnTo>
                    <a:pt x="66" y="538"/>
                  </a:lnTo>
                  <a:lnTo>
                    <a:pt x="64" y="539"/>
                  </a:lnTo>
                  <a:lnTo>
                    <a:pt x="62" y="542"/>
                  </a:lnTo>
                  <a:lnTo>
                    <a:pt x="58" y="547"/>
                  </a:lnTo>
                  <a:lnTo>
                    <a:pt x="58" y="551"/>
                  </a:lnTo>
                  <a:lnTo>
                    <a:pt x="56" y="555"/>
                  </a:lnTo>
                  <a:lnTo>
                    <a:pt x="58" y="559"/>
                  </a:lnTo>
                  <a:lnTo>
                    <a:pt x="58" y="563"/>
                  </a:lnTo>
                  <a:lnTo>
                    <a:pt x="33" y="563"/>
                  </a:lnTo>
                  <a:lnTo>
                    <a:pt x="18" y="563"/>
                  </a:lnTo>
                  <a:lnTo>
                    <a:pt x="15" y="560"/>
                  </a:lnTo>
                  <a:lnTo>
                    <a:pt x="13" y="544"/>
                  </a:lnTo>
                  <a:lnTo>
                    <a:pt x="11" y="543"/>
                  </a:lnTo>
                  <a:lnTo>
                    <a:pt x="7" y="544"/>
                  </a:lnTo>
                  <a:lnTo>
                    <a:pt x="6" y="545"/>
                  </a:lnTo>
                  <a:lnTo>
                    <a:pt x="3" y="544"/>
                  </a:lnTo>
                  <a:lnTo>
                    <a:pt x="1" y="541"/>
                  </a:lnTo>
                  <a:lnTo>
                    <a:pt x="0" y="536"/>
                  </a:lnTo>
                  <a:lnTo>
                    <a:pt x="0" y="525"/>
                  </a:lnTo>
                  <a:lnTo>
                    <a:pt x="2" y="520"/>
                  </a:lnTo>
                  <a:lnTo>
                    <a:pt x="5" y="517"/>
                  </a:lnTo>
                  <a:lnTo>
                    <a:pt x="11" y="517"/>
                  </a:lnTo>
                  <a:lnTo>
                    <a:pt x="15" y="513"/>
                  </a:lnTo>
                  <a:lnTo>
                    <a:pt x="15" y="506"/>
                  </a:lnTo>
                  <a:lnTo>
                    <a:pt x="11" y="502"/>
                  </a:lnTo>
                  <a:lnTo>
                    <a:pt x="11" y="494"/>
                  </a:lnTo>
                  <a:lnTo>
                    <a:pt x="15" y="486"/>
                  </a:lnTo>
                  <a:lnTo>
                    <a:pt x="22" y="482"/>
                  </a:lnTo>
                  <a:lnTo>
                    <a:pt x="28" y="476"/>
                  </a:lnTo>
                  <a:lnTo>
                    <a:pt x="30" y="466"/>
                  </a:lnTo>
                  <a:lnTo>
                    <a:pt x="26" y="461"/>
                  </a:lnTo>
                  <a:lnTo>
                    <a:pt x="18" y="459"/>
                  </a:lnTo>
                  <a:lnTo>
                    <a:pt x="15" y="452"/>
                  </a:lnTo>
                  <a:lnTo>
                    <a:pt x="14" y="443"/>
                  </a:lnTo>
                  <a:lnTo>
                    <a:pt x="17" y="438"/>
                  </a:lnTo>
                  <a:lnTo>
                    <a:pt x="21" y="436"/>
                  </a:lnTo>
                  <a:lnTo>
                    <a:pt x="28" y="439"/>
                  </a:lnTo>
                  <a:lnTo>
                    <a:pt x="31" y="439"/>
                  </a:lnTo>
                  <a:lnTo>
                    <a:pt x="34" y="432"/>
                  </a:lnTo>
                  <a:lnTo>
                    <a:pt x="29" y="429"/>
                  </a:lnTo>
                  <a:lnTo>
                    <a:pt x="21" y="428"/>
                  </a:lnTo>
                  <a:lnTo>
                    <a:pt x="21" y="420"/>
                  </a:lnTo>
                  <a:lnTo>
                    <a:pt x="18" y="417"/>
                  </a:lnTo>
                  <a:lnTo>
                    <a:pt x="17" y="410"/>
                  </a:lnTo>
                  <a:lnTo>
                    <a:pt x="17" y="403"/>
                  </a:lnTo>
                  <a:lnTo>
                    <a:pt x="21" y="397"/>
                  </a:lnTo>
                  <a:lnTo>
                    <a:pt x="22" y="394"/>
                  </a:lnTo>
                  <a:lnTo>
                    <a:pt x="21" y="390"/>
                  </a:lnTo>
                  <a:lnTo>
                    <a:pt x="17" y="385"/>
                  </a:lnTo>
                  <a:lnTo>
                    <a:pt x="17" y="381"/>
                  </a:lnTo>
                  <a:lnTo>
                    <a:pt x="17" y="378"/>
                  </a:lnTo>
                  <a:lnTo>
                    <a:pt x="21" y="374"/>
                  </a:lnTo>
                  <a:lnTo>
                    <a:pt x="25" y="371"/>
                  </a:lnTo>
                  <a:lnTo>
                    <a:pt x="25" y="360"/>
                  </a:lnTo>
                  <a:lnTo>
                    <a:pt x="24" y="351"/>
                  </a:lnTo>
                  <a:lnTo>
                    <a:pt x="25" y="341"/>
                  </a:lnTo>
                  <a:lnTo>
                    <a:pt x="28" y="335"/>
                  </a:lnTo>
                  <a:lnTo>
                    <a:pt x="35" y="329"/>
                  </a:lnTo>
                  <a:lnTo>
                    <a:pt x="39" y="321"/>
                  </a:lnTo>
                  <a:lnTo>
                    <a:pt x="38" y="311"/>
                  </a:lnTo>
                  <a:lnTo>
                    <a:pt x="33" y="304"/>
                  </a:lnTo>
                  <a:lnTo>
                    <a:pt x="31" y="300"/>
                  </a:lnTo>
                  <a:lnTo>
                    <a:pt x="31" y="296"/>
                  </a:lnTo>
                  <a:lnTo>
                    <a:pt x="31" y="292"/>
                  </a:lnTo>
                  <a:lnTo>
                    <a:pt x="34" y="290"/>
                  </a:lnTo>
                  <a:lnTo>
                    <a:pt x="41" y="286"/>
                  </a:lnTo>
                  <a:lnTo>
                    <a:pt x="50" y="284"/>
                  </a:lnTo>
                  <a:lnTo>
                    <a:pt x="50" y="260"/>
                  </a:lnTo>
                  <a:lnTo>
                    <a:pt x="54" y="252"/>
                  </a:lnTo>
                  <a:lnTo>
                    <a:pt x="56" y="246"/>
                  </a:lnTo>
                  <a:lnTo>
                    <a:pt x="55" y="242"/>
                  </a:lnTo>
                  <a:lnTo>
                    <a:pt x="53" y="238"/>
                  </a:lnTo>
                  <a:lnTo>
                    <a:pt x="46" y="226"/>
                  </a:lnTo>
                  <a:lnTo>
                    <a:pt x="45" y="207"/>
                  </a:lnTo>
                  <a:lnTo>
                    <a:pt x="48" y="187"/>
                  </a:lnTo>
                  <a:lnTo>
                    <a:pt x="53" y="175"/>
                  </a:lnTo>
                  <a:lnTo>
                    <a:pt x="50" y="157"/>
                  </a:lnTo>
                  <a:lnTo>
                    <a:pt x="54" y="145"/>
                  </a:lnTo>
                  <a:lnTo>
                    <a:pt x="59" y="141"/>
                  </a:lnTo>
                  <a:lnTo>
                    <a:pt x="63" y="138"/>
                  </a:lnTo>
                  <a:lnTo>
                    <a:pt x="66" y="133"/>
                  </a:lnTo>
                  <a:lnTo>
                    <a:pt x="67" y="130"/>
                  </a:lnTo>
                  <a:lnTo>
                    <a:pt x="65" y="127"/>
                  </a:lnTo>
                  <a:lnTo>
                    <a:pt x="63" y="123"/>
                  </a:lnTo>
                  <a:lnTo>
                    <a:pt x="66" y="114"/>
                  </a:lnTo>
                  <a:lnTo>
                    <a:pt x="81" y="115"/>
                  </a:lnTo>
                  <a:lnTo>
                    <a:pt x="77" y="106"/>
                  </a:lnTo>
                  <a:lnTo>
                    <a:pt x="83" y="102"/>
                  </a:lnTo>
                  <a:lnTo>
                    <a:pt x="87" y="98"/>
                  </a:lnTo>
                  <a:lnTo>
                    <a:pt x="81" y="94"/>
                  </a:lnTo>
                  <a:lnTo>
                    <a:pt x="77" y="88"/>
                  </a:lnTo>
                  <a:lnTo>
                    <a:pt x="82" y="80"/>
                  </a:lnTo>
                  <a:lnTo>
                    <a:pt x="83" y="78"/>
                  </a:lnTo>
                  <a:lnTo>
                    <a:pt x="82" y="76"/>
                  </a:lnTo>
                  <a:lnTo>
                    <a:pt x="81" y="72"/>
                  </a:lnTo>
                  <a:lnTo>
                    <a:pt x="77" y="66"/>
                  </a:lnTo>
                  <a:lnTo>
                    <a:pt x="79" y="61"/>
                  </a:lnTo>
                  <a:lnTo>
                    <a:pt x="82" y="60"/>
                  </a:lnTo>
                  <a:lnTo>
                    <a:pt x="96" y="55"/>
                  </a:lnTo>
                  <a:lnTo>
                    <a:pt x="102" y="53"/>
                  </a:lnTo>
                  <a:lnTo>
                    <a:pt x="104" y="49"/>
                  </a:lnTo>
                  <a:lnTo>
                    <a:pt x="105" y="47"/>
                  </a:lnTo>
                  <a:lnTo>
                    <a:pt x="103" y="36"/>
                  </a:lnTo>
                  <a:lnTo>
                    <a:pt x="103" y="24"/>
                  </a:lnTo>
                  <a:lnTo>
                    <a:pt x="103" y="21"/>
                  </a:lnTo>
                  <a:lnTo>
                    <a:pt x="107" y="9"/>
                  </a:lnTo>
                  <a:lnTo>
                    <a:pt x="116" y="4"/>
                  </a:lnTo>
                  <a:lnTo>
                    <a:pt x="122" y="5"/>
                  </a:lnTo>
                  <a:lnTo>
                    <a:pt x="128" y="11"/>
                  </a:lnTo>
                  <a:lnTo>
                    <a:pt x="134" y="12"/>
                  </a:lnTo>
                  <a:lnTo>
                    <a:pt x="139" y="5"/>
                  </a:lnTo>
                  <a:lnTo>
                    <a:pt x="145" y="4"/>
                  </a:lnTo>
                  <a:lnTo>
                    <a:pt x="157" y="16"/>
                  </a:lnTo>
                  <a:lnTo>
                    <a:pt x="159" y="24"/>
                  </a:lnTo>
                  <a:lnTo>
                    <a:pt x="161" y="27"/>
                  </a:lnTo>
                  <a:lnTo>
                    <a:pt x="162" y="19"/>
                  </a:lnTo>
                  <a:lnTo>
                    <a:pt x="162" y="7"/>
                  </a:lnTo>
                  <a:lnTo>
                    <a:pt x="165" y="4"/>
                  </a:lnTo>
                  <a:lnTo>
                    <a:pt x="167" y="8"/>
                  </a:lnTo>
                  <a:lnTo>
                    <a:pt x="169" y="13"/>
                  </a:lnTo>
                  <a:lnTo>
                    <a:pt x="173" y="12"/>
                  </a:lnTo>
                  <a:lnTo>
                    <a:pt x="173" y="7"/>
                  </a:lnTo>
                  <a:lnTo>
                    <a:pt x="177" y="2"/>
                  </a:lnTo>
                  <a:lnTo>
                    <a:pt x="185" y="0"/>
                  </a:lnTo>
                  <a:lnTo>
                    <a:pt x="191" y="3"/>
                  </a:lnTo>
                  <a:lnTo>
                    <a:pt x="194" y="7"/>
                  </a:lnTo>
                  <a:lnTo>
                    <a:pt x="198" y="8"/>
                  </a:lnTo>
                  <a:lnTo>
                    <a:pt x="206" y="7"/>
                  </a:lnTo>
                  <a:lnTo>
                    <a:pt x="209" y="12"/>
                  </a:lnTo>
                  <a:lnTo>
                    <a:pt x="217" y="16"/>
                  </a:lnTo>
                  <a:lnTo>
                    <a:pt x="221" y="24"/>
                  </a:lnTo>
                  <a:lnTo>
                    <a:pt x="225" y="28"/>
                  </a:lnTo>
                  <a:lnTo>
                    <a:pt x="238" y="26"/>
                  </a:lnTo>
                  <a:lnTo>
                    <a:pt x="245" y="29"/>
                  </a:lnTo>
                  <a:lnTo>
                    <a:pt x="254" y="40"/>
                  </a:lnTo>
                  <a:lnTo>
                    <a:pt x="265" y="44"/>
                  </a:lnTo>
                  <a:lnTo>
                    <a:pt x="284" y="45"/>
                  </a:lnTo>
                  <a:lnTo>
                    <a:pt x="291" y="52"/>
                  </a:lnTo>
                  <a:lnTo>
                    <a:pt x="292" y="60"/>
                  </a:lnTo>
                  <a:lnTo>
                    <a:pt x="280" y="75"/>
                  </a:lnTo>
                  <a:lnTo>
                    <a:pt x="276" y="83"/>
                  </a:lnTo>
                  <a:lnTo>
                    <a:pt x="276" y="91"/>
                  </a:lnTo>
                  <a:lnTo>
                    <a:pt x="297" y="90"/>
                  </a:lnTo>
                  <a:lnTo>
                    <a:pt x="309" y="92"/>
                  </a:lnTo>
                  <a:lnTo>
                    <a:pt x="318" y="91"/>
                  </a:lnTo>
                  <a:lnTo>
                    <a:pt x="326" y="86"/>
                  </a:lnTo>
                  <a:lnTo>
                    <a:pt x="345" y="82"/>
                  </a:lnTo>
                  <a:lnTo>
                    <a:pt x="347" y="78"/>
                  </a:lnTo>
                  <a:lnTo>
                    <a:pt x="346" y="62"/>
                  </a:lnTo>
                  <a:lnTo>
                    <a:pt x="349" y="55"/>
                  </a:lnTo>
                  <a:lnTo>
                    <a:pt x="368" y="58"/>
                  </a:lnTo>
                  <a:lnTo>
                    <a:pt x="371" y="64"/>
                  </a:lnTo>
                  <a:lnTo>
                    <a:pt x="372" y="70"/>
                  </a:lnTo>
                  <a:lnTo>
                    <a:pt x="369" y="78"/>
                  </a:lnTo>
                  <a:lnTo>
                    <a:pt x="369" y="85"/>
                  </a:lnTo>
                  <a:lnTo>
                    <a:pt x="367" y="87"/>
                  </a:lnTo>
                  <a:lnTo>
                    <a:pt x="353" y="90"/>
                  </a:lnTo>
                  <a:lnTo>
                    <a:pt x="336" y="101"/>
                  </a:lnTo>
                  <a:lnTo>
                    <a:pt x="314" y="122"/>
                  </a:lnTo>
                  <a:lnTo>
                    <a:pt x="292" y="149"/>
                  </a:lnTo>
                  <a:lnTo>
                    <a:pt x="295" y="149"/>
                  </a:lnTo>
                  <a:lnTo>
                    <a:pt x="284" y="168"/>
                  </a:lnTo>
                  <a:lnTo>
                    <a:pt x="281" y="184"/>
                  </a:lnTo>
                  <a:lnTo>
                    <a:pt x="284" y="199"/>
                  </a:lnTo>
                  <a:lnTo>
                    <a:pt x="280" y="203"/>
                  </a:lnTo>
                  <a:lnTo>
                    <a:pt x="272" y="203"/>
                  </a:lnTo>
                  <a:lnTo>
                    <a:pt x="276" y="209"/>
                  </a:lnTo>
                  <a:lnTo>
                    <a:pt x="276" y="219"/>
                  </a:lnTo>
                  <a:lnTo>
                    <a:pt x="273" y="230"/>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8" name="Freeform 286"/>
            <p:cNvSpPr>
              <a:spLocks/>
            </p:cNvSpPr>
            <p:nvPr/>
          </p:nvSpPr>
          <p:spPr bwMode="auto">
            <a:xfrm>
              <a:off x="1946" y="3835"/>
              <a:ext cx="23" cy="23"/>
            </a:xfrm>
            <a:custGeom>
              <a:avLst/>
              <a:gdLst>
                <a:gd name="T0" fmla="*/ 3 w 23"/>
                <a:gd name="T1" fmla="*/ 22 h 23"/>
                <a:gd name="T2" fmla="*/ 0 w 23"/>
                <a:gd name="T3" fmla="*/ 20 h 23"/>
                <a:gd name="T4" fmla="*/ 0 w 23"/>
                <a:gd name="T5" fmla="*/ 14 h 23"/>
                <a:gd name="T6" fmla="*/ 4 w 23"/>
                <a:gd name="T7" fmla="*/ 11 h 23"/>
                <a:gd name="T8" fmla="*/ 7 w 23"/>
                <a:gd name="T9" fmla="*/ 6 h 23"/>
                <a:gd name="T10" fmla="*/ 9 w 23"/>
                <a:gd name="T11" fmla="*/ 2 h 23"/>
                <a:gd name="T12" fmla="*/ 19 w 23"/>
                <a:gd name="T13" fmla="*/ 0 h 23"/>
                <a:gd name="T14" fmla="*/ 22 w 23"/>
                <a:gd name="T15" fmla="*/ 2 h 23"/>
                <a:gd name="T16" fmla="*/ 22 w 23"/>
                <a:gd name="T17" fmla="*/ 6 h 23"/>
                <a:gd name="T18" fmla="*/ 17 w 23"/>
                <a:gd name="T19" fmla="*/ 11 h 23"/>
                <a:gd name="T20" fmla="*/ 13 w 23"/>
                <a:gd name="T21" fmla="*/ 14 h 23"/>
                <a:gd name="T22" fmla="*/ 10 w 23"/>
                <a:gd name="T23" fmla="*/ 18 h 23"/>
                <a:gd name="T24" fmla="*/ 8 w 23"/>
                <a:gd name="T25" fmla="*/ 21 h 23"/>
                <a:gd name="T26" fmla="*/ 3 w 23"/>
                <a:gd name="T2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3" y="22"/>
                  </a:moveTo>
                  <a:lnTo>
                    <a:pt x="0" y="20"/>
                  </a:lnTo>
                  <a:lnTo>
                    <a:pt x="0" y="14"/>
                  </a:lnTo>
                  <a:lnTo>
                    <a:pt x="4" y="11"/>
                  </a:lnTo>
                  <a:lnTo>
                    <a:pt x="7" y="6"/>
                  </a:lnTo>
                  <a:lnTo>
                    <a:pt x="9" y="2"/>
                  </a:lnTo>
                  <a:lnTo>
                    <a:pt x="19" y="0"/>
                  </a:lnTo>
                  <a:lnTo>
                    <a:pt x="22" y="2"/>
                  </a:lnTo>
                  <a:lnTo>
                    <a:pt x="22" y="6"/>
                  </a:lnTo>
                  <a:lnTo>
                    <a:pt x="17" y="11"/>
                  </a:lnTo>
                  <a:lnTo>
                    <a:pt x="13" y="14"/>
                  </a:lnTo>
                  <a:lnTo>
                    <a:pt x="10" y="18"/>
                  </a:lnTo>
                  <a:lnTo>
                    <a:pt x="8" y="21"/>
                  </a:lnTo>
                  <a:lnTo>
                    <a:pt x="3" y="22"/>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59" name="Freeform 287"/>
            <p:cNvSpPr>
              <a:spLocks/>
            </p:cNvSpPr>
            <p:nvPr/>
          </p:nvSpPr>
          <p:spPr bwMode="auto">
            <a:xfrm>
              <a:off x="1969" y="3833"/>
              <a:ext cx="23" cy="17"/>
            </a:xfrm>
            <a:custGeom>
              <a:avLst/>
              <a:gdLst>
                <a:gd name="T0" fmla="*/ 0 w 23"/>
                <a:gd name="T1" fmla="*/ 16 h 17"/>
                <a:gd name="T2" fmla="*/ 1 w 23"/>
                <a:gd name="T3" fmla="*/ 14 h 17"/>
                <a:gd name="T4" fmla="*/ 6 w 23"/>
                <a:gd name="T5" fmla="*/ 12 h 17"/>
                <a:gd name="T6" fmla="*/ 11 w 23"/>
                <a:gd name="T7" fmla="*/ 4 h 17"/>
                <a:gd name="T8" fmla="*/ 15 w 23"/>
                <a:gd name="T9" fmla="*/ 1 h 17"/>
                <a:gd name="T10" fmla="*/ 19 w 23"/>
                <a:gd name="T11" fmla="*/ 0 h 17"/>
                <a:gd name="T12" fmla="*/ 22 w 23"/>
                <a:gd name="T13" fmla="*/ 2 h 17"/>
                <a:gd name="T14" fmla="*/ 22 w 23"/>
                <a:gd name="T15" fmla="*/ 8 h 17"/>
                <a:gd name="T16" fmla="*/ 19 w 23"/>
                <a:gd name="T17" fmla="*/ 12 h 17"/>
                <a:gd name="T18" fmla="*/ 11 w 23"/>
                <a:gd name="T19" fmla="*/ 16 h 17"/>
                <a:gd name="T20" fmla="*/ 0 w 23"/>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7">
                  <a:moveTo>
                    <a:pt x="0" y="16"/>
                  </a:moveTo>
                  <a:lnTo>
                    <a:pt x="1" y="14"/>
                  </a:lnTo>
                  <a:lnTo>
                    <a:pt x="6" y="12"/>
                  </a:lnTo>
                  <a:lnTo>
                    <a:pt x="11" y="4"/>
                  </a:lnTo>
                  <a:lnTo>
                    <a:pt x="15" y="1"/>
                  </a:lnTo>
                  <a:lnTo>
                    <a:pt x="19" y="0"/>
                  </a:lnTo>
                  <a:lnTo>
                    <a:pt x="22" y="2"/>
                  </a:lnTo>
                  <a:lnTo>
                    <a:pt x="22" y="8"/>
                  </a:lnTo>
                  <a:lnTo>
                    <a:pt x="19" y="12"/>
                  </a:lnTo>
                  <a:lnTo>
                    <a:pt x="11" y="16"/>
                  </a:lnTo>
                  <a:lnTo>
                    <a:pt x="0" y="16"/>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60" name="Freeform 288"/>
            <p:cNvSpPr>
              <a:spLocks/>
            </p:cNvSpPr>
            <p:nvPr/>
          </p:nvSpPr>
          <p:spPr bwMode="auto">
            <a:xfrm>
              <a:off x="1702" y="2709"/>
              <a:ext cx="829" cy="794"/>
            </a:xfrm>
            <a:custGeom>
              <a:avLst/>
              <a:gdLst>
                <a:gd name="T0" fmla="*/ 147 w 829"/>
                <a:gd name="T1" fmla="*/ 364 h 794"/>
                <a:gd name="T2" fmla="*/ 124 w 829"/>
                <a:gd name="T3" fmla="*/ 373 h 794"/>
                <a:gd name="T4" fmla="*/ 74 w 829"/>
                <a:gd name="T5" fmla="*/ 368 h 794"/>
                <a:gd name="T6" fmla="*/ 36 w 829"/>
                <a:gd name="T7" fmla="*/ 349 h 794"/>
                <a:gd name="T8" fmla="*/ 9 w 829"/>
                <a:gd name="T9" fmla="*/ 319 h 794"/>
                <a:gd name="T10" fmla="*/ 23 w 829"/>
                <a:gd name="T11" fmla="*/ 280 h 794"/>
                <a:gd name="T12" fmla="*/ 54 w 829"/>
                <a:gd name="T13" fmla="*/ 236 h 794"/>
                <a:gd name="T14" fmla="*/ 88 w 829"/>
                <a:gd name="T15" fmla="*/ 192 h 794"/>
                <a:gd name="T16" fmla="*/ 77 w 829"/>
                <a:gd name="T17" fmla="*/ 138 h 794"/>
                <a:gd name="T18" fmla="*/ 80 w 829"/>
                <a:gd name="T19" fmla="*/ 116 h 794"/>
                <a:gd name="T20" fmla="*/ 116 w 829"/>
                <a:gd name="T21" fmla="*/ 111 h 794"/>
                <a:gd name="T22" fmla="*/ 140 w 829"/>
                <a:gd name="T23" fmla="*/ 118 h 794"/>
                <a:gd name="T24" fmla="*/ 183 w 829"/>
                <a:gd name="T25" fmla="*/ 117 h 794"/>
                <a:gd name="T26" fmla="*/ 204 w 829"/>
                <a:gd name="T27" fmla="*/ 77 h 794"/>
                <a:gd name="T28" fmla="*/ 234 w 829"/>
                <a:gd name="T29" fmla="*/ 61 h 794"/>
                <a:gd name="T30" fmla="*/ 255 w 829"/>
                <a:gd name="T31" fmla="*/ 21 h 794"/>
                <a:gd name="T32" fmla="*/ 269 w 829"/>
                <a:gd name="T33" fmla="*/ 60 h 794"/>
                <a:gd name="T34" fmla="*/ 309 w 829"/>
                <a:gd name="T35" fmla="*/ 100 h 794"/>
                <a:gd name="T36" fmla="*/ 358 w 829"/>
                <a:gd name="T37" fmla="*/ 60 h 794"/>
                <a:gd name="T38" fmla="*/ 375 w 829"/>
                <a:gd name="T39" fmla="*/ 69 h 794"/>
                <a:gd name="T40" fmla="*/ 414 w 829"/>
                <a:gd name="T41" fmla="*/ 74 h 794"/>
                <a:gd name="T42" fmla="*/ 443 w 829"/>
                <a:gd name="T43" fmla="*/ 0 h 794"/>
                <a:gd name="T44" fmla="*/ 478 w 829"/>
                <a:gd name="T45" fmla="*/ 41 h 794"/>
                <a:gd name="T46" fmla="*/ 493 w 829"/>
                <a:gd name="T47" fmla="*/ 85 h 794"/>
                <a:gd name="T48" fmla="*/ 493 w 829"/>
                <a:gd name="T49" fmla="*/ 108 h 794"/>
                <a:gd name="T50" fmla="*/ 535 w 829"/>
                <a:gd name="T51" fmla="*/ 103 h 794"/>
                <a:gd name="T52" fmla="*/ 556 w 829"/>
                <a:gd name="T53" fmla="*/ 101 h 794"/>
                <a:gd name="T54" fmla="*/ 622 w 829"/>
                <a:gd name="T55" fmla="*/ 117 h 794"/>
                <a:gd name="T56" fmla="*/ 669 w 829"/>
                <a:gd name="T57" fmla="*/ 118 h 794"/>
                <a:gd name="T58" fmla="*/ 735 w 829"/>
                <a:gd name="T59" fmla="*/ 114 h 794"/>
                <a:gd name="T60" fmla="*/ 815 w 829"/>
                <a:gd name="T61" fmla="*/ 141 h 794"/>
                <a:gd name="T62" fmla="*/ 827 w 829"/>
                <a:gd name="T63" fmla="*/ 158 h 794"/>
                <a:gd name="T64" fmla="*/ 827 w 829"/>
                <a:gd name="T65" fmla="*/ 196 h 794"/>
                <a:gd name="T66" fmla="*/ 804 w 829"/>
                <a:gd name="T67" fmla="*/ 248 h 794"/>
                <a:gd name="T68" fmla="*/ 762 w 829"/>
                <a:gd name="T69" fmla="*/ 312 h 794"/>
                <a:gd name="T70" fmla="*/ 746 w 829"/>
                <a:gd name="T71" fmla="*/ 333 h 794"/>
                <a:gd name="T72" fmla="*/ 745 w 829"/>
                <a:gd name="T73" fmla="*/ 395 h 794"/>
                <a:gd name="T74" fmla="*/ 733 w 829"/>
                <a:gd name="T75" fmla="*/ 445 h 794"/>
                <a:gd name="T76" fmla="*/ 710 w 829"/>
                <a:gd name="T77" fmla="*/ 493 h 794"/>
                <a:gd name="T78" fmla="*/ 671 w 829"/>
                <a:gd name="T79" fmla="*/ 545 h 794"/>
                <a:gd name="T80" fmla="*/ 636 w 829"/>
                <a:gd name="T81" fmla="*/ 548 h 794"/>
                <a:gd name="T82" fmla="*/ 579 w 829"/>
                <a:gd name="T83" fmla="*/ 578 h 794"/>
                <a:gd name="T84" fmla="*/ 534 w 829"/>
                <a:gd name="T85" fmla="*/ 617 h 794"/>
                <a:gd name="T86" fmla="*/ 535 w 829"/>
                <a:gd name="T87" fmla="*/ 643 h 794"/>
                <a:gd name="T88" fmla="*/ 476 w 829"/>
                <a:gd name="T89" fmla="*/ 741 h 794"/>
                <a:gd name="T90" fmla="*/ 453 w 829"/>
                <a:gd name="T91" fmla="*/ 762 h 794"/>
                <a:gd name="T92" fmla="*/ 432 w 829"/>
                <a:gd name="T93" fmla="*/ 793 h 794"/>
                <a:gd name="T94" fmla="*/ 407 w 829"/>
                <a:gd name="T95" fmla="*/ 741 h 794"/>
                <a:gd name="T96" fmla="*/ 369 w 829"/>
                <a:gd name="T97" fmla="*/ 696 h 794"/>
                <a:gd name="T98" fmla="*/ 427 w 829"/>
                <a:gd name="T99" fmla="*/ 638 h 794"/>
                <a:gd name="T100" fmla="*/ 402 w 829"/>
                <a:gd name="T101" fmla="*/ 592 h 794"/>
                <a:gd name="T102" fmla="*/ 385 w 829"/>
                <a:gd name="T103" fmla="*/ 582 h 794"/>
                <a:gd name="T104" fmla="*/ 362 w 829"/>
                <a:gd name="T105" fmla="*/ 567 h 794"/>
                <a:gd name="T106" fmla="*/ 341 w 829"/>
                <a:gd name="T107" fmla="*/ 521 h 794"/>
                <a:gd name="T108" fmla="*/ 335 w 829"/>
                <a:gd name="T109" fmla="*/ 450 h 794"/>
                <a:gd name="T110" fmla="*/ 283 w 829"/>
                <a:gd name="T111" fmla="*/ 427 h 794"/>
                <a:gd name="T112" fmla="*/ 262 w 829"/>
                <a:gd name="T113" fmla="*/ 398 h 794"/>
                <a:gd name="T114" fmla="*/ 213 w 829"/>
                <a:gd name="T115" fmla="*/ 37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794">
                  <a:moveTo>
                    <a:pt x="184" y="331"/>
                  </a:moveTo>
                  <a:lnTo>
                    <a:pt x="177" y="329"/>
                  </a:lnTo>
                  <a:lnTo>
                    <a:pt x="166" y="332"/>
                  </a:lnTo>
                  <a:lnTo>
                    <a:pt x="153" y="341"/>
                  </a:lnTo>
                  <a:lnTo>
                    <a:pt x="150" y="356"/>
                  </a:lnTo>
                  <a:lnTo>
                    <a:pt x="149" y="360"/>
                  </a:lnTo>
                  <a:lnTo>
                    <a:pt x="147" y="364"/>
                  </a:lnTo>
                  <a:lnTo>
                    <a:pt x="144" y="363"/>
                  </a:lnTo>
                  <a:lnTo>
                    <a:pt x="136" y="360"/>
                  </a:lnTo>
                  <a:lnTo>
                    <a:pt x="132" y="360"/>
                  </a:lnTo>
                  <a:lnTo>
                    <a:pt x="130" y="366"/>
                  </a:lnTo>
                  <a:lnTo>
                    <a:pt x="129" y="369"/>
                  </a:lnTo>
                  <a:lnTo>
                    <a:pt x="128" y="372"/>
                  </a:lnTo>
                  <a:lnTo>
                    <a:pt x="124" y="373"/>
                  </a:lnTo>
                  <a:lnTo>
                    <a:pt x="120" y="373"/>
                  </a:lnTo>
                  <a:lnTo>
                    <a:pt x="117" y="372"/>
                  </a:lnTo>
                  <a:lnTo>
                    <a:pt x="109" y="368"/>
                  </a:lnTo>
                  <a:lnTo>
                    <a:pt x="97" y="369"/>
                  </a:lnTo>
                  <a:lnTo>
                    <a:pt x="88" y="371"/>
                  </a:lnTo>
                  <a:lnTo>
                    <a:pt x="81" y="373"/>
                  </a:lnTo>
                  <a:lnTo>
                    <a:pt x="74" y="368"/>
                  </a:lnTo>
                  <a:lnTo>
                    <a:pt x="70" y="358"/>
                  </a:lnTo>
                  <a:lnTo>
                    <a:pt x="70" y="349"/>
                  </a:lnTo>
                  <a:lnTo>
                    <a:pt x="67" y="348"/>
                  </a:lnTo>
                  <a:lnTo>
                    <a:pt x="62" y="348"/>
                  </a:lnTo>
                  <a:lnTo>
                    <a:pt x="55" y="356"/>
                  </a:lnTo>
                  <a:lnTo>
                    <a:pt x="44" y="356"/>
                  </a:lnTo>
                  <a:lnTo>
                    <a:pt x="36" y="349"/>
                  </a:lnTo>
                  <a:lnTo>
                    <a:pt x="32" y="339"/>
                  </a:lnTo>
                  <a:lnTo>
                    <a:pt x="23" y="337"/>
                  </a:lnTo>
                  <a:lnTo>
                    <a:pt x="18" y="337"/>
                  </a:lnTo>
                  <a:lnTo>
                    <a:pt x="16" y="331"/>
                  </a:lnTo>
                  <a:lnTo>
                    <a:pt x="20" y="323"/>
                  </a:lnTo>
                  <a:lnTo>
                    <a:pt x="18" y="322"/>
                  </a:lnTo>
                  <a:lnTo>
                    <a:pt x="9" y="319"/>
                  </a:lnTo>
                  <a:lnTo>
                    <a:pt x="3" y="314"/>
                  </a:lnTo>
                  <a:lnTo>
                    <a:pt x="0" y="304"/>
                  </a:lnTo>
                  <a:lnTo>
                    <a:pt x="1" y="294"/>
                  </a:lnTo>
                  <a:lnTo>
                    <a:pt x="5" y="287"/>
                  </a:lnTo>
                  <a:lnTo>
                    <a:pt x="15" y="286"/>
                  </a:lnTo>
                  <a:lnTo>
                    <a:pt x="21" y="282"/>
                  </a:lnTo>
                  <a:lnTo>
                    <a:pt x="23" y="280"/>
                  </a:lnTo>
                  <a:lnTo>
                    <a:pt x="19" y="272"/>
                  </a:lnTo>
                  <a:lnTo>
                    <a:pt x="18" y="260"/>
                  </a:lnTo>
                  <a:lnTo>
                    <a:pt x="21" y="251"/>
                  </a:lnTo>
                  <a:lnTo>
                    <a:pt x="30" y="248"/>
                  </a:lnTo>
                  <a:lnTo>
                    <a:pt x="37" y="242"/>
                  </a:lnTo>
                  <a:lnTo>
                    <a:pt x="45" y="237"/>
                  </a:lnTo>
                  <a:lnTo>
                    <a:pt x="54" y="236"/>
                  </a:lnTo>
                  <a:lnTo>
                    <a:pt x="72" y="236"/>
                  </a:lnTo>
                  <a:lnTo>
                    <a:pt x="76" y="236"/>
                  </a:lnTo>
                  <a:lnTo>
                    <a:pt x="79" y="233"/>
                  </a:lnTo>
                  <a:lnTo>
                    <a:pt x="83" y="227"/>
                  </a:lnTo>
                  <a:lnTo>
                    <a:pt x="86" y="213"/>
                  </a:lnTo>
                  <a:lnTo>
                    <a:pt x="86" y="201"/>
                  </a:lnTo>
                  <a:lnTo>
                    <a:pt x="88" y="192"/>
                  </a:lnTo>
                  <a:lnTo>
                    <a:pt x="91" y="186"/>
                  </a:lnTo>
                  <a:lnTo>
                    <a:pt x="92" y="178"/>
                  </a:lnTo>
                  <a:lnTo>
                    <a:pt x="90" y="171"/>
                  </a:lnTo>
                  <a:lnTo>
                    <a:pt x="83" y="162"/>
                  </a:lnTo>
                  <a:lnTo>
                    <a:pt x="77" y="152"/>
                  </a:lnTo>
                  <a:lnTo>
                    <a:pt x="76" y="144"/>
                  </a:lnTo>
                  <a:lnTo>
                    <a:pt x="77" y="138"/>
                  </a:lnTo>
                  <a:lnTo>
                    <a:pt x="82" y="134"/>
                  </a:lnTo>
                  <a:lnTo>
                    <a:pt x="93" y="129"/>
                  </a:lnTo>
                  <a:lnTo>
                    <a:pt x="94" y="124"/>
                  </a:lnTo>
                  <a:lnTo>
                    <a:pt x="91" y="121"/>
                  </a:lnTo>
                  <a:lnTo>
                    <a:pt x="85" y="120"/>
                  </a:lnTo>
                  <a:lnTo>
                    <a:pt x="80" y="118"/>
                  </a:lnTo>
                  <a:lnTo>
                    <a:pt x="80" y="116"/>
                  </a:lnTo>
                  <a:lnTo>
                    <a:pt x="83" y="114"/>
                  </a:lnTo>
                  <a:lnTo>
                    <a:pt x="91" y="113"/>
                  </a:lnTo>
                  <a:lnTo>
                    <a:pt x="98" y="116"/>
                  </a:lnTo>
                  <a:lnTo>
                    <a:pt x="102" y="114"/>
                  </a:lnTo>
                  <a:lnTo>
                    <a:pt x="105" y="109"/>
                  </a:lnTo>
                  <a:lnTo>
                    <a:pt x="112" y="107"/>
                  </a:lnTo>
                  <a:lnTo>
                    <a:pt x="116" y="111"/>
                  </a:lnTo>
                  <a:lnTo>
                    <a:pt x="120" y="111"/>
                  </a:lnTo>
                  <a:lnTo>
                    <a:pt x="121" y="107"/>
                  </a:lnTo>
                  <a:lnTo>
                    <a:pt x="126" y="104"/>
                  </a:lnTo>
                  <a:lnTo>
                    <a:pt x="128" y="108"/>
                  </a:lnTo>
                  <a:lnTo>
                    <a:pt x="129" y="117"/>
                  </a:lnTo>
                  <a:lnTo>
                    <a:pt x="132" y="120"/>
                  </a:lnTo>
                  <a:lnTo>
                    <a:pt x="140" y="118"/>
                  </a:lnTo>
                  <a:lnTo>
                    <a:pt x="142" y="126"/>
                  </a:lnTo>
                  <a:lnTo>
                    <a:pt x="147" y="130"/>
                  </a:lnTo>
                  <a:lnTo>
                    <a:pt x="154" y="129"/>
                  </a:lnTo>
                  <a:lnTo>
                    <a:pt x="161" y="125"/>
                  </a:lnTo>
                  <a:lnTo>
                    <a:pt x="168" y="122"/>
                  </a:lnTo>
                  <a:lnTo>
                    <a:pt x="178" y="121"/>
                  </a:lnTo>
                  <a:lnTo>
                    <a:pt x="183" y="117"/>
                  </a:lnTo>
                  <a:lnTo>
                    <a:pt x="188" y="108"/>
                  </a:lnTo>
                  <a:lnTo>
                    <a:pt x="192" y="102"/>
                  </a:lnTo>
                  <a:lnTo>
                    <a:pt x="196" y="98"/>
                  </a:lnTo>
                  <a:lnTo>
                    <a:pt x="208" y="94"/>
                  </a:lnTo>
                  <a:lnTo>
                    <a:pt x="211" y="86"/>
                  </a:lnTo>
                  <a:lnTo>
                    <a:pt x="209" y="81"/>
                  </a:lnTo>
                  <a:lnTo>
                    <a:pt x="204" y="77"/>
                  </a:lnTo>
                  <a:lnTo>
                    <a:pt x="197" y="75"/>
                  </a:lnTo>
                  <a:lnTo>
                    <a:pt x="190" y="70"/>
                  </a:lnTo>
                  <a:lnTo>
                    <a:pt x="190" y="63"/>
                  </a:lnTo>
                  <a:lnTo>
                    <a:pt x="190" y="60"/>
                  </a:lnTo>
                  <a:lnTo>
                    <a:pt x="203" y="64"/>
                  </a:lnTo>
                  <a:lnTo>
                    <a:pt x="219" y="64"/>
                  </a:lnTo>
                  <a:lnTo>
                    <a:pt x="234" y="61"/>
                  </a:lnTo>
                  <a:lnTo>
                    <a:pt x="242" y="58"/>
                  </a:lnTo>
                  <a:lnTo>
                    <a:pt x="246" y="52"/>
                  </a:lnTo>
                  <a:lnTo>
                    <a:pt x="249" y="42"/>
                  </a:lnTo>
                  <a:lnTo>
                    <a:pt x="254" y="37"/>
                  </a:lnTo>
                  <a:lnTo>
                    <a:pt x="258" y="33"/>
                  </a:lnTo>
                  <a:lnTo>
                    <a:pt x="258" y="26"/>
                  </a:lnTo>
                  <a:lnTo>
                    <a:pt x="255" y="21"/>
                  </a:lnTo>
                  <a:lnTo>
                    <a:pt x="261" y="18"/>
                  </a:lnTo>
                  <a:lnTo>
                    <a:pt x="266" y="18"/>
                  </a:lnTo>
                  <a:lnTo>
                    <a:pt x="270" y="24"/>
                  </a:lnTo>
                  <a:lnTo>
                    <a:pt x="271" y="33"/>
                  </a:lnTo>
                  <a:lnTo>
                    <a:pt x="274" y="43"/>
                  </a:lnTo>
                  <a:lnTo>
                    <a:pt x="273" y="51"/>
                  </a:lnTo>
                  <a:lnTo>
                    <a:pt x="269" y="60"/>
                  </a:lnTo>
                  <a:lnTo>
                    <a:pt x="269" y="66"/>
                  </a:lnTo>
                  <a:lnTo>
                    <a:pt x="274" y="70"/>
                  </a:lnTo>
                  <a:lnTo>
                    <a:pt x="276" y="78"/>
                  </a:lnTo>
                  <a:lnTo>
                    <a:pt x="280" y="92"/>
                  </a:lnTo>
                  <a:lnTo>
                    <a:pt x="284" y="97"/>
                  </a:lnTo>
                  <a:lnTo>
                    <a:pt x="296" y="100"/>
                  </a:lnTo>
                  <a:lnTo>
                    <a:pt x="309" y="100"/>
                  </a:lnTo>
                  <a:lnTo>
                    <a:pt x="316" y="96"/>
                  </a:lnTo>
                  <a:lnTo>
                    <a:pt x="327" y="84"/>
                  </a:lnTo>
                  <a:lnTo>
                    <a:pt x="340" y="76"/>
                  </a:lnTo>
                  <a:lnTo>
                    <a:pt x="346" y="74"/>
                  </a:lnTo>
                  <a:lnTo>
                    <a:pt x="349" y="68"/>
                  </a:lnTo>
                  <a:lnTo>
                    <a:pt x="348" y="45"/>
                  </a:lnTo>
                  <a:lnTo>
                    <a:pt x="358" y="60"/>
                  </a:lnTo>
                  <a:lnTo>
                    <a:pt x="362" y="65"/>
                  </a:lnTo>
                  <a:lnTo>
                    <a:pt x="367" y="63"/>
                  </a:lnTo>
                  <a:lnTo>
                    <a:pt x="368" y="55"/>
                  </a:lnTo>
                  <a:lnTo>
                    <a:pt x="372" y="55"/>
                  </a:lnTo>
                  <a:lnTo>
                    <a:pt x="376" y="54"/>
                  </a:lnTo>
                  <a:lnTo>
                    <a:pt x="378" y="59"/>
                  </a:lnTo>
                  <a:lnTo>
                    <a:pt x="375" y="69"/>
                  </a:lnTo>
                  <a:lnTo>
                    <a:pt x="379" y="71"/>
                  </a:lnTo>
                  <a:lnTo>
                    <a:pt x="386" y="70"/>
                  </a:lnTo>
                  <a:lnTo>
                    <a:pt x="394" y="64"/>
                  </a:lnTo>
                  <a:lnTo>
                    <a:pt x="398" y="63"/>
                  </a:lnTo>
                  <a:lnTo>
                    <a:pt x="405" y="67"/>
                  </a:lnTo>
                  <a:lnTo>
                    <a:pt x="409" y="74"/>
                  </a:lnTo>
                  <a:lnTo>
                    <a:pt x="414" y="74"/>
                  </a:lnTo>
                  <a:lnTo>
                    <a:pt x="423" y="60"/>
                  </a:lnTo>
                  <a:lnTo>
                    <a:pt x="427" y="46"/>
                  </a:lnTo>
                  <a:lnTo>
                    <a:pt x="427" y="32"/>
                  </a:lnTo>
                  <a:lnTo>
                    <a:pt x="429" y="23"/>
                  </a:lnTo>
                  <a:lnTo>
                    <a:pt x="439" y="13"/>
                  </a:lnTo>
                  <a:lnTo>
                    <a:pt x="444" y="3"/>
                  </a:lnTo>
                  <a:lnTo>
                    <a:pt x="443" y="0"/>
                  </a:lnTo>
                  <a:lnTo>
                    <a:pt x="449" y="1"/>
                  </a:lnTo>
                  <a:lnTo>
                    <a:pt x="452" y="4"/>
                  </a:lnTo>
                  <a:lnTo>
                    <a:pt x="457" y="8"/>
                  </a:lnTo>
                  <a:lnTo>
                    <a:pt x="461" y="12"/>
                  </a:lnTo>
                  <a:lnTo>
                    <a:pt x="466" y="25"/>
                  </a:lnTo>
                  <a:lnTo>
                    <a:pt x="469" y="29"/>
                  </a:lnTo>
                  <a:lnTo>
                    <a:pt x="478" y="41"/>
                  </a:lnTo>
                  <a:lnTo>
                    <a:pt x="482" y="49"/>
                  </a:lnTo>
                  <a:lnTo>
                    <a:pt x="483" y="53"/>
                  </a:lnTo>
                  <a:lnTo>
                    <a:pt x="484" y="55"/>
                  </a:lnTo>
                  <a:lnTo>
                    <a:pt x="493" y="60"/>
                  </a:lnTo>
                  <a:lnTo>
                    <a:pt x="495" y="67"/>
                  </a:lnTo>
                  <a:lnTo>
                    <a:pt x="495" y="73"/>
                  </a:lnTo>
                  <a:lnTo>
                    <a:pt x="493" y="85"/>
                  </a:lnTo>
                  <a:lnTo>
                    <a:pt x="486" y="93"/>
                  </a:lnTo>
                  <a:lnTo>
                    <a:pt x="480" y="103"/>
                  </a:lnTo>
                  <a:lnTo>
                    <a:pt x="478" y="111"/>
                  </a:lnTo>
                  <a:lnTo>
                    <a:pt x="480" y="116"/>
                  </a:lnTo>
                  <a:lnTo>
                    <a:pt x="486" y="116"/>
                  </a:lnTo>
                  <a:lnTo>
                    <a:pt x="491" y="114"/>
                  </a:lnTo>
                  <a:lnTo>
                    <a:pt x="493" y="108"/>
                  </a:lnTo>
                  <a:lnTo>
                    <a:pt x="497" y="103"/>
                  </a:lnTo>
                  <a:lnTo>
                    <a:pt x="504" y="101"/>
                  </a:lnTo>
                  <a:lnTo>
                    <a:pt x="512" y="100"/>
                  </a:lnTo>
                  <a:lnTo>
                    <a:pt x="519" y="100"/>
                  </a:lnTo>
                  <a:lnTo>
                    <a:pt x="527" y="98"/>
                  </a:lnTo>
                  <a:lnTo>
                    <a:pt x="533" y="100"/>
                  </a:lnTo>
                  <a:lnTo>
                    <a:pt x="535" y="103"/>
                  </a:lnTo>
                  <a:lnTo>
                    <a:pt x="534" y="108"/>
                  </a:lnTo>
                  <a:lnTo>
                    <a:pt x="536" y="112"/>
                  </a:lnTo>
                  <a:lnTo>
                    <a:pt x="538" y="113"/>
                  </a:lnTo>
                  <a:lnTo>
                    <a:pt x="542" y="112"/>
                  </a:lnTo>
                  <a:lnTo>
                    <a:pt x="546" y="105"/>
                  </a:lnTo>
                  <a:lnTo>
                    <a:pt x="550" y="102"/>
                  </a:lnTo>
                  <a:lnTo>
                    <a:pt x="556" y="101"/>
                  </a:lnTo>
                  <a:lnTo>
                    <a:pt x="570" y="102"/>
                  </a:lnTo>
                  <a:lnTo>
                    <a:pt x="584" y="103"/>
                  </a:lnTo>
                  <a:lnTo>
                    <a:pt x="598" y="103"/>
                  </a:lnTo>
                  <a:lnTo>
                    <a:pt x="611" y="105"/>
                  </a:lnTo>
                  <a:lnTo>
                    <a:pt x="619" y="107"/>
                  </a:lnTo>
                  <a:lnTo>
                    <a:pt x="622" y="111"/>
                  </a:lnTo>
                  <a:lnTo>
                    <a:pt x="622" y="117"/>
                  </a:lnTo>
                  <a:lnTo>
                    <a:pt x="624" y="120"/>
                  </a:lnTo>
                  <a:lnTo>
                    <a:pt x="628" y="121"/>
                  </a:lnTo>
                  <a:lnTo>
                    <a:pt x="635" y="119"/>
                  </a:lnTo>
                  <a:lnTo>
                    <a:pt x="639" y="116"/>
                  </a:lnTo>
                  <a:lnTo>
                    <a:pt x="645" y="114"/>
                  </a:lnTo>
                  <a:lnTo>
                    <a:pt x="656" y="118"/>
                  </a:lnTo>
                  <a:lnTo>
                    <a:pt x="669" y="118"/>
                  </a:lnTo>
                  <a:lnTo>
                    <a:pt x="686" y="118"/>
                  </a:lnTo>
                  <a:lnTo>
                    <a:pt x="702" y="117"/>
                  </a:lnTo>
                  <a:lnTo>
                    <a:pt x="715" y="117"/>
                  </a:lnTo>
                  <a:lnTo>
                    <a:pt x="723" y="116"/>
                  </a:lnTo>
                  <a:lnTo>
                    <a:pt x="727" y="114"/>
                  </a:lnTo>
                  <a:lnTo>
                    <a:pt x="732" y="114"/>
                  </a:lnTo>
                  <a:lnTo>
                    <a:pt x="735" y="114"/>
                  </a:lnTo>
                  <a:lnTo>
                    <a:pt x="739" y="116"/>
                  </a:lnTo>
                  <a:lnTo>
                    <a:pt x="769" y="139"/>
                  </a:lnTo>
                  <a:lnTo>
                    <a:pt x="773" y="142"/>
                  </a:lnTo>
                  <a:lnTo>
                    <a:pt x="778" y="143"/>
                  </a:lnTo>
                  <a:lnTo>
                    <a:pt x="782" y="143"/>
                  </a:lnTo>
                  <a:lnTo>
                    <a:pt x="790" y="143"/>
                  </a:lnTo>
                  <a:lnTo>
                    <a:pt x="815" y="141"/>
                  </a:lnTo>
                  <a:lnTo>
                    <a:pt x="818" y="142"/>
                  </a:lnTo>
                  <a:lnTo>
                    <a:pt x="821" y="143"/>
                  </a:lnTo>
                  <a:lnTo>
                    <a:pt x="824" y="147"/>
                  </a:lnTo>
                  <a:lnTo>
                    <a:pt x="824" y="150"/>
                  </a:lnTo>
                  <a:lnTo>
                    <a:pt x="826" y="153"/>
                  </a:lnTo>
                  <a:lnTo>
                    <a:pt x="827" y="157"/>
                  </a:lnTo>
                  <a:lnTo>
                    <a:pt x="827" y="158"/>
                  </a:lnTo>
                  <a:lnTo>
                    <a:pt x="827" y="162"/>
                  </a:lnTo>
                  <a:lnTo>
                    <a:pt x="828" y="166"/>
                  </a:lnTo>
                  <a:lnTo>
                    <a:pt x="828" y="171"/>
                  </a:lnTo>
                  <a:lnTo>
                    <a:pt x="828" y="175"/>
                  </a:lnTo>
                  <a:lnTo>
                    <a:pt x="828" y="180"/>
                  </a:lnTo>
                  <a:lnTo>
                    <a:pt x="828" y="188"/>
                  </a:lnTo>
                  <a:lnTo>
                    <a:pt x="827" y="196"/>
                  </a:lnTo>
                  <a:lnTo>
                    <a:pt x="824" y="205"/>
                  </a:lnTo>
                  <a:lnTo>
                    <a:pt x="821" y="213"/>
                  </a:lnTo>
                  <a:lnTo>
                    <a:pt x="817" y="222"/>
                  </a:lnTo>
                  <a:lnTo>
                    <a:pt x="814" y="230"/>
                  </a:lnTo>
                  <a:lnTo>
                    <a:pt x="812" y="234"/>
                  </a:lnTo>
                  <a:lnTo>
                    <a:pt x="806" y="243"/>
                  </a:lnTo>
                  <a:lnTo>
                    <a:pt x="804" y="248"/>
                  </a:lnTo>
                  <a:lnTo>
                    <a:pt x="794" y="260"/>
                  </a:lnTo>
                  <a:lnTo>
                    <a:pt x="788" y="268"/>
                  </a:lnTo>
                  <a:lnTo>
                    <a:pt x="782" y="277"/>
                  </a:lnTo>
                  <a:lnTo>
                    <a:pt x="774" y="290"/>
                  </a:lnTo>
                  <a:lnTo>
                    <a:pt x="770" y="299"/>
                  </a:lnTo>
                  <a:lnTo>
                    <a:pt x="766" y="308"/>
                  </a:lnTo>
                  <a:lnTo>
                    <a:pt x="762" y="312"/>
                  </a:lnTo>
                  <a:lnTo>
                    <a:pt x="758" y="316"/>
                  </a:lnTo>
                  <a:lnTo>
                    <a:pt x="754" y="316"/>
                  </a:lnTo>
                  <a:lnTo>
                    <a:pt x="751" y="320"/>
                  </a:lnTo>
                  <a:lnTo>
                    <a:pt x="750" y="324"/>
                  </a:lnTo>
                  <a:lnTo>
                    <a:pt x="750" y="328"/>
                  </a:lnTo>
                  <a:lnTo>
                    <a:pt x="747" y="330"/>
                  </a:lnTo>
                  <a:lnTo>
                    <a:pt x="746" y="333"/>
                  </a:lnTo>
                  <a:lnTo>
                    <a:pt x="746" y="337"/>
                  </a:lnTo>
                  <a:lnTo>
                    <a:pt x="744" y="339"/>
                  </a:lnTo>
                  <a:lnTo>
                    <a:pt x="746" y="353"/>
                  </a:lnTo>
                  <a:lnTo>
                    <a:pt x="747" y="367"/>
                  </a:lnTo>
                  <a:lnTo>
                    <a:pt x="748" y="378"/>
                  </a:lnTo>
                  <a:lnTo>
                    <a:pt x="747" y="390"/>
                  </a:lnTo>
                  <a:lnTo>
                    <a:pt x="745" y="395"/>
                  </a:lnTo>
                  <a:lnTo>
                    <a:pt x="745" y="400"/>
                  </a:lnTo>
                  <a:lnTo>
                    <a:pt x="747" y="408"/>
                  </a:lnTo>
                  <a:lnTo>
                    <a:pt x="745" y="417"/>
                  </a:lnTo>
                  <a:lnTo>
                    <a:pt x="737" y="426"/>
                  </a:lnTo>
                  <a:lnTo>
                    <a:pt x="734" y="430"/>
                  </a:lnTo>
                  <a:lnTo>
                    <a:pt x="733" y="438"/>
                  </a:lnTo>
                  <a:lnTo>
                    <a:pt x="733" y="445"/>
                  </a:lnTo>
                  <a:lnTo>
                    <a:pt x="731" y="450"/>
                  </a:lnTo>
                  <a:lnTo>
                    <a:pt x="730" y="459"/>
                  </a:lnTo>
                  <a:lnTo>
                    <a:pt x="727" y="467"/>
                  </a:lnTo>
                  <a:lnTo>
                    <a:pt x="726" y="472"/>
                  </a:lnTo>
                  <a:lnTo>
                    <a:pt x="722" y="479"/>
                  </a:lnTo>
                  <a:lnTo>
                    <a:pt x="715" y="485"/>
                  </a:lnTo>
                  <a:lnTo>
                    <a:pt x="710" y="493"/>
                  </a:lnTo>
                  <a:lnTo>
                    <a:pt x="706" y="501"/>
                  </a:lnTo>
                  <a:lnTo>
                    <a:pt x="698" y="515"/>
                  </a:lnTo>
                  <a:lnTo>
                    <a:pt x="694" y="523"/>
                  </a:lnTo>
                  <a:lnTo>
                    <a:pt x="690" y="527"/>
                  </a:lnTo>
                  <a:lnTo>
                    <a:pt x="687" y="531"/>
                  </a:lnTo>
                  <a:lnTo>
                    <a:pt x="683" y="536"/>
                  </a:lnTo>
                  <a:lnTo>
                    <a:pt x="671" y="545"/>
                  </a:lnTo>
                  <a:lnTo>
                    <a:pt x="666" y="546"/>
                  </a:lnTo>
                  <a:lnTo>
                    <a:pt x="665" y="546"/>
                  </a:lnTo>
                  <a:lnTo>
                    <a:pt x="657" y="546"/>
                  </a:lnTo>
                  <a:lnTo>
                    <a:pt x="653" y="546"/>
                  </a:lnTo>
                  <a:lnTo>
                    <a:pt x="646" y="548"/>
                  </a:lnTo>
                  <a:lnTo>
                    <a:pt x="644" y="551"/>
                  </a:lnTo>
                  <a:lnTo>
                    <a:pt x="636" y="548"/>
                  </a:lnTo>
                  <a:lnTo>
                    <a:pt x="628" y="548"/>
                  </a:lnTo>
                  <a:lnTo>
                    <a:pt x="622" y="552"/>
                  </a:lnTo>
                  <a:lnTo>
                    <a:pt x="620" y="557"/>
                  </a:lnTo>
                  <a:lnTo>
                    <a:pt x="616" y="561"/>
                  </a:lnTo>
                  <a:lnTo>
                    <a:pt x="604" y="565"/>
                  </a:lnTo>
                  <a:lnTo>
                    <a:pt x="591" y="574"/>
                  </a:lnTo>
                  <a:lnTo>
                    <a:pt x="579" y="578"/>
                  </a:lnTo>
                  <a:lnTo>
                    <a:pt x="571" y="582"/>
                  </a:lnTo>
                  <a:lnTo>
                    <a:pt x="561" y="591"/>
                  </a:lnTo>
                  <a:lnTo>
                    <a:pt x="554" y="600"/>
                  </a:lnTo>
                  <a:lnTo>
                    <a:pt x="547" y="608"/>
                  </a:lnTo>
                  <a:lnTo>
                    <a:pt x="543" y="609"/>
                  </a:lnTo>
                  <a:lnTo>
                    <a:pt x="538" y="612"/>
                  </a:lnTo>
                  <a:lnTo>
                    <a:pt x="534" y="617"/>
                  </a:lnTo>
                  <a:lnTo>
                    <a:pt x="533" y="618"/>
                  </a:lnTo>
                  <a:lnTo>
                    <a:pt x="531" y="622"/>
                  </a:lnTo>
                  <a:lnTo>
                    <a:pt x="531" y="626"/>
                  </a:lnTo>
                  <a:lnTo>
                    <a:pt x="531" y="631"/>
                  </a:lnTo>
                  <a:lnTo>
                    <a:pt x="531" y="634"/>
                  </a:lnTo>
                  <a:lnTo>
                    <a:pt x="535" y="638"/>
                  </a:lnTo>
                  <a:lnTo>
                    <a:pt x="535" y="643"/>
                  </a:lnTo>
                  <a:lnTo>
                    <a:pt x="528" y="676"/>
                  </a:lnTo>
                  <a:lnTo>
                    <a:pt x="524" y="681"/>
                  </a:lnTo>
                  <a:lnTo>
                    <a:pt x="521" y="685"/>
                  </a:lnTo>
                  <a:lnTo>
                    <a:pt x="497" y="710"/>
                  </a:lnTo>
                  <a:lnTo>
                    <a:pt x="484" y="723"/>
                  </a:lnTo>
                  <a:lnTo>
                    <a:pt x="479" y="731"/>
                  </a:lnTo>
                  <a:lnTo>
                    <a:pt x="476" y="741"/>
                  </a:lnTo>
                  <a:lnTo>
                    <a:pt x="473" y="746"/>
                  </a:lnTo>
                  <a:lnTo>
                    <a:pt x="473" y="750"/>
                  </a:lnTo>
                  <a:lnTo>
                    <a:pt x="469" y="753"/>
                  </a:lnTo>
                  <a:lnTo>
                    <a:pt x="465" y="754"/>
                  </a:lnTo>
                  <a:lnTo>
                    <a:pt x="461" y="754"/>
                  </a:lnTo>
                  <a:lnTo>
                    <a:pt x="457" y="758"/>
                  </a:lnTo>
                  <a:lnTo>
                    <a:pt x="453" y="762"/>
                  </a:lnTo>
                  <a:lnTo>
                    <a:pt x="453" y="767"/>
                  </a:lnTo>
                  <a:lnTo>
                    <a:pt x="453" y="771"/>
                  </a:lnTo>
                  <a:lnTo>
                    <a:pt x="451" y="772"/>
                  </a:lnTo>
                  <a:lnTo>
                    <a:pt x="450" y="776"/>
                  </a:lnTo>
                  <a:lnTo>
                    <a:pt x="448" y="779"/>
                  </a:lnTo>
                  <a:lnTo>
                    <a:pt x="446" y="780"/>
                  </a:lnTo>
                  <a:lnTo>
                    <a:pt x="432" y="793"/>
                  </a:lnTo>
                  <a:lnTo>
                    <a:pt x="426" y="777"/>
                  </a:lnTo>
                  <a:lnTo>
                    <a:pt x="427" y="765"/>
                  </a:lnTo>
                  <a:lnTo>
                    <a:pt x="425" y="758"/>
                  </a:lnTo>
                  <a:lnTo>
                    <a:pt x="417" y="758"/>
                  </a:lnTo>
                  <a:lnTo>
                    <a:pt x="414" y="754"/>
                  </a:lnTo>
                  <a:lnTo>
                    <a:pt x="413" y="748"/>
                  </a:lnTo>
                  <a:lnTo>
                    <a:pt x="407" y="741"/>
                  </a:lnTo>
                  <a:lnTo>
                    <a:pt x="398" y="738"/>
                  </a:lnTo>
                  <a:lnTo>
                    <a:pt x="386" y="738"/>
                  </a:lnTo>
                  <a:lnTo>
                    <a:pt x="380" y="734"/>
                  </a:lnTo>
                  <a:lnTo>
                    <a:pt x="373" y="723"/>
                  </a:lnTo>
                  <a:lnTo>
                    <a:pt x="365" y="722"/>
                  </a:lnTo>
                  <a:lnTo>
                    <a:pt x="348" y="723"/>
                  </a:lnTo>
                  <a:lnTo>
                    <a:pt x="369" y="696"/>
                  </a:lnTo>
                  <a:lnTo>
                    <a:pt x="392" y="675"/>
                  </a:lnTo>
                  <a:lnTo>
                    <a:pt x="409" y="664"/>
                  </a:lnTo>
                  <a:lnTo>
                    <a:pt x="423" y="661"/>
                  </a:lnTo>
                  <a:lnTo>
                    <a:pt x="425" y="659"/>
                  </a:lnTo>
                  <a:lnTo>
                    <a:pt x="424" y="652"/>
                  </a:lnTo>
                  <a:lnTo>
                    <a:pt x="428" y="643"/>
                  </a:lnTo>
                  <a:lnTo>
                    <a:pt x="427" y="638"/>
                  </a:lnTo>
                  <a:lnTo>
                    <a:pt x="423" y="632"/>
                  </a:lnTo>
                  <a:lnTo>
                    <a:pt x="405" y="629"/>
                  </a:lnTo>
                  <a:lnTo>
                    <a:pt x="409" y="621"/>
                  </a:lnTo>
                  <a:lnTo>
                    <a:pt x="411" y="609"/>
                  </a:lnTo>
                  <a:lnTo>
                    <a:pt x="411" y="601"/>
                  </a:lnTo>
                  <a:lnTo>
                    <a:pt x="406" y="594"/>
                  </a:lnTo>
                  <a:lnTo>
                    <a:pt x="402" y="592"/>
                  </a:lnTo>
                  <a:lnTo>
                    <a:pt x="400" y="591"/>
                  </a:lnTo>
                  <a:lnTo>
                    <a:pt x="398" y="591"/>
                  </a:lnTo>
                  <a:lnTo>
                    <a:pt x="388" y="593"/>
                  </a:lnTo>
                  <a:lnTo>
                    <a:pt x="386" y="591"/>
                  </a:lnTo>
                  <a:lnTo>
                    <a:pt x="384" y="588"/>
                  </a:lnTo>
                  <a:lnTo>
                    <a:pt x="384" y="584"/>
                  </a:lnTo>
                  <a:lnTo>
                    <a:pt x="385" y="582"/>
                  </a:lnTo>
                  <a:lnTo>
                    <a:pt x="386" y="575"/>
                  </a:lnTo>
                  <a:lnTo>
                    <a:pt x="387" y="572"/>
                  </a:lnTo>
                  <a:lnTo>
                    <a:pt x="386" y="568"/>
                  </a:lnTo>
                  <a:lnTo>
                    <a:pt x="384" y="564"/>
                  </a:lnTo>
                  <a:lnTo>
                    <a:pt x="381" y="563"/>
                  </a:lnTo>
                  <a:lnTo>
                    <a:pt x="373" y="564"/>
                  </a:lnTo>
                  <a:lnTo>
                    <a:pt x="362" y="567"/>
                  </a:lnTo>
                  <a:lnTo>
                    <a:pt x="354" y="572"/>
                  </a:lnTo>
                  <a:lnTo>
                    <a:pt x="347" y="568"/>
                  </a:lnTo>
                  <a:lnTo>
                    <a:pt x="342" y="555"/>
                  </a:lnTo>
                  <a:lnTo>
                    <a:pt x="343" y="537"/>
                  </a:lnTo>
                  <a:lnTo>
                    <a:pt x="341" y="521"/>
                  </a:lnTo>
                  <a:lnTo>
                    <a:pt x="329" y="513"/>
                  </a:lnTo>
                  <a:lnTo>
                    <a:pt x="341" y="521"/>
                  </a:lnTo>
                  <a:lnTo>
                    <a:pt x="344" y="500"/>
                  </a:lnTo>
                  <a:lnTo>
                    <a:pt x="350" y="489"/>
                  </a:lnTo>
                  <a:lnTo>
                    <a:pt x="352" y="479"/>
                  </a:lnTo>
                  <a:lnTo>
                    <a:pt x="347" y="473"/>
                  </a:lnTo>
                  <a:lnTo>
                    <a:pt x="339" y="473"/>
                  </a:lnTo>
                  <a:lnTo>
                    <a:pt x="336" y="466"/>
                  </a:lnTo>
                  <a:lnTo>
                    <a:pt x="335" y="450"/>
                  </a:lnTo>
                  <a:lnTo>
                    <a:pt x="332" y="446"/>
                  </a:lnTo>
                  <a:lnTo>
                    <a:pt x="320" y="450"/>
                  </a:lnTo>
                  <a:lnTo>
                    <a:pt x="305" y="451"/>
                  </a:lnTo>
                  <a:lnTo>
                    <a:pt x="298" y="447"/>
                  </a:lnTo>
                  <a:lnTo>
                    <a:pt x="294" y="436"/>
                  </a:lnTo>
                  <a:lnTo>
                    <a:pt x="282" y="428"/>
                  </a:lnTo>
                  <a:lnTo>
                    <a:pt x="283" y="427"/>
                  </a:lnTo>
                  <a:lnTo>
                    <a:pt x="293" y="424"/>
                  </a:lnTo>
                  <a:lnTo>
                    <a:pt x="294" y="419"/>
                  </a:lnTo>
                  <a:lnTo>
                    <a:pt x="288" y="413"/>
                  </a:lnTo>
                  <a:lnTo>
                    <a:pt x="286" y="400"/>
                  </a:lnTo>
                  <a:lnTo>
                    <a:pt x="274" y="401"/>
                  </a:lnTo>
                  <a:lnTo>
                    <a:pt x="270" y="398"/>
                  </a:lnTo>
                  <a:lnTo>
                    <a:pt x="262" y="398"/>
                  </a:lnTo>
                  <a:lnTo>
                    <a:pt x="251" y="401"/>
                  </a:lnTo>
                  <a:lnTo>
                    <a:pt x="248" y="400"/>
                  </a:lnTo>
                  <a:lnTo>
                    <a:pt x="240" y="387"/>
                  </a:lnTo>
                  <a:lnTo>
                    <a:pt x="234" y="383"/>
                  </a:lnTo>
                  <a:lnTo>
                    <a:pt x="221" y="386"/>
                  </a:lnTo>
                  <a:lnTo>
                    <a:pt x="217" y="385"/>
                  </a:lnTo>
                  <a:lnTo>
                    <a:pt x="213" y="377"/>
                  </a:lnTo>
                  <a:lnTo>
                    <a:pt x="209" y="374"/>
                  </a:lnTo>
                  <a:lnTo>
                    <a:pt x="188" y="372"/>
                  </a:lnTo>
                  <a:lnTo>
                    <a:pt x="182" y="366"/>
                  </a:lnTo>
                  <a:lnTo>
                    <a:pt x="181" y="356"/>
                  </a:lnTo>
                  <a:lnTo>
                    <a:pt x="186" y="338"/>
                  </a:lnTo>
                  <a:lnTo>
                    <a:pt x="184" y="331"/>
                  </a:lnTo>
                </a:path>
              </a:pathLst>
            </a:cu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cap="rnd"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161" name="Line 289"/>
            <p:cNvSpPr>
              <a:spLocks noChangeShapeType="1"/>
            </p:cNvSpPr>
            <p:nvPr/>
          </p:nvSpPr>
          <p:spPr bwMode="auto">
            <a:xfrm>
              <a:off x="4350" y="2411"/>
              <a:ext cx="237" cy="141"/>
            </a:xfrm>
            <a:prstGeom prst="line">
              <a:avLst/>
            </a:prstGeom>
            <a:noFill/>
            <a:ln>
              <a:noFill/>
            </a:ln>
            <a:effectLst/>
            <a:extLst>
              <a:ext uri="{91240B29-F687-4F45-9708-019B960494DF}">
                <a14:hiddenLine xmlns:a14="http://schemas.microsoft.com/office/drawing/2010/main" w="9525">
                  <a:solidFill>
                    <a:schemeClr val="tx1"/>
                  </a:solidFill>
                  <a:round/>
                  <a:headEnd type="stealth" w="med" len="lg"/>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62" name="Oval 290"/>
            <p:cNvSpPr>
              <a:spLocks noChangeArrowheads="1"/>
            </p:cNvSpPr>
            <p:nvPr/>
          </p:nvSpPr>
          <p:spPr bwMode="auto">
            <a:xfrm>
              <a:off x="2784" y="1494"/>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63" name="Oval 291"/>
            <p:cNvSpPr>
              <a:spLocks noChangeArrowheads="1"/>
            </p:cNvSpPr>
            <p:nvPr/>
          </p:nvSpPr>
          <p:spPr bwMode="auto">
            <a:xfrm>
              <a:off x="2728" y="1522"/>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64" name="Oval 292"/>
            <p:cNvSpPr>
              <a:spLocks noChangeArrowheads="1"/>
            </p:cNvSpPr>
            <p:nvPr/>
          </p:nvSpPr>
          <p:spPr bwMode="auto">
            <a:xfrm>
              <a:off x="2756" y="1442"/>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65" name="Oval 293"/>
            <p:cNvSpPr>
              <a:spLocks noChangeArrowheads="1"/>
            </p:cNvSpPr>
            <p:nvPr/>
          </p:nvSpPr>
          <p:spPr bwMode="auto">
            <a:xfrm>
              <a:off x="2742" y="1398"/>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66" name="Oval 294"/>
            <p:cNvSpPr>
              <a:spLocks noChangeArrowheads="1"/>
            </p:cNvSpPr>
            <p:nvPr/>
          </p:nvSpPr>
          <p:spPr bwMode="auto">
            <a:xfrm>
              <a:off x="3486" y="1932"/>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67" name="Oval 295"/>
            <p:cNvSpPr>
              <a:spLocks noChangeArrowheads="1"/>
            </p:cNvSpPr>
            <p:nvPr/>
          </p:nvSpPr>
          <p:spPr bwMode="auto">
            <a:xfrm>
              <a:off x="1006" y="2146"/>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68" name="Text Box 296"/>
            <p:cNvSpPr txBox="1">
              <a:spLocks noChangeArrowheads="1"/>
            </p:cNvSpPr>
            <p:nvPr/>
          </p:nvSpPr>
          <p:spPr bwMode="auto">
            <a:xfrm>
              <a:off x="999" y="2131"/>
              <a:ext cx="4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Houston</a:t>
              </a:r>
            </a:p>
          </p:txBody>
        </p:sp>
        <p:sp>
          <p:nvSpPr>
            <p:cNvPr id="80169" name="Oval 297"/>
            <p:cNvSpPr>
              <a:spLocks noChangeArrowheads="1"/>
            </p:cNvSpPr>
            <p:nvPr/>
          </p:nvSpPr>
          <p:spPr bwMode="auto">
            <a:xfrm>
              <a:off x="3426" y="1998"/>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70" name="Oval 298"/>
            <p:cNvSpPr>
              <a:spLocks noChangeArrowheads="1"/>
            </p:cNvSpPr>
            <p:nvPr/>
          </p:nvSpPr>
          <p:spPr bwMode="auto">
            <a:xfrm>
              <a:off x="3444" y="2076"/>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71" name="Text Box 299"/>
            <p:cNvSpPr txBox="1">
              <a:spLocks noChangeArrowheads="1"/>
            </p:cNvSpPr>
            <p:nvPr/>
          </p:nvSpPr>
          <p:spPr bwMode="auto">
            <a:xfrm>
              <a:off x="3019" y="1940"/>
              <a:ext cx="4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Bahrain</a:t>
              </a:r>
            </a:p>
          </p:txBody>
        </p:sp>
        <p:sp>
          <p:nvSpPr>
            <p:cNvPr id="80172" name="Oval 300"/>
            <p:cNvSpPr>
              <a:spLocks noChangeArrowheads="1"/>
            </p:cNvSpPr>
            <p:nvPr/>
          </p:nvSpPr>
          <p:spPr bwMode="auto">
            <a:xfrm>
              <a:off x="2375" y="3026"/>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73" name="Oval 301"/>
            <p:cNvSpPr>
              <a:spLocks noChangeArrowheads="1"/>
            </p:cNvSpPr>
            <p:nvPr/>
          </p:nvSpPr>
          <p:spPr bwMode="auto">
            <a:xfrm>
              <a:off x="4178" y="2294"/>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74" name="Text Box 302"/>
            <p:cNvSpPr txBox="1">
              <a:spLocks noChangeArrowheads="1"/>
            </p:cNvSpPr>
            <p:nvPr/>
          </p:nvSpPr>
          <p:spPr bwMode="auto">
            <a:xfrm>
              <a:off x="3240" y="2084"/>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UAE</a:t>
              </a:r>
            </a:p>
          </p:txBody>
        </p:sp>
        <p:sp>
          <p:nvSpPr>
            <p:cNvPr id="80175" name="Text Box 303"/>
            <p:cNvSpPr txBox="1">
              <a:spLocks noChangeArrowheads="1"/>
            </p:cNvSpPr>
            <p:nvPr/>
          </p:nvSpPr>
          <p:spPr bwMode="auto">
            <a:xfrm>
              <a:off x="3493" y="1905"/>
              <a:ext cx="3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Iran</a:t>
              </a:r>
            </a:p>
          </p:txBody>
        </p:sp>
        <p:sp>
          <p:nvSpPr>
            <p:cNvPr id="80176" name="Text Box 304"/>
            <p:cNvSpPr txBox="1">
              <a:spLocks noChangeArrowheads="1"/>
            </p:cNvSpPr>
            <p:nvPr/>
          </p:nvSpPr>
          <p:spPr bwMode="auto">
            <a:xfrm>
              <a:off x="2483" y="1299"/>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UK</a:t>
              </a:r>
            </a:p>
          </p:txBody>
        </p:sp>
        <p:sp>
          <p:nvSpPr>
            <p:cNvPr id="80177" name="Text Box 305"/>
            <p:cNvSpPr txBox="1">
              <a:spLocks noChangeArrowheads="1"/>
            </p:cNvSpPr>
            <p:nvPr/>
          </p:nvSpPr>
          <p:spPr bwMode="auto">
            <a:xfrm>
              <a:off x="2411" y="2985"/>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Brazil</a:t>
              </a:r>
            </a:p>
          </p:txBody>
        </p:sp>
        <p:sp>
          <p:nvSpPr>
            <p:cNvPr id="80178" name="Text Box 306"/>
            <p:cNvSpPr txBox="1">
              <a:spLocks noChangeArrowheads="1"/>
            </p:cNvSpPr>
            <p:nvPr/>
          </p:nvSpPr>
          <p:spPr bwMode="auto">
            <a:xfrm>
              <a:off x="4390" y="1427"/>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China</a:t>
              </a:r>
            </a:p>
          </p:txBody>
        </p:sp>
        <p:sp>
          <p:nvSpPr>
            <p:cNvPr id="80179" name="Oval 307"/>
            <p:cNvSpPr>
              <a:spLocks noChangeArrowheads="1"/>
            </p:cNvSpPr>
            <p:nvPr/>
          </p:nvSpPr>
          <p:spPr bwMode="auto">
            <a:xfrm>
              <a:off x="4650" y="1590"/>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80" name="Oval 308"/>
            <p:cNvSpPr>
              <a:spLocks noChangeArrowheads="1"/>
            </p:cNvSpPr>
            <p:nvPr/>
          </p:nvSpPr>
          <p:spPr bwMode="auto">
            <a:xfrm>
              <a:off x="4284" y="2634"/>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81" name="Text Box 309"/>
            <p:cNvSpPr txBox="1">
              <a:spLocks noChangeArrowheads="1"/>
            </p:cNvSpPr>
            <p:nvPr/>
          </p:nvSpPr>
          <p:spPr bwMode="auto">
            <a:xfrm>
              <a:off x="4761" y="1909"/>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Japan</a:t>
              </a:r>
            </a:p>
          </p:txBody>
        </p:sp>
        <p:sp>
          <p:nvSpPr>
            <p:cNvPr id="80182" name="Text Box 310"/>
            <p:cNvSpPr txBox="1">
              <a:spLocks noChangeArrowheads="1"/>
            </p:cNvSpPr>
            <p:nvPr/>
          </p:nvSpPr>
          <p:spPr bwMode="auto">
            <a:xfrm>
              <a:off x="3979" y="2157"/>
              <a:ext cx="5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Thailand</a:t>
              </a:r>
            </a:p>
          </p:txBody>
        </p:sp>
        <p:sp>
          <p:nvSpPr>
            <p:cNvPr id="80183" name="Text Box 311"/>
            <p:cNvSpPr txBox="1">
              <a:spLocks noChangeArrowheads="1"/>
            </p:cNvSpPr>
            <p:nvPr/>
          </p:nvSpPr>
          <p:spPr bwMode="auto">
            <a:xfrm>
              <a:off x="4404" y="2422"/>
              <a:ext cx="4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Malaysia</a:t>
              </a:r>
            </a:p>
          </p:txBody>
        </p:sp>
        <p:sp>
          <p:nvSpPr>
            <p:cNvPr id="80184" name="Oval 312"/>
            <p:cNvSpPr>
              <a:spLocks noChangeArrowheads="1"/>
            </p:cNvSpPr>
            <p:nvPr/>
          </p:nvSpPr>
          <p:spPr bwMode="auto">
            <a:xfrm>
              <a:off x="4360" y="2488"/>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85" name="Oval 313"/>
            <p:cNvSpPr>
              <a:spLocks noChangeArrowheads="1"/>
            </p:cNvSpPr>
            <p:nvPr/>
          </p:nvSpPr>
          <p:spPr bwMode="auto">
            <a:xfrm>
              <a:off x="4210" y="2458"/>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86" name="Text Box 314"/>
            <p:cNvSpPr txBox="1">
              <a:spLocks noChangeArrowheads="1"/>
            </p:cNvSpPr>
            <p:nvPr/>
          </p:nvSpPr>
          <p:spPr bwMode="auto">
            <a:xfrm>
              <a:off x="3790" y="2600"/>
              <a:ext cx="5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Indonesia</a:t>
              </a:r>
            </a:p>
          </p:txBody>
        </p:sp>
        <p:sp>
          <p:nvSpPr>
            <p:cNvPr id="80187" name="Oval 315"/>
            <p:cNvSpPr>
              <a:spLocks noChangeArrowheads="1"/>
            </p:cNvSpPr>
            <p:nvPr/>
          </p:nvSpPr>
          <p:spPr bwMode="auto">
            <a:xfrm>
              <a:off x="4292" y="2324"/>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88" name="Text Box 316"/>
            <p:cNvSpPr txBox="1">
              <a:spLocks noChangeArrowheads="1"/>
            </p:cNvSpPr>
            <p:nvPr/>
          </p:nvSpPr>
          <p:spPr bwMode="auto">
            <a:xfrm>
              <a:off x="4300" y="2261"/>
              <a:ext cx="5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Vietnam</a:t>
              </a:r>
            </a:p>
          </p:txBody>
        </p:sp>
        <p:sp>
          <p:nvSpPr>
            <p:cNvPr id="80189" name="Text Box 317"/>
            <p:cNvSpPr txBox="1">
              <a:spLocks noChangeArrowheads="1"/>
            </p:cNvSpPr>
            <p:nvPr/>
          </p:nvSpPr>
          <p:spPr bwMode="auto">
            <a:xfrm>
              <a:off x="3621" y="2186"/>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India</a:t>
              </a:r>
            </a:p>
          </p:txBody>
        </p:sp>
        <p:sp>
          <p:nvSpPr>
            <p:cNvPr id="80190" name="Oval 318"/>
            <p:cNvSpPr>
              <a:spLocks noChangeArrowheads="1"/>
            </p:cNvSpPr>
            <p:nvPr/>
          </p:nvSpPr>
          <p:spPr bwMode="auto">
            <a:xfrm>
              <a:off x="3916" y="2242"/>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91" name="Oval 319"/>
            <p:cNvSpPr>
              <a:spLocks noChangeArrowheads="1"/>
            </p:cNvSpPr>
            <p:nvPr/>
          </p:nvSpPr>
          <p:spPr bwMode="auto">
            <a:xfrm>
              <a:off x="4744" y="1966"/>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92" name="Oval 320"/>
            <p:cNvSpPr>
              <a:spLocks noChangeArrowheads="1"/>
            </p:cNvSpPr>
            <p:nvPr/>
          </p:nvSpPr>
          <p:spPr bwMode="auto">
            <a:xfrm>
              <a:off x="4582" y="1972"/>
              <a:ext cx="45" cy="4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193" name="Text Box 321"/>
            <p:cNvSpPr txBox="1">
              <a:spLocks noChangeArrowheads="1"/>
            </p:cNvSpPr>
            <p:nvPr/>
          </p:nvSpPr>
          <p:spPr bwMode="auto">
            <a:xfrm>
              <a:off x="4263" y="1780"/>
              <a:ext cx="4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South</a:t>
              </a:r>
              <a:br>
                <a:rPr lang="en-GB" sz="1200" b="0">
                  <a:solidFill>
                    <a:srgbClr val="CC3300"/>
                  </a:solidFill>
                </a:rPr>
              </a:br>
              <a:r>
                <a:rPr lang="en-GB" sz="1200" b="0">
                  <a:solidFill>
                    <a:srgbClr val="CC3300"/>
                  </a:solidFill>
                </a:rPr>
                <a:t>Korea</a:t>
              </a:r>
            </a:p>
          </p:txBody>
        </p:sp>
        <p:sp>
          <p:nvSpPr>
            <p:cNvPr id="80194" name="Text Box 322"/>
            <p:cNvSpPr txBox="1">
              <a:spLocks noChangeArrowheads="1"/>
            </p:cNvSpPr>
            <p:nvPr/>
          </p:nvSpPr>
          <p:spPr bwMode="auto">
            <a:xfrm>
              <a:off x="4467" y="2093"/>
              <a:ext cx="5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0">
                  <a:solidFill>
                    <a:srgbClr val="CC3300"/>
                  </a:solidFill>
                </a:rPr>
                <a:t>Taiwan</a:t>
              </a:r>
            </a:p>
          </p:txBody>
        </p:sp>
        <p:sp>
          <p:nvSpPr>
            <p:cNvPr id="80195" name="Oval 323"/>
            <p:cNvSpPr>
              <a:spLocks noChangeArrowheads="1"/>
            </p:cNvSpPr>
            <p:nvPr/>
          </p:nvSpPr>
          <p:spPr bwMode="auto">
            <a:xfrm>
              <a:off x="4486" y="2174"/>
              <a:ext cx="34" cy="3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24" name="Rectangle 3"/>
          <p:cNvSpPr txBox="1">
            <a:spLocks noChangeArrowheads="1"/>
          </p:cNvSpPr>
          <p:nvPr/>
        </p:nvSpPr>
        <p:spPr>
          <a:xfrm>
            <a:off x="4098132" y="5649913"/>
            <a:ext cx="3665538" cy="844550"/>
          </a:xfrm>
          <a:prstGeom prst="rect">
            <a:avLst/>
          </a:prstGeom>
        </p:spPr>
        <p:txBody>
          <a:bodyPr>
            <a:normAutofit/>
          </a:bodyPr>
          <a:lstStyle>
            <a:lvl1pPr marL="342900" indent="-342900" algn="l" rtl="0" eaLnBrk="1" fontAlgn="base" hangingPunct="1">
              <a:spcBef>
                <a:spcPct val="20000"/>
              </a:spcBef>
              <a:spcAft>
                <a:spcPct val="0"/>
              </a:spcAft>
              <a:buChar char="•"/>
              <a:defRPr sz="2800" b="1">
                <a:solidFill>
                  <a:srgbClr val="0038A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38A8"/>
                </a:solidFill>
                <a:latin typeface="+mn-lt"/>
              </a:defRPr>
            </a:lvl2pPr>
            <a:lvl3pPr marL="1143000" indent="-228600" algn="l" rtl="0" eaLnBrk="1" fontAlgn="base" hangingPunct="1">
              <a:spcBef>
                <a:spcPct val="20000"/>
              </a:spcBef>
              <a:spcAft>
                <a:spcPct val="0"/>
              </a:spcAft>
              <a:buChar char="•"/>
              <a:defRPr sz="2400">
                <a:solidFill>
                  <a:srgbClr val="0038A8"/>
                </a:solidFill>
                <a:latin typeface="+mn-lt"/>
              </a:defRPr>
            </a:lvl3pPr>
            <a:lvl4pPr marL="1600200" indent="-228600" algn="l" rtl="0" eaLnBrk="1" fontAlgn="base" hangingPunct="1">
              <a:spcBef>
                <a:spcPct val="20000"/>
              </a:spcBef>
              <a:spcAft>
                <a:spcPct val="0"/>
              </a:spcAft>
              <a:buChar char="–"/>
              <a:defRPr sz="2400">
                <a:solidFill>
                  <a:srgbClr val="0038A8"/>
                </a:solidFill>
                <a:latin typeface="+mn-lt"/>
              </a:defRPr>
            </a:lvl4pPr>
            <a:lvl5pPr marL="2057400" indent="-228600" algn="l" rtl="0" eaLnBrk="1" fontAlgn="base" hangingPunct="1">
              <a:spcBef>
                <a:spcPct val="20000"/>
              </a:spcBef>
              <a:spcAft>
                <a:spcPct val="0"/>
              </a:spcAft>
              <a:buChar char="»"/>
              <a:defRPr sz="2400">
                <a:solidFill>
                  <a:srgbClr val="0038A8"/>
                </a:solidFill>
                <a:latin typeface="+mn-lt"/>
              </a:defRPr>
            </a:lvl5pPr>
            <a:lvl6pPr marL="2514600" indent="-228600" algn="l" rtl="0" eaLnBrk="1" fontAlgn="base" hangingPunct="1">
              <a:spcBef>
                <a:spcPct val="20000"/>
              </a:spcBef>
              <a:spcAft>
                <a:spcPct val="0"/>
              </a:spcAft>
              <a:buChar char="»"/>
              <a:defRPr sz="2400">
                <a:solidFill>
                  <a:srgbClr val="0038A8"/>
                </a:solidFill>
                <a:latin typeface="+mn-lt"/>
              </a:defRPr>
            </a:lvl6pPr>
            <a:lvl7pPr marL="2971800" indent="-228600" algn="l" rtl="0" eaLnBrk="1" fontAlgn="base" hangingPunct="1">
              <a:spcBef>
                <a:spcPct val="20000"/>
              </a:spcBef>
              <a:spcAft>
                <a:spcPct val="0"/>
              </a:spcAft>
              <a:buChar char="»"/>
              <a:defRPr sz="2400">
                <a:solidFill>
                  <a:srgbClr val="0038A8"/>
                </a:solidFill>
                <a:latin typeface="+mn-lt"/>
              </a:defRPr>
            </a:lvl7pPr>
            <a:lvl8pPr marL="3429000" indent="-228600" algn="l" rtl="0" eaLnBrk="1" fontAlgn="base" hangingPunct="1">
              <a:spcBef>
                <a:spcPct val="20000"/>
              </a:spcBef>
              <a:spcAft>
                <a:spcPct val="0"/>
              </a:spcAft>
              <a:buChar char="»"/>
              <a:defRPr sz="2400">
                <a:solidFill>
                  <a:srgbClr val="0038A8"/>
                </a:solidFill>
                <a:latin typeface="+mn-lt"/>
              </a:defRPr>
            </a:lvl8pPr>
            <a:lvl9pPr marL="3886200" indent="-228600" algn="l" rtl="0" eaLnBrk="1" fontAlgn="base" hangingPunct="1">
              <a:spcBef>
                <a:spcPct val="20000"/>
              </a:spcBef>
              <a:spcAft>
                <a:spcPct val="0"/>
              </a:spcAft>
              <a:buChar char="»"/>
              <a:defRPr sz="2400">
                <a:solidFill>
                  <a:srgbClr val="0038A8"/>
                </a:solidFill>
                <a:latin typeface="+mn-lt"/>
              </a:defRPr>
            </a:lvl9pPr>
          </a:lstStyle>
          <a:p>
            <a:pPr marL="0" indent="0">
              <a:buClr>
                <a:srgbClr val="005A8B"/>
              </a:buClr>
              <a:buNone/>
            </a:pPr>
            <a:r>
              <a:rPr lang="en-GB" sz="2000" dirty="0" smtClean="0"/>
              <a:t>750 members in 2500 locations in &gt;70 countries</a:t>
            </a:r>
            <a:endParaRPr lang="en-GB" sz="2000" dirty="0"/>
          </a:p>
        </p:txBody>
      </p:sp>
    </p:spTree>
    <p:extLst>
      <p:ext uri="{BB962C8B-B14F-4D97-AF65-F5344CB8AC3E}">
        <p14:creationId xmlns:p14="http://schemas.microsoft.com/office/powerpoint/2010/main" val="120100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0"/>
          </p:nvPr>
        </p:nvSpPr>
        <p:spPr>
          <a:ln/>
        </p:spPr>
        <p:txBody>
          <a:bodyPr/>
          <a:lstStyle/>
          <a:p>
            <a:fld id="{74F4B04C-CE6C-4545-B04F-55E69BF1446A}" type="slidenum">
              <a:rPr lang="en-US"/>
              <a:pPr/>
              <a:t>5</a:t>
            </a:fld>
            <a:endParaRPr lang="en-US"/>
          </a:p>
        </p:txBody>
      </p:sp>
      <p:sp>
        <p:nvSpPr>
          <p:cNvPr id="17613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rPr>
              <a:t>Relationship with members</a:t>
            </a:r>
            <a:endParaRPr lang="en-US" dirty="0" smtClean="0">
              <a:effectLst/>
            </a:endParaRPr>
          </a:p>
        </p:txBody>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60000"/>
              </a:lnSpc>
            </a:pPr>
            <a:r>
              <a:rPr lang="en-GB" sz="2000" dirty="0" smtClean="0">
                <a:solidFill>
                  <a:srgbClr val="008000"/>
                </a:solidFill>
                <a:effectLst/>
              </a:rPr>
              <a:t>Understand:</a:t>
            </a:r>
            <a:r>
              <a:rPr lang="en-GB" sz="2000" dirty="0" smtClean="0">
                <a:effectLst/>
              </a:rPr>
              <a:t> Challenges and how we can help</a:t>
            </a:r>
          </a:p>
          <a:p>
            <a:pPr>
              <a:lnSpc>
                <a:spcPct val="160000"/>
              </a:lnSpc>
            </a:pPr>
            <a:r>
              <a:rPr lang="en-GB" sz="2000" dirty="0" smtClean="0">
                <a:solidFill>
                  <a:srgbClr val="008000"/>
                </a:solidFill>
                <a:effectLst/>
              </a:rPr>
              <a:t>Add value:</a:t>
            </a:r>
            <a:r>
              <a:rPr lang="en-GB" sz="2000" dirty="0" smtClean="0">
                <a:effectLst/>
              </a:rPr>
              <a:t> Integrated multidisciplinary solutions to deliver quality, Impartial and confidential </a:t>
            </a:r>
          </a:p>
          <a:p>
            <a:pPr>
              <a:lnSpc>
                <a:spcPct val="160000"/>
              </a:lnSpc>
            </a:pPr>
            <a:r>
              <a:rPr lang="en-GB" sz="2000" dirty="0" smtClean="0">
                <a:solidFill>
                  <a:srgbClr val="008000"/>
                </a:solidFill>
                <a:effectLst/>
              </a:rPr>
              <a:t>Commitment:</a:t>
            </a:r>
            <a:r>
              <a:rPr lang="en-GB" sz="2000" dirty="0" smtClean="0">
                <a:effectLst/>
              </a:rPr>
              <a:t> Investing funds to provide innovative solutions to integrate and enhance members operations</a:t>
            </a:r>
          </a:p>
          <a:p>
            <a:pPr>
              <a:lnSpc>
                <a:spcPct val="160000"/>
              </a:lnSpc>
            </a:pPr>
            <a:r>
              <a:rPr lang="en-GB" sz="2000" dirty="0" smtClean="0">
                <a:solidFill>
                  <a:srgbClr val="008000"/>
                </a:solidFill>
                <a:effectLst/>
              </a:rPr>
              <a:t>Engagement: </a:t>
            </a:r>
            <a:r>
              <a:rPr lang="en-GB" sz="2000" dirty="0" smtClean="0">
                <a:effectLst/>
              </a:rPr>
              <a:t>One to one interactions, Research board, Industry panels, TWI Council, etc…</a:t>
            </a:r>
          </a:p>
          <a:p>
            <a:pPr>
              <a:lnSpc>
                <a:spcPct val="160000"/>
              </a:lnSpc>
            </a:pPr>
            <a:r>
              <a:rPr lang="en-GB" sz="2000" dirty="0" smtClean="0">
                <a:solidFill>
                  <a:srgbClr val="008000"/>
                </a:solidFill>
                <a:effectLst/>
              </a:rPr>
              <a:t>Coverage:</a:t>
            </a:r>
            <a:r>
              <a:rPr lang="en-GB" sz="2000" dirty="0" smtClean="0">
                <a:effectLst/>
              </a:rPr>
              <a:t> Global presence </a:t>
            </a:r>
          </a:p>
          <a:p>
            <a:pPr>
              <a:lnSpc>
                <a:spcPct val="160000"/>
              </a:lnSpc>
            </a:pPr>
            <a:r>
              <a:rPr lang="en-GB" sz="2000" dirty="0" smtClean="0">
                <a:solidFill>
                  <a:srgbClr val="008000"/>
                </a:solidFill>
                <a:effectLst/>
              </a:rPr>
              <a:t>Proof:</a:t>
            </a:r>
            <a:r>
              <a:rPr lang="en-GB" sz="2000" dirty="0" smtClean="0">
                <a:effectLst/>
              </a:rPr>
              <a:t> Our achievements as well as position in the industry</a:t>
            </a:r>
          </a:p>
        </p:txBody>
      </p:sp>
    </p:spTree>
    <p:extLst>
      <p:ext uri="{BB962C8B-B14F-4D97-AF65-F5344CB8AC3E}">
        <p14:creationId xmlns:p14="http://schemas.microsoft.com/office/powerpoint/2010/main" val="22717991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6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Corporate Governance</a:t>
            </a:r>
            <a:endParaRPr lang="en-GB" dirty="0" smtClean="0">
              <a:effectLst/>
            </a:endParaRPr>
          </a:p>
        </p:txBody>
      </p:sp>
      <p:sp>
        <p:nvSpPr>
          <p:cNvPr id="5" name="Rectangle 7"/>
          <p:cNvSpPr>
            <a:spLocks noGrp="1" noChangeArrowheads="1"/>
          </p:cNvSpPr>
          <p:nvPr>
            <p:ph type="sldNum" sz="quarter" idx="10"/>
          </p:nvPr>
        </p:nvSpPr>
        <p:spPr>
          <a:ln/>
        </p:spPr>
        <p:txBody>
          <a:bodyPr/>
          <a:lstStyle/>
          <a:p>
            <a:fld id="{C4BDEC62-BF2A-43C5-A4BF-ADBE0FFFA781}" type="slidenum">
              <a:rPr lang="en-US"/>
              <a:pPr/>
              <a:t>6</a:t>
            </a:fld>
            <a:endParaRPr lang="en-US"/>
          </a:p>
        </p:txBody>
      </p:sp>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6" y="1340216"/>
            <a:ext cx="8784976" cy="36011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3501" y="4935148"/>
            <a:ext cx="6048672" cy="1492716"/>
          </a:xfrm>
          <a:prstGeom prst="rect">
            <a:avLst/>
          </a:prstGeom>
          <a:solidFill>
            <a:schemeClr val="accent5">
              <a:lumMod val="40000"/>
              <a:lumOff val="60000"/>
            </a:schemeClr>
          </a:solidFill>
          <a:ln w="15875">
            <a:solidFill>
              <a:schemeClr val="tx1"/>
            </a:solidFill>
          </a:ln>
        </p:spPr>
        <p:txBody>
          <a:bodyPr wrap="square">
            <a:spAutoFit/>
          </a:bodyPr>
          <a:lstStyle/>
          <a:p>
            <a:pPr algn="ctr"/>
            <a:r>
              <a:rPr lang="en-GB" sz="1400" b="1" dirty="0"/>
              <a:t>TWI Group </a:t>
            </a:r>
            <a:r>
              <a:rPr lang="en-GB" sz="1400" b="1" dirty="0" smtClean="0"/>
              <a:t>Companies</a:t>
            </a:r>
            <a:endParaRPr lang="en-GB" sz="1400" b="1" dirty="0"/>
          </a:p>
          <a:p>
            <a:r>
              <a:rPr lang="en-GB" sz="1100" dirty="0"/>
              <a:t>The Welding Institute	</a:t>
            </a:r>
            <a:r>
              <a:rPr lang="en-GB" sz="1100" dirty="0" smtClean="0"/>
              <a:t>	TWI </a:t>
            </a:r>
            <a:r>
              <a:rPr lang="en-GB" sz="1100" dirty="0"/>
              <a:t>Middle East</a:t>
            </a:r>
          </a:p>
          <a:p>
            <a:r>
              <a:rPr lang="en-GB" sz="1100" dirty="0"/>
              <a:t>TWI Ltd	</a:t>
            </a:r>
            <a:r>
              <a:rPr lang="en-GB" sz="1100" dirty="0" smtClean="0"/>
              <a:t>		TWI </a:t>
            </a:r>
            <a:r>
              <a:rPr lang="en-GB" sz="1100" dirty="0"/>
              <a:t>Persia</a:t>
            </a:r>
          </a:p>
          <a:p>
            <a:r>
              <a:rPr lang="en-GB" sz="1100" dirty="0"/>
              <a:t>TW Certification Ltd	</a:t>
            </a:r>
            <a:r>
              <a:rPr lang="en-GB" sz="1100" dirty="0" smtClean="0"/>
              <a:t>	TWI </a:t>
            </a:r>
            <a:r>
              <a:rPr lang="en-GB" sz="1100" dirty="0"/>
              <a:t>North America</a:t>
            </a:r>
          </a:p>
          <a:p>
            <a:r>
              <a:rPr lang="en-GB" sz="1100" dirty="0"/>
              <a:t>TWI Technology Centre (North East)	TWI Training and Certification (S E Asia)</a:t>
            </a:r>
          </a:p>
          <a:p>
            <a:r>
              <a:rPr lang="en-GB" sz="1100" dirty="0"/>
              <a:t>TWI Technology Centre (Yorkshire)	The Test House (Cambridge) Ltd</a:t>
            </a:r>
          </a:p>
          <a:p>
            <a:r>
              <a:rPr lang="en-GB" sz="1100" dirty="0"/>
              <a:t>TWI Technology Centre (Wales)	Plant Integrity Ltd</a:t>
            </a:r>
          </a:p>
          <a:p>
            <a:r>
              <a:rPr lang="en-GB" sz="1100" dirty="0"/>
              <a:t>TWI Technology Ltd	</a:t>
            </a:r>
          </a:p>
        </p:txBody>
      </p:sp>
    </p:spTree>
    <p:extLst>
      <p:ext uri="{BB962C8B-B14F-4D97-AF65-F5344CB8AC3E}">
        <p14:creationId xmlns:p14="http://schemas.microsoft.com/office/powerpoint/2010/main" val="35963582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 Innovation  and funding</a:t>
            </a:r>
            <a:br>
              <a:rPr lang="en-GB" dirty="0" smtClean="0"/>
            </a:br>
            <a:r>
              <a:rPr lang="en-GB" dirty="0" smtClean="0"/>
              <a:t>Ecosystem</a:t>
            </a:r>
            <a:endParaRPr lang="en-GB" dirty="0"/>
          </a:p>
        </p:txBody>
      </p:sp>
      <p:sp>
        <p:nvSpPr>
          <p:cNvPr id="8" name="Rounded Rectangle 7"/>
          <p:cNvSpPr/>
          <p:nvPr/>
        </p:nvSpPr>
        <p:spPr bwMode="auto">
          <a:xfrm>
            <a:off x="1136681" y="2258472"/>
            <a:ext cx="1722403" cy="344557"/>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Collaborative</a:t>
            </a:r>
          </a:p>
        </p:txBody>
      </p:sp>
      <p:sp>
        <p:nvSpPr>
          <p:cNvPr id="9" name="Rounded Rectangle 8"/>
          <p:cNvSpPr/>
          <p:nvPr/>
        </p:nvSpPr>
        <p:spPr bwMode="auto">
          <a:xfrm>
            <a:off x="3085952" y="4672880"/>
            <a:ext cx="1378227" cy="344557"/>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Licensing</a:t>
            </a:r>
          </a:p>
        </p:txBody>
      </p:sp>
      <p:sp>
        <p:nvSpPr>
          <p:cNvPr id="21" name="Rounded Rectangle 20"/>
          <p:cNvSpPr/>
          <p:nvPr/>
        </p:nvSpPr>
        <p:spPr bwMode="auto">
          <a:xfrm>
            <a:off x="3008874" y="2258472"/>
            <a:ext cx="1378227" cy="344557"/>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SCP</a:t>
            </a:r>
          </a:p>
        </p:txBody>
      </p:sp>
      <p:sp>
        <p:nvSpPr>
          <p:cNvPr id="24" name="Rounded Rectangle 23"/>
          <p:cNvSpPr/>
          <p:nvPr/>
        </p:nvSpPr>
        <p:spPr bwMode="auto">
          <a:xfrm>
            <a:off x="447568" y="4672878"/>
            <a:ext cx="2561306" cy="700338"/>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Information and knowledge dissemination</a:t>
            </a:r>
          </a:p>
        </p:txBody>
      </p:sp>
      <p:sp>
        <p:nvSpPr>
          <p:cNvPr id="26" name="Right Arrow 25"/>
          <p:cNvSpPr/>
          <p:nvPr/>
        </p:nvSpPr>
        <p:spPr bwMode="auto">
          <a:xfrm rot="2892637" flipH="1">
            <a:off x="2163335" y="2726805"/>
            <a:ext cx="518061" cy="174072"/>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30" name="Right Arrow 29"/>
          <p:cNvSpPr/>
          <p:nvPr/>
        </p:nvSpPr>
        <p:spPr bwMode="auto">
          <a:xfrm rot="16200000" flipH="1">
            <a:off x="3559665" y="4331584"/>
            <a:ext cx="510313" cy="172279"/>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31" name="Right Arrow 30"/>
          <p:cNvSpPr/>
          <p:nvPr/>
        </p:nvSpPr>
        <p:spPr bwMode="auto">
          <a:xfrm rot="5400000" flipH="1">
            <a:off x="3482587" y="2778322"/>
            <a:ext cx="510313" cy="172279"/>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41" name="Right Arrow 40"/>
          <p:cNvSpPr/>
          <p:nvPr/>
        </p:nvSpPr>
        <p:spPr bwMode="auto">
          <a:xfrm rot="6999132" flipH="1">
            <a:off x="4323388" y="2772597"/>
            <a:ext cx="510313" cy="172279"/>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42" name="Right Arrow 41"/>
          <p:cNvSpPr/>
          <p:nvPr/>
        </p:nvSpPr>
        <p:spPr bwMode="auto">
          <a:xfrm rot="18707363" flipH="1" flipV="1">
            <a:off x="2104501" y="4366830"/>
            <a:ext cx="518061" cy="174072"/>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5" name="Rounded Rectangle 4"/>
          <p:cNvSpPr/>
          <p:nvPr/>
        </p:nvSpPr>
        <p:spPr bwMode="auto">
          <a:xfrm>
            <a:off x="2319335" y="2931690"/>
            <a:ext cx="2385392" cy="1378226"/>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GB" sz="2000" dirty="0">
                <a:solidFill>
                  <a:schemeClr val="bg1"/>
                </a:solidFill>
                <a:latin typeface="+mn-lt"/>
              </a:rPr>
              <a:t>Business </a:t>
            </a:r>
            <a:br>
              <a:rPr lang="en-GB" sz="2000" dirty="0">
                <a:solidFill>
                  <a:schemeClr val="bg1"/>
                </a:solidFill>
                <a:latin typeface="+mn-lt"/>
              </a:rPr>
            </a:br>
            <a:r>
              <a:rPr lang="en-GB" sz="2000" dirty="0">
                <a:solidFill>
                  <a:schemeClr val="bg1"/>
                </a:solidFill>
                <a:latin typeface="+mn-lt"/>
              </a:rPr>
              <a:t>Centre</a:t>
            </a:r>
          </a:p>
        </p:txBody>
      </p:sp>
      <p:sp>
        <p:nvSpPr>
          <p:cNvPr id="7" name="Right Arrow 6"/>
          <p:cNvSpPr/>
          <p:nvPr/>
        </p:nvSpPr>
        <p:spPr bwMode="auto">
          <a:xfrm flipH="1">
            <a:off x="4552948" y="3260357"/>
            <a:ext cx="569843" cy="759891"/>
          </a:xfrm>
          <a:prstGeom prst="rightArrow">
            <a:avLst>
              <a:gd name="adj1" fmla="val 74460"/>
              <a:gd name="adj2" fmla="val 50000"/>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4" name="Rounded Rectangle 3"/>
          <p:cNvSpPr/>
          <p:nvPr/>
        </p:nvSpPr>
        <p:spPr bwMode="auto">
          <a:xfrm>
            <a:off x="5122169" y="2931690"/>
            <a:ext cx="2385392" cy="1378226"/>
          </a:xfrm>
          <a:prstGeom prst="roundRect">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1"/>
                </a:solidFill>
                <a:effectLst/>
                <a:latin typeface="+mn-lt"/>
              </a:rPr>
              <a:t>Innovation</a:t>
            </a:r>
            <a:r>
              <a:rPr kumimoji="0" lang="en-GB" sz="2000" b="1" i="0" u="none" strike="noStrike" cap="none" normalizeH="0" dirty="0" smtClean="0">
                <a:ln>
                  <a:noFill/>
                </a:ln>
                <a:solidFill>
                  <a:schemeClr val="bg1"/>
                </a:solidFill>
                <a:effectLst/>
                <a:latin typeface="+mn-lt"/>
              </a:rPr>
              <a:t> </a:t>
            </a:r>
            <a:br>
              <a:rPr kumimoji="0" lang="en-GB" sz="2000" b="1" i="0" u="none" strike="noStrike" cap="none" normalizeH="0" dirty="0" smtClean="0">
                <a:ln>
                  <a:noFill/>
                </a:ln>
                <a:solidFill>
                  <a:schemeClr val="bg1"/>
                </a:solidFill>
                <a:effectLst/>
                <a:latin typeface="+mn-lt"/>
              </a:rPr>
            </a:br>
            <a:r>
              <a:rPr kumimoji="0" lang="en-GB" sz="2000" b="1" i="0" u="none" strike="noStrike" cap="none" normalizeH="0" dirty="0" smtClean="0">
                <a:ln>
                  <a:noFill/>
                </a:ln>
                <a:solidFill>
                  <a:schemeClr val="bg1"/>
                </a:solidFill>
                <a:effectLst/>
                <a:latin typeface="+mn-lt"/>
              </a:rPr>
              <a:t>Centre</a:t>
            </a:r>
            <a:endParaRPr kumimoji="0" lang="en-GB" sz="2000" b="1" i="0" u="none" strike="noStrike" cap="none" normalizeH="0" baseline="0" dirty="0" smtClean="0">
              <a:ln>
                <a:noFill/>
              </a:ln>
              <a:solidFill>
                <a:schemeClr val="bg1"/>
              </a:solidFill>
              <a:effectLst/>
              <a:latin typeface="+mn-lt"/>
            </a:endParaRPr>
          </a:p>
        </p:txBody>
      </p:sp>
      <p:sp>
        <p:nvSpPr>
          <p:cNvPr id="18" name="Right Arrow 17"/>
          <p:cNvSpPr/>
          <p:nvPr/>
        </p:nvSpPr>
        <p:spPr bwMode="auto">
          <a:xfrm rot="16200000" flipH="1">
            <a:off x="5953052" y="2717839"/>
            <a:ext cx="415076" cy="192156"/>
          </a:xfrm>
          <a:prstGeom prst="rightArrow">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19" name="Right Arrow 18"/>
          <p:cNvSpPr/>
          <p:nvPr/>
        </p:nvSpPr>
        <p:spPr bwMode="auto">
          <a:xfrm flipH="1">
            <a:off x="7420795" y="3183481"/>
            <a:ext cx="337928" cy="192156"/>
          </a:xfrm>
          <a:prstGeom prst="rightArrow">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20" name="Right Arrow 19"/>
          <p:cNvSpPr/>
          <p:nvPr/>
        </p:nvSpPr>
        <p:spPr bwMode="auto">
          <a:xfrm flipH="1">
            <a:off x="7425918" y="3866593"/>
            <a:ext cx="337928" cy="192156"/>
          </a:xfrm>
          <a:prstGeom prst="rightArrow">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15" name="Rounded Rectangle 14"/>
          <p:cNvSpPr/>
          <p:nvPr/>
        </p:nvSpPr>
        <p:spPr bwMode="auto">
          <a:xfrm>
            <a:off x="4493055" y="2258472"/>
            <a:ext cx="2562744" cy="344557"/>
          </a:xfrm>
          <a:prstGeom prst="roundRect">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GB" sz="1600" b="1" dirty="0">
                <a:solidFill>
                  <a:schemeClr val="bg1"/>
                </a:solidFill>
                <a:latin typeface="+mn-lt"/>
              </a:rPr>
              <a:t>CRP</a:t>
            </a:r>
          </a:p>
        </p:txBody>
      </p:sp>
      <p:sp>
        <p:nvSpPr>
          <p:cNvPr id="17" name="Rounded Rectangle 16"/>
          <p:cNvSpPr/>
          <p:nvPr/>
        </p:nvSpPr>
        <p:spPr bwMode="auto">
          <a:xfrm>
            <a:off x="7763746" y="3640302"/>
            <a:ext cx="1380254" cy="494647"/>
          </a:xfrm>
          <a:prstGeom prst="roundRect">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New Products</a:t>
            </a:r>
          </a:p>
        </p:txBody>
      </p:sp>
      <p:sp>
        <p:nvSpPr>
          <p:cNvPr id="16" name="Rounded Rectangle 15"/>
          <p:cNvSpPr/>
          <p:nvPr/>
        </p:nvSpPr>
        <p:spPr bwMode="auto">
          <a:xfrm>
            <a:off x="7763745" y="3021456"/>
            <a:ext cx="1380255" cy="430382"/>
          </a:xfrm>
          <a:prstGeom prst="roundRect">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Expl</a:t>
            </a:r>
            <a:r>
              <a:rPr lang="en-GB" sz="1600" b="1" dirty="0" smtClean="0">
                <a:solidFill>
                  <a:schemeClr val="bg1"/>
                </a:solidFill>
              </a:rPr>
              <a:t>oratory research</a:t>
            </a:r>
            <a:endParaRPr kumimoji="0" lang="en-GB" sz="1600" b="1" i="0" u="none" strike="noStrike" cap="none" normalizeH="0" baseline="0" dirty="0" smtClean="0">
              <a:ln>
                <a:noFill/>
              </a:ln>
              <a:solidFill>
                <a:schemeClr val="bg1"/>
              </a:solidFill>
              <a:effectLst/>
              <a:latin typeface="+mn-lt"/>
            </a:endParaRPr>
          </a:p>
        </p:txBody>
      </p:sp>
      <p:sp>
        <p:nvSpPr>
          <p:cNvPr id="22" name="Rounded Rectangle 21"/>
          <p:cNvSpPr/>
          <p:nvPr/>
        </p:nvSpPr>
        <p:spPr bwMode="auto">
          <a:xfrm>
            <a:off x="447568" y="3031080"/>
            <a:ext cx="1378227" cy="344557"/>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GSP</a:t>
            </a:r>
          </a:p>
        </p:txBody>
      </p:sp>
      <p:sp>
        <p:nvSpPr>
          <p:cNvPr id="28" name="Right Arrow 27"/>
          <p:cNvSpPr/>
          <p:nvPr/>
        </p:nvSpPr>
        <p:spPr bwMode="auto">
          <a:xfrm flipH="1">
            <a:off x="1822875" y="3107280"/>
            <a:ext cx="472297" cy="172279"/>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grpSp>
        <p:nvGrpSpPr>
          <p:cNvPr id="48" name="Group 47"/>
          <p:cNvGrpSpPr/>
          <p:nvPr/>
        </p:nvGrpSpPr>
        <p:grpSpPr>
          <a:xfrm>
            <a:off x="7565869" y="5895928"/>
            <a:ext cx="1578131" cy="520231"/>
            <a:chOff x="6516715" y="5859554"/>
            <a:chExt cx="1578131" cy="520231"/>
          </a:xfrm>
        </p:grpSpPr>
        <p:sp>
          <p:nvSpPr>
            <p:cNvPr id="44" name="Right Arrow 43"/>
            <p:cNvSpPr/>
            <p:nvPr/>
          </p:nvSpPr>
          <p:spPr bwMode="auto">
            <a:xfrm flipH="1">
              <a:off x="6516715" y="5915170"/>
              <a:ext cx="337928" cy="192156"/>
            </a:xfrm>
            <a:prstGeom prst="rightArrow">
              <a:avLst/>
            </a:prstGeom>
            <a:solidFill>
              <a:srgbClr val="005A8B"/>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45" name="Right Arrow 44"/>
            <p:cNvSpPr/>
            <p:nvPr/>
          </p:nvSpPr>
          <p:spPr bwMode="auto">
            <a:xfrm flipH="1">
              <a:off x="6516715" y="6155803"/>
              <a:ext cx="337928" cy="192156"/>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46" name="TextBox 45"/>
            <p:cNvSpPr txBox="1"/>
            <p:nvPr/>
          </p:nvSpPr>
          <p:spPr>
            <a:xfrm>
              <a:off x="6830037" y="5859554"/>
              <a:ext cx="1264809" cy="276999"/>
            </a:xfrm>
            <a:prstGeom prst="rect">
              <a:avLst/>
            </a:prstGeom>
            <a:noFill/>
          </p:spPr>
          <p:txBody>
            <a:bodyPr wrap="square" rtlCol="0">
              <a:spAutoFit/>
            </a:bodyPr>
            <a:lstStyle/>
            <a:p>
              <a:r>
                <a:rPr lang="en-GB" sz="1200" dirty="0" smtClean="0">
                  <a:latin typeface="+mn-lt"/>
                </a:rPr>
                <a:t>Innovation flow</a:t>
              </a:r>
              <a:endParaRPr lang="en-GB" sz="1200" dirty="0">
                <a:latin typeface="+mn-lt"/>
              </a:endParaRPr>
            </a:p>
          </p:txBody>
        </p:sp>
        <p:sp>
          <p:nvSpPr>
            <p:cNvPr id="47" name="TextBox 46"/>
            <p:cNvSpPr txBox="1"/>
            <p:nvPr/>
          </p:nvSpPr>
          <p:spPr>
            <a:xfrm>
              <a:off x="6830038" y="6102786"/>
              <a:ext cx="1264808" cy="276999"/>
            </a:xfrm>
            <a:prstGeom prst="rect">
              <a:avLst/>
            </a:prstGeom>
            <a:noFill/>
          </p:spPr>
          <p:txBody>
            <a:bodyPr wrap="square" rtlCol="0">
              <a:spAutoFit/>
            </a:bodyPr>
            <a:lstStyle/>
            <a:p>
              <a:r>
                <a:rPr lang="en-GB" sz="1200" dirty="0" smtClean="0">
                  <a:solidFill>
                    <a:schemeClr val="accent5">
                      <a:lumMod val="50000"/>
                    </a:schemeClr>
                  </a:solidFill>
                  <a:latin typeface="+mn-lt"/>
                </a:rPr>
                <a:t>Service flow</a:t>
              </a:r>
              <a:endParaRPr lang="en-GB" sz="1200" dirty="0">
                <a:solidFill>
                  <a:schemeClr val="accent5">
                    <a:lumMod val="50000"/>
                  </a:schemeClr>
                </a:solidFill>
                <a:latin typeface="+mn-lt"/>
              </a:endParaRPr>
            </a:p>
          </p:txBody>
        </p:sp>
      </p:grpSp>
      <p:sp>
        <p:nvSpPr>
          <p:cNvPr id="32" name="Right Arrow 31"/>
          <p:cNvSpPr/>
          <p:nvPr/>
        </p:nvSpPr>
        <p:spPr bwMode="auto">
          <a:xfrm rot="16200000" flipH="1">
            <a:off x="5714013" y="1907971"/>
            <a:ext cx="314836" cy="386163"/>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33" name="Rounded Rectangle 32"/>
          <p:cNvSpPr/>
          <p:nvPr/>
        </p:nvSpPr>
        <p:spPr bwMode="auto">
          <a:xfrm>
            <a:off x="4932040" y="1398683"/>
            <a:ext cx="1800200" cy="544951"/>
          </a:xfrm>
          <a:prstGeom prst="roundRect">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GB" sz="1600" b="1" dirty="0" smtClean="0">
                <a:solidFill>
                  <a:schemeClr val="bg1"/>
                </a:solidFill>
                <a:latin typeface="+mn-lt"/>
              </a:rPr>
              <a:t>Membership fees and profits</a:t>
            </a:r>
            <a:endParaRPr lang="en-GB" sz="1600" b="1" dirty="0">
              <a:solidFill>
                <a:schemeClr val="bg1"/>
              </a:solidFill>
              <a:latin typeface="+mn-lt"/>
            </a:endParaRPr>
          </a:p>
        </p:txBody>
      </p:sp>
      <p:sp>
        <p:nvSpPr>
          <p:cNvPr id="34" name="Rounded Rectangle 33"/>
          <p:cNvSpPr/>
          <p:nvPr/>
        </p:nvSpPr>
        <p:spPr bwMode="auto">
          <a:xfrm>
            <a:off x="2817429" y="1398683"/>
            <a:ext cx="1761115" cy="496958"/>
          </a:xfrm>
          <a:prstGeom prst="roundRect">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GB" sz="1600" b="1" dirty="0" smtClean="0">
                <a:solidFill>
                  <a:schemeClr val="bg1"/>
                </a:solidFill>
                <a:latin typeface="+mn-lt"/>
              </a:rPr>
              <a:t>Contracts  from members</a:t>
            </a:r>
            <a:endParaRPr lang="en-GB" sz="1600" b="1" dirty="0">
              <a:solidFill>
                <a:schemeClr val="bg1"/>
              </a:solidFill>
              <a:latin typeface="+mn-lt"/>
            </a:endParaRPr>
          </a:p>
        </p:txBody>
      </p:sp>
      <p:sp>
        <p:nvSpPr>
          <p:cNvPr id="35" name="Right Arrow 34"/>
          <p:cNvSpPr/>
          <p:nvPr/>
        </p:nvSpPr>
        <p:spPr bwMode="auto">
          <a:xfrm rot="16200000" flipH="1">
            <a:off x="3547693" y="1907973"/>
            <a:ext cx="314839" cy="386163"/>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36" name="Rounded Rectangle 35"/>
          <p:cNvSpPr/>
          <p:nvPr/>
        </p:nvSpPr>
        <p:spPr bwMode="auto">
          <a:xfrm>
            <a:off x="1120280" y="1124744"/>
            <a:ext cx="1539596" cy="770897"/>
          </a:xfrm>
          <a:prstGeom prst="roundRect">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GB" sz="1600" b="1" dirty="0" smtClean="0">
                <a:solidFill>
                  <a:schemeClr val="bg1"/>
                </a:solidFill>
                <a:latin typeface="+mn-lt"/>
              </a:rPr>
              <a:t>Government/public funding</a:t>
            </a:r>
            <a:endParaRPr lang="en-GB" sz="1600" b="1" dirty="0">
              <a:solidFill>
                <a:schemeClr val="bg1"/>
              </a:solidFill>
              <a:latin typeface="+mn-lt"/>
            </a:endParaRPr>
          </a:p>
        </p:txBody>
      </p:sp>
      <p:sp>
        <p:nvSpPr>
          <p:cNvPr id="37" name="Right Arrow 36"/>
          <p:cNvSpPr/>
          <p:nvPr/>
        </p:nvSpPr>
        <p:spPr bwMode="auto">
          <a:xfrm rot="16200000" flipH="1">
            <a:off x="1925740" y="1907973"/>
            <a:ext cx="314839" cy="386163"/>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38" name="Rounded Rectangle 37"/>
          <p:cNvSpPr/>
          <p:nvPr/>
        </p:nvSpPr>
        <p:spPr bwMode="auto">
          <a:xfrm>
            <a:off x="3085952" y="5373216"/>
            <a:ext cx="1301150" cy="496958"/>
          </a:xfrm>
          <a:prstGeom prst="roundRect">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GB" sz="1600" b="1" dirty="0" smtClean="0">
                <a:solidFill>
                  <a:schemeClr val="bg1"/>
                </a:solidFill>
                <a:latin typeface="+mn-lt"/>
              </a:rPr>
              <a:t>License fees</a:t>
            </a:r>
            <a:endParaRPr lang="en-GB" sz="1600" b="1" dirty="0">
              <a:solidFill>
                <a:schemeClr val="bg1"/>
              </a:solidFill>
              <a:latin typeface="+mn-lt"/>
            </a:endParaRPr>
          </a:p>
        </p:txBody>
      </p:sp>
      <p:sp>
        <p:nvSpPr>
          <p:cNvPr id="39" name="Right Arrow 38"/>
          <p:cNvSpPr/>
          <p:nvPr/>
        </p:nvSpPr>
        <p:spPr bwMode="auto">
          <a:xfrm rot="16200000">
            <a:off x="3577189" y="5020794"/>
            <a:ext cx="318678" cy="386166"/>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40" name="Rounded Rectangle 39"/>
          <p:cNvSpPr/>
          <p:nvPr/>
        </p:nvSpPr>
        <p:spPr bwMode="auto">
          <a:xfrm>
            <a:off x="447568" y="5733257"/>
            <a:ext cx="2561306" cy="309656"/>
          </a:xfrm>
          <a:prstGeom prst="roundRect">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en-GB" sz="1600" b="1" dirty="0" smtClean="0">
                <a:solidFill>
                  <a:schemeClr val="bg1"/>
                </a:solidFill>
                <a:latin typeface="+mn-lt"/>
              </a:rPr>
              <a:t>Membership fees</a:t>
            </a:r>
            <a:endParaRPr lang="en-GB" sz="1600" b="1" dirty="0">
              <a:solidFill>
                <a:schemeClr val="bg1"/>
              </a:solidFill>
              <a:latin typeface="+mn-lt"/>
            </a:endParaRPr>
          </a:p>
        </p:txBody>
      </p:sp>
      <p:sp>
        <p:nvSpPr>
          <p:cNvPr id="43" name="Right Arrow 42"/>
          <p:cNvSpPr/>
          <p:nvPr/>
        </p:nvSpPr>
        <p:spPr bwMode="auto">
          <a:xfrm rot="16200000">
            <a:off x="1514601" y="5380835"/>
            <a:ext cx="318678" cy="386166"/>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50" name="Right Arrow 49"/>
          <p:cNvSpPr/>
          <p:nvPr/>
        </p:nvSpPr>
        <p:spPr bwMode="auto">
          <a:xfrm flipH="1">
            <a:off x="7565868" y="5629534"/>
            <a:ext cx="337928" cy="192156"/>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51" name="TextBox 50"/>
          <p:cNvSpPr txBox="1"/>
          <p:nvPr/>
        </p:nvSpPr>
        <p:spPr>
          <a:xfrm>
            <a:off x="7879190" y="5573918"/>
            <a:ext cx="1264809" cy="276999"/>
          </a:xfrm>
          <a:prstGeom prst="rect">
            <a:avLst/>
          </a:prstGeom>
          <a:noFill/>
        </p:spPr>
        <p:txBody>
          <a:bodyPr wrap="square" rtlCol="0">
            <a:spAutoFit/>
          </a:bodyPr>
          <a:lstStyle/>
          <a:p>
            <a:r>
              <a:rPr lang="en-GB" sz="1200" dirty="0" smtClean="0">
                <a:latin typeface="+mn-lt"/>
              </a:rPr>
              <a:t>Funding flow</a:t>
            </a:r>
            <a:endParaRPr lang="en-GB" sz="1200" dirty="0">
              <a:latin typeface="+mn-lt"/>
            </a:endParaRPr>
          </a:p>
        </p:txBody>
      </p:sp>
      <p:sp>
        <p:nvSpPr>
          <p:cNvPr id="52" name="Rectangle 51"/>
          <p:cNvSpPr/>
          <p:nvPr/>
        </p:nvSpPr>
        <p:spPr>
          <a:xfrm>
            <a:off x="2559577" y="6229268"/>
            <a:ext cx="4496221" cy="523220"/>
          </a:xfrm>
          <a:prstGeom prst="rect">
            <a:avLst/>
          </a:prstGeom>
        </p:spPr>
        <p:txBody>
          <a:bodyPr wrap="square">
            <a:spAutoFit/>
          </a:bodyPr>
          <a:lstStyle/>
          <a:p>
            <a:pPr algn="just" fontAlgn="base">
              <a:spcBef>
                <a:spcPct val="0"/>
              </a:spcBef>
              <a:spcAft>
                <a:spcPct val="0"/>
              </a:spcAft>
            </a:pPr>
            <a:r>
              <a:rPr lang="en-GB" sz="2800" b="1" i="1" dirty="0" smtClean="0">
                <a:solidFill>
                  <a:srgbClr val="FF0000"/>
                </a:solidFill>
                <a:latin typeface="+mj-lt"/>
                <a:ea typeface="+mj-ea"/>
                <a:cs typeface="+mj-cs"/>
              </a:rPr>
              <a:t>Non – profit distributing</a:t>
            </a:r>
          </a:p>
        </p:txBody>
      </p:sp>
      <p:sp>
        <p:nvSpPr>
          <p:cNvPr id="53" name="Right Arrow 52"/>
          <p:cNvSpPr/>
          <p:nvPr/>
        </p:nvSpPr>
        <p:spPr bwMode="auto">
          <a:xfrm flipH="1">
            <a:off x="1847010" y="3856260"/>
            <a:ext cx="472297" cy="172279"/>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bg1"/>
              </a:solidFill>
              <a:latin typeface="+mn-lt"/>
            </a:endParaRPr>
          </a:p>
        </p:txBody>
      </p:sp>
      <p:sp>
        <p:nvSpPr>
          <p:cNvPr id="54" name="Rounded Rectangle 53"/>
          <p:cNvSpPr/>
          <p:nvPr/>
        </p:nvSpPr>
        <p:spPr bwMode="auto">
          <a:xfrm>
            <a:off x="376328" y="3760486"/>
            <a:ext cx="1421295" cy="519524"/>
          </a:xfrm>
          <a:prstGeom prst="roundRect">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n-lt"/>
              </a:rPr>
              <a:t>Codes and standards</a:t>
            </a:r>
          </a:p>
        </p:txBody>
      </p:sp>
      <p:cxnSp>
        <p:nvCxnSpPr>
          <p:cNvPr id="12" name="Curved Connector 11"/>
          <p:cNvCxnSpPr>
            <a:stCxn id="34" idx="2"/>
            <a:endCxn id="22" idx="0"/>
          </p:cNvCxnSpPr>
          <p:nvPr/>
        </p:nvCxnSpPr>
        <p:spPr bwMode="auto">
          <a:xfrm rot="5400000">
            <a:off x="1849616" y="1182708"/>
            <a:ext cx="1135439" cy="2561305"/>
          </a:xfrm>
          <a:prstGeom prst="curvedConnector3">
            <a:avLst>
              <a:gd name="adj1" fmla="val 50000"/>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urved Connector 54"/>
          <p:cNvCxnSpPr/>
          <p:nvPr/>
        </p:nvCxnSpPr>
        <p:spPr bwMode="auto">
          <a:xfrm rot="16200000" flipV="1">
            <a:off x="703798" y="4590419"/>
            <a:ext cx="1396151" cy="847845"/>
          </a:xfrm>
          <a:prstGeom prst="curvedConnector3">
            <a:avLst>
              <a:gd name="adj1" fmla="val 50000"/>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urved Connector 56"/>
          <p:cNvCxnSpPr>
            <a:endCxn id="16" idx="2"/>
          </p:cNvCxnSpPr>
          <p:nvPr/>
        </p:nvCxnSpPr>
        <p:spPr bwMode="auto">
          <a:xfrm flipV="1">
            <a:off x="4259065" y="3451838"/>
            <a:ext cx="4194808" cy="2187373"/>
          </a:xfrm>
          <a:prstGeom prst="curvedConnector2">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urved Connector 68"/>
          <p:cNvCxnSpPr>
            <a:endCxn id="17" idx="2"/>
          </p:cNvCxnSpPr>
          <p:nvPr/>
        </p:nvCxnSpPr>
        <p:spPr bwMode="auto">
          <a:xfrm flipV="1">
            <a:off x="4411465" y="4134949"/>
            <a:ext cx="4042408" cy="1656663"/>
          </a:xfrm>
          <a:prstGeom prst="curvedConnector2">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835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out)">
                                      <p:cBhvr>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644" y="1964977"/>
            <a:ext cx="2263857" cy="81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Innovation Timeline </a:t>
            </a:r>
            <a:br>
              <a:rPr lang="en-GB" dirty="0" smtClean="0"/>
            </a:br>
            <a:r>
              <a:rPr lang="en-GB" dirty="0" smtClean="0"/>
              <a:t>Weld behaviour and testing</a:t>
            </a:r>
            <a:endParaRPr lang="en-GB" dirty="0"/>
          </a:p>
        </p:txBody>
      </p:sp>
      <p:cxnSp>
        <p:nvCxnSpPr>
          <p:cNvPr id="5" name="Straight Connector 4"/>
          <p:cNvCxnSpPr/>
          <p:nvPr/>
        </p:nvCxnSpPr>
        <p:spPr bwMode="auto">
          <a:xfrm>
            <a:off x="323528" y="3429000"/>
            <a:ext cx="8568952"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17" y="4437112"/>
            <a:ext cx="2267358" cy="81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stCxn id="2050" idx="0"/>
          </p:cNvCxnSpPr>
          <p:nvPr/>
        </p:nvCxnSpPr>
        <p:spPr bwMode="auto">
          <a:xfrm flipV="1">
            <a:off x="1282396" y="3429000"/>
            <a:ext cx="0" cy="1008112"/>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14" name="Title 1"/>
          <p:cNvSpPr txBox="1">
            <a:spLocks/>
          </p:cNvSpPr>
          <p:nvPr/>
        </p:nvSpPr>
        <p:spPr bwMode="auto">
          <a:xfrm>
            <a:off x="24538" y="2952871"/>
            <a:ext cx="784319"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1923</a:t>
            </a:r>
            <a:endParaRPr lang="en-GB" sz="1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916832"/>
            <a:ext cx="2263853" cy="81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flipV="1">
            <a:off x="2463566" y="2735163"/>
            <a:ext cx="1" cy="693837"/>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2983" y="4437111"/>
            <a:ext cx="2263854" cy="81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a:stCxn id="4098" idx="0"/>
          </p:cNvCxnSpPr>
          <p:nvPr/>
        </p:nvCxnSpPr>
        <p:spPr bwMode="auto">
          <a:xfrm flipV="1">
            <a:off x="3764910" y="3429000"/>
            <a:ext cx="0" cy="1008111"/>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15" name="Title 1"/>
          <p:cNvSpPr txBox="1">
            <a:spLocks/>
          </p:cNvSpPr>
          <p:nvPr/>
        </p:nvSpPr>
        <p:spPr bwMode="auto">
          <a:xfrm>
            <a:off x="890236" y="3082081"/>
            <a:ext cx="1017468"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Forty’s</a:t>
            </a:r>
            <a:endParaRPr lang="en-GB" sz="1800" dirty="0"/>
          </a:p>
        </p:txBody>
      </p:sp>
      <p:sp>
        <p:nvSpPr>
          <p:cNvPr id="17" name="Title 1"/>
          <p:cNvSpPr txBox="1">
            <a:spLocks/>
          </p:cNvSpPr>
          <p:nvPr/>
        </p:nvSpPr>
        <p:spPr bwMode="auto">
          <a:xfrm>
            <a:off x="1954832" y="3372976"/>
            <a:ext cx="1017468"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Fifty’s</a:t>
            </a:r>
            <a:endParaRPr lang="en-GB" sz="1800" dirty="0"/>
          </a:p>
        </p:txBody>
      </p:sp>
      <p:sp>
        <p:nvSpPr>
          <p:cNvPr id="18" name="Title 1"/>
          <p:cNvSpPr txBox="1">
            <a:spLocks/>
          </p:cNvSpPr>
          <p:nvPr/>
        </p:nvSpPr>
        <p:spPr bwMode="auto">
          <a:xfrm>
            <a:off x="3256176" y="3082081"/>
            <a:ext cx="1017468"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Sixty’s</a:t>
            </a:r>
            <a:endParaRPr lang="en-GB" sz="1800" dirty="0"/>
          </a:p>
        </p:txBody>
      </p:sp>
      <p:cxnSp>
        <p:nvCxnSpPr>
          <p:cNvPr id="20" name="Straight Connector 19"/>
          <p:cNvCxnSpPr>
            <a:stCxn id="18" idx="0"/>
            <a:endCxn id="5123" idx="2"/>
          </p:cNvCxnSpPr>
          <p:nvPr/>
        </p:nvCxnSpPr>
        <p:spPr bwMode="auto">
          <a:xfrm flipH="1" flipV="1">
            <a:off x="3754683" y="2388585"/>
            <a:ext cx="10227" cy="693496"/>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9611" y="1445078"/>
            <a:ext cx="2610144" cy="94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1046818"/>
            <a:ext cx="2596188" cy="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a:endCxn id="6146" idx="2"/>
          </p:cNvCxnSpPr>
          <p:nvPr/>
        </p:nvCxnSpPr>
        <p:spPr bwMode="auto">
          <a:xfrm flipH="1" flipV="1">
            <a:off x="4069894" y="1985281"/>
            <a:ext cx="3250" cy="388862"/>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a:stCxn id="7170" idx="0"/>
          </p:cNvCxnSpPr>
          <p:nvPr/>
        </p:nvCxnSpPr>
        <p:spPr bwMode="auto">
          <a:xfrm flipV="1">
            <a:off x="5400045" y="3429001"/>
            <a:ext cx="3726" cy="658733"/>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28" name="Title 1"/>
          <p:cNvSpPr txBox="1">
            <a:spLocks/>
          </p:cNvSpPr>
          <p:nvPr/>
        </p:nvSpPr>
        <p:spPr bwMode="auto">
          <a:xfrm>
            <a:off x="4859254" y="3082081"/>
            <a:ext cx="1296922"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Seventy’s</a:t>
            </a:r>
            <a:endParaRPr lang="en-GB" sz="1800" dirty="0"/>
          </a:p>
        </p:txBody>
      </p:sp>
      <p:cxnSp>
        <p:nvCxnSpPr>
          <p:cNvPr id="31" name="Straight Connector 30"/>
          <p:cNvCxnSpPr>
            <a:endCxn id="8194" idx="2"/>
          </p:cNvCxnSpPr>
          <p:nvPr/>
        </p:nvCxnSpPr>
        <p:spPr bwMode="auto">
          <a:xfrm flipV="1">
            <a:off x="5400045" y="2783309"/>
            <a:ext cx="5528" cy="381022"/>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3644" y="5020585"/>
            <a:ext cx="2263857" cy="81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a:stCxn id="9218" idx="0"/>
          </p:cNvCxnSpPr>
          <p:nvPr/>
        </p:nvCxnSpPr>
        <p:spPr bwMode="auto">
          <a:xfrm flipH="1" flipV="1">
            <a:off x="5400047" y="3469917"/>
            <a:ext cx="5526" cy="1550668"/>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71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21" y="4087734"/>
            <a:ext cx="2263848" cy="81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9479" y="1257920"/>
            <a:ext cx="2563154" cy="92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Connector 32"/>
          <p:cNvCxnSpPr>
            <a:endCxn id="10242" idx="2"/>
          </p:cNvCxnSpPr>
          <p:nvPr/>
        </p:nvCxnSpPr>
        <p:spPr bwMode="auto">
          <a:xfrm flipV="1">
            <a:off x="7021056" y="2179712"/>
            <a:ext cx="0" cy="1249288"/>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1126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6256" y="4087734"/>
            <a:ext cx="218444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a:stCxn id="11266" idx="0"/>
          </p:cNvCxnSpPr>
          <p:nvPr/>
        </p:nvCxnSpPr>
        <p:spPr bwMode="auto">
          <a:xfrm flipV="1">
            <a:off x="7968479" y="3443675"/>
            <a:ext cx="779985" cy="644059"/>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36" name="Title 1"/>
          <p:cNvSpPr txBox="1">
            <a:spLocks/>
          </p:cNvSpPr>
          <p:nvPr/>
        </p:nvSpPr>
        <p:spPr bwMode="auto">
          <a:xfrm>
            <a:off x="6308576" y="3372976"/>
            <a:ext cx="1296922" cy="71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Eighty’s to ninety’s</a:t>
            </a:r>
            <a:endParaRPr lang="en-GB" sz="1800" dirty="0"/>
          </a:p>
        </p:txBody>
      </p:sp>
      <p:sp>
        <p:nvSpPr>
          <p:cNvPr id="37" name="Title 1"/>
          <p:cNvSpPr txBox="1">
            <a:spLocks/>
          </p:cNvSpPr>
          <p:nvPr/>
        </p:nvSpPr>
        <p:spPr bwMode="auto">
          <a:xfrm>
            <a:off x="7973172" y="2946424"/>
            <a:ext cx="1296922" cy="71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2000+</a:t>
            </a:r>
            <a:endParaRPr lang="en-GB" sz="1800" dirty="0"/>
          </a:p>
        </p:txBody>
      </p:sp>
      <p:pic>
        <p:nvPicPr>
          <p:cNvPr id="1536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5285" y="2240185"/>
            <a:ext cx="24511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Straight Connector 37"/>
          <p:cNvCxnSpPr>
            <a:endCxn id="15362" idx="2"/>
          </p:cNvCxnSpPr>
          <p:nvPr/>
        </p:nvCxnSpPr>
        <p:spPr bwMode="auto">
          <a:xfrm flipV="1">
            <a:off x="7745307" y="3124422"/>
            <a:ext cx="5528" cy="304578"/>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97039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Innovation Timeline </a:t>
            </a:r>
            <a:br>
              <a:rPr lang="en-GB" dirty="0" smtClean="0"/>
            </a:br>
            <a:r>
              <a:rPr lang="en-GB" dirty="0" smtClean="0"/>
              <a:t>Weld Processes</a:t>
            </a:r>
            <a:endParaRPr lang="en-GB" dirty="0"/>
          </a:p>
        </p:txBody>
      </p:sp>
      <p:cxnSp>
        <p:nvCxnSpPr>
          <p:cNvPr id="5" name="Straight Connector 4"/>
          <p:cNvCxnSpPr/>
          <p:nvPr/>
        </p:nvCxnSpPr>
        <p:spPr bwMode="auto">
          <a:xfrm>
            <a:off x="323528" y="3429000"/>
            <a:ext cx="8568952"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14" name="Title 1"/>
          <p:cNvSpPr txBox="1">
            <a:spLocks/>
          </p:cNvSpPr>
          <p:nvPr/>
        </p:nvSpPr>
        <p:spPr bwMode="auto">
          <a:xfrm>
            <a:off x="24538" y="2952871"/>
            <a:ext cx="784319"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1923</a:t>
            </a:r>
            <a:endParaRPr lang="en-GB" sz="1800" dirty="0"/>
          </a:p>
        </p:txBody>
      </p:sp>
      <p:cxnSp>
        <p:nvCxnSpPr>
          <p:cNvPr id="16" name="Straight Connector 15"/>
          <p:cNvCxnSpPr>
            <a:stCxn id="12292" idx="0"/>
          </p:cNvCxnSpPr>
          <p:nvPr/>
        </p:nvCxnSpPr>
        <p:spPr bwMode="auto">
          <a:xfrm flipV="1">
            <a:off x="3764911" y="3429001"/>
            <a:ext cx="0" cy="1399068"/>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18" name="Title 1"/>
          <p:cNvSpPr txBox="1">
            <a:spLocks/>
          </p:cNvSpPr>
          <p:nvPr/>
        </p:nvSpPr>
        <p:spPr bwMode="auto">
          <a:xfrm>
            <a:off x="3256176" y="3082081"/>
            <a:ext cx="1017468"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Sixty’s</a:t>
            </a:r>
            <a:endParaRPr lang="en-GB" sz="1800" dirty="0"/>
          </a:p>
        </p:txBody>
      </p:sp>
      <p:cxnSp>
        <p:nvCxnSpPr>
          <p:cNvPr id="20" name="Straight Connector 19"/>
          <p:cNvCxnSpPr>
            <a:stCxn id="18" idx="0"/>
            <a:endCxn id="12290" idx="2"/>
          </p:cNvCxnSpPr>
          <p:nvPr/>
        </p:nvCxnSpPr>
        <p:spPr bwMode="auto">
          <a:xfrm flipV="1">
            <a:off x="3764910" y="2379302"/>
            <a:ext cx="0" cy="702779"/>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bwMode="auto">
          <a:xfrm flipV="1">
            <a:off x="5400045" y="3429001"/>
            <a:ext cx="3726" cy="658733"/>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28" name="Title 1"/>
          <p:cNvSpPr txBox="1">
            <a:spLocks/>
          </p:cNvSpPr>
          <p:nvPr/>
        </p:nvSpPr>
        <p:spPr bwMode="auto">
          <a:xfrm>
            <a:off x="4859254" y="3082081"/>
            <a:ext cx="1296922"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Seventy’s</a:t>
            </a:r>
            <a:endParaRPr lang="en-GB" sz="1800" dirty="0"/>
          </a:p>
        </p:txBody>
      </p:sp>
      <p:cxnSp>
        <p:nvCxnSpPr>
          <p:cNvPr id="35" name="Straight Connector 34"/>
          <p:cNvCxnSpPr>
            <a:stCxn id="12293" idx="0"/>
          </p:cNvCxnSpPr>
          <p:nvPr/>
        </p:nvCxnSpPr>
        <p:spPr bwMode="auto">
          <a:xfrm flipV="1">
            <a:off x="5400045" y="3661778"/>
            <a:ext cx="9483" cy="348541"/>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bwMode="auto">
          <a:xfrm flipV="1">
            <a:off x="7021056" y="2179712"/>
            <a:ext cx="0" cy="1249288"/>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30" name="Title 1"/>
          <p:cNvSpPr txBox="1">
            <a:spLocks/>
          </p:cNvSpPr>
          <p:nvPr/>
        </p:nvSpPr>
        <p:spPr bwMode="auto">
          <a:xfrm>
            <a:off x="6308576" y="3372976"/>
            <a:ext cx="1296922" cy="71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759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i="1">
                <a:solidFill>
                  <a:srgbClr val="0038A8"/>
                </a:solidFill>
                <a:latin typeface="Arial Unicode MS" pitchFamily="34" charset="-128"/>
                <a:ea typeface="Arial Unicode MS" pitchFamily="34" charset="-128"/>
                <a:cs typeface="Arial Unicode MS" pitchFamily="34" charset="-128"/>
              </a:defRPr>
            </a:lvl1pPr>
            <a:lvl2pPr algn="ctr" rtl="0" eaLnBrk="1" fontAlgn="base" hangingPunct="1">
              <a:spcBef>
                <a:spcPct val="0"/>
              </a:spcBef>
              <a:spcAft>
                <a:spcPct val="0"/>
              </a:spcAft>
              <a:defRPr sz="3600" b="1" i="1">
                <a:solidFill>
                  <a:srgbClr val="0038A8"/>
                </a:solidFill>
                <a:latin typeface="Arial" charset="0"/>
              </a:defRPr>
            </a:lvl2pPr>
            <a:lvl3pPr algn="ctr" rtl="0" eaLnBrk="1" fontAlgn="base" hangingPunct="1">
              <a:spcBef>
                <a:spcPct val="0"/>
              </a:spcBef>
              <a:spcAft>
                <a:spcPct val="0"/>
              </a:spcAft>
              <a:defRPr sz="3600" b="1" i="1">
                <a:solidFill>
                  <a:srgbClr val="0038A8"/>
                </a:solidFill>
                <a:latin typeface="Arial" charset="0"/>
              </a:defRPr>
            </a:lvl3pPr>
            <a:lvl4pPr algn="ctr" rtl="0" eaLnBrk="1" fontAlgn="base" hangingPunct="1">
              <a:spcBef>
                <a:spcPct val="0"/>
              </a:spcBef>
              <a:spcAft>
                <a:spcPct val="0"/>
              </a:spcAft>
              <a:defRPr sz="3600" b="1" i="1">
                <a:solidFill>
                  <a:srgbClr val="0038A8"/>
                </a:solidFill>
                <a:latin typeface="Arial" charset="0"/>
              </a:defRPr>
            </a:lvl4pPr>
            <a:lvl5pPr algn="ctr" rtl="0" eaLnBrk="1" fontAlgn="base" hangingPunct="1">
              <a:spcBef>
                <a:spcPct val="0"/>
              </a:spcBef>
              <a:spcAft>
                <a:spcPct val="0"/>
              </a:spcAft>
              <a:defRPr sz="3600" b="1" i="1">
                <a:solidFill>
                  <a:srgbClr val="0038A8"/>
                </a:solidFill>
                <a:latin typeface="Arial" charset="0"/>
              </a:defRPr>
            </a:lvl5pPr>
            <a:lvl6pPr marL="457200" algn="ctr" rtl="0" eaLnBrk="1" fontAlgn="base" hangingPunct="1">
              <a:spcBef>
                <a:spcPct val="0"/>
              </a:spcBef>
              <a:spcAft>
                <a:spcPct val="0"/>
              </a:spcAft>
              <a:defRPr sz="3600" b="1" i="1">
                <a:solidFill>
                  <a:srgbClr val="0038A8"/>
                </a:solidFill>
                <a:latin typeface="Arial" charset="0"/>
              </a:defRPr>
            </a:lvl6pPr>
            <a:lvl7pPr marL="914400" algn="ctr" rtl="0" eaLnBrk="1" fontAlgn="base" hangingPunct="1">
              <a:spcBef>
                <a:spcPct val="0"/>
              </a:spcBef>
              <a:spcAft>
                <a:spcPct val="0"/>
              </a:spcAft>
              <a:defRPr sz="3600" b="1" i="1">
                <a:solidFill>
                  <a:srgbClr val="0038A8"/>
                </a:solidFill>
                <a:latin typeface="Arial" charset="0"/>
              </a:defRPr>
            </a:lvl7pPr>
            <a:lvl8pPr marL="1371600" algn="ctr" rtl="0" eaLnBrk="1" fontAlgn="base" hangingPunct="1">
              <a:spcBef>
                <a:spcPct val="0"/>
              </a:spcBef>
              <a:spcAft>
                <a:spcPct val="0"/>
              </a:spcAft>
              <a:defRPr sz="3600" b="1" i="1">
                <a:solidFill>
                  <a:srgbClr val="0038A8"/>
                </a:solidFill>
                <a:latin typeface="Arial" charset="0"/>
              </a:defRPr>
            </a:lvl8pPr>
            <a:lvl9pPr marL="1828800" algn="ctr" rtl="0" eaLnBrk="1" fontAlgn="base" hangingPunct="1">
              <a:spcBef>
                <a:spcPct val="0"/>
              </a:spcBef>
              <a:spcAft>
                <a:spcPct val="0"/>
              </a:spcAft>
              <a:defRPr sz="3600" b="1" i="1">
                <a:solidFill>
                  <a:srgbClr val="0038A8"/>
                </a:solidFill>
                <a:latin typeface="Arial" charset="0"/>
              </a:defRPr>
            </a:lvl9pPr>
          </a:lstStyle>
          <a:p>
            <a:r>
              <a:rPr lang="en-GB" sz="1800" dirty="0" smtClean="0"/>
              <a:t>Eighty’s to ninety’s</a:t>
            </a:r>
            <a:endParaRPr lang="en-GB"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559" y="1331487"/>
            <a:ext cx="2888702" cy="10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212" y="1331487"/>
            <a:ext cx="2903687" cy="104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0560" y="4828069"/>
            <a:ext cx="2888702" cy="104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4270" y="4010319"/>
            <a:ext cx="3091549" cy="111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9868" y="4561127"/>
            <a:ext cx="2874419" cy="103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254" y="5079786"/>
            <a:ext cx="2713715" cy="9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0044" y="5351539"/>
            <a:ext cx="2789499" cy="101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1839576"/>
            <a:ext cx="2664296" cy="96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8576" y="2020586"/>
            <a:ext cx="2753783" cy="99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4208" y="4339774"/>
            <a:ext cx="2699792" cy="9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66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Main TWI Template - 201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66FF"/>
      </a:hlink>
      <a:folHlink>
        <a:srgbClr val="969696"/>
      </a:folHlink>
    </a:clrScheme>
    <a:fontScheme name="PowerPoint Main TWI Template - 2010">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897"/>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897"/>
            </a:solidFill>
            <a:effectLst/>
            <a:latin typeface="Arial Unicode MS" pitchFamily="34" charset="-128"/>
          </a:defRPr>
        </a:defPPr>
      </a:lstStyle>
    </a:lnDef>
  </a:objectDefaults>
  <a:extraClrSchemeLst>
    <a:extraClrScheme>
      <a:clrScheme name="PowerPoint Main TWI Template - 201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Main TWI Template - 201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Main TWI Template - 201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Main TWI Template - 201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Main TWI Template -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Main TWI Template -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Main TWI Template -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owerPoint TWI with copyright - 201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66FF"/>
      </a:hlink>
      <a:folHlink>
        <a:srgbClr val="969696"/>
      </a:folHlink>
    </a:clrScheme>
    <a:fontScheme name="PowerPoint TWI with copyright - 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rgbClr val="003897"/>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rgbClr val="003897"/>
            </a:solidFill>
            <a:effectLst/>
            <a:latin typeface="Arial" charset="0"/>
          </a:defRPr>
        </a:defPPr>
      </a:lstStyle>
    </a:lnDef>
  </a:objectDefaults>
  <a:extraClrSchemeLst>
    <a:extraClrScheme>
      <a:clrScheme name="PowerPoint TWI with copyright - 20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WI with copyright - 20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WI with copyright - 20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WI with copyright - 20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WI with copyright - 20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WI with copyright - 20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WI with copyright - 20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3465</TotalTime>
  <Words>475</Words>
  <Application>Microsoft Office PowerPoint</Application>
  <PresentationFormat>On-screen Show (4:3)</PresentationFormat>
  <Paragraphs>150</Paragraphs>
  <Slides>16</Slides>
  <Notes>6</Notes>
  <HiddenSlides>5</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Custom Design</vt:lpstr>
      <vt:lpstr>1_PowerPoint Main TWI Template - 2010</vt:lpstr>
      <vt:lpstr>PowerPoint TWI with copyright - 2012</vt:lpstr>
      <vt:lpstr>TWI  - a brief introduction</vt:lpstr>
      <vt:lpstr>Content</vt:lpstr>
      <vt:lpstr> TWI Group</vt:lpstr>
      <vt:lpstr>Global Membership base</vt:lpstr>
      <vt:lpstr>Relationship with members</vt:lpstr>
      <vt:lpstr>Corporate Governance</vt:lpstr>
      <vt:lpstr>TWI Innovation  and funding Ecosystem</vt:lpstr>
      <vt:lpstr>Innovation Timeline  Weld behaviour and testing</vt:lpstr>
      <vt:lpstr>Innovation Timeline  Weld Processes</vt:lpstr>
      <vt:lpstr>TWI today  State of Art Engineering Facilities</vt:lpstr>
      <vt:lpstr>Comprehensive support</vt:lpstr>
      <vt:lpstr>Fusion Project Support</vt:lpstr>
      <vt:lpstr>Fusion Priority Themes and Hot Topics</vt:lpstr>
      <vt:lpstr>PowerPoint Presentation</vt:lpstr>
      <vt:lpstr>F4E Framework Proposal             F4E-OPE-149</vt:lpstr>
      <vt:lpstr>Key highlights</vt:lpstr>
    </vt:vector>
  </TitlesOfParts>
  <Company>TWI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 Wiesner</dc:creator>
  <cp:lastModifiedBy>Sayee Raghunathan</cp:lastModifiedBy>
  <cp:revision>223</cp:revision>
  <cp:lastPrinted>2012-01-13T12:31:19Z</cp:lastPrinted>
  <dcterms:created xsi:type="dcterms:W3CDTF">2011-06-28T09:02:33Z</dcterms:created>
  <dcterms:modified xsi:type="dcterms:W3CDTF">2012-05-21T12:24:42Z</dcterms:modified>
</cp:coreProperties>
</file>