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299" r:id="rId3"/>
    <p:sldId id="295" r:id="rId4"/>
    <p:sldId id="296" r:id="rId5"/>
    <p:sldId id="297" r:id="rId6"/>
    <p:sldId id="298" r:id="rId7"/>
    <p:sldId id="300" r:id="rId8"/>
    <p:sldId id="301" r:id="rId9"/>
    <p:sldId id="303" r:id="rId10"/>
    <p:sldId id="302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43" autoAdjust="0"/>
  </p:normalViewPr>
  <p:slideViewPr>
    <p:cSldViewPr snapToGrid="0">
      <p:cViewPr>
        <p:scale>
          <a:sx n="66" d="100"/>
          <a:sy n="66" d="100"/>
        </p:scale>
        <p:origin x="-1002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2070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27EB229-8412-43C3-B19C-0B1A61BA3133}" type="datetimeFigureOut">
              <a:rPr lang="en-GB"/>
              <a:pPr>
                <a:defRPr/>
              </a:pPr>
              <a:t>02/06/2015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BD163D5-CF29-4451-A9B7-29DD373C9B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1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FCA7A07-FD74-4CF1-BE45-F17DAEDC675A}" type="datetimeFigureOut">
              <a:rPr lang="en-GB"/>
              <a:pPr>
                <a:defRPr/>
              </a:pPr>
              <a:t>02/06/2015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9C1A1DB-4F17-46EB-874B-78C0BB601A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63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EUROFUSION PowerPoint MASTER DECKBLAT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75"/>
            <a:ext cx="9144000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7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95536" y="5691683"/>
            <a:ext cx="1295375" cy="905669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639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23850" y="0"/>
            <a:ext cx="9467850" cy="720725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Placeholder 1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427788"/>
            <a:ext cx="1295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4330824" cy="891216"/>
          </a:xfrm>
        </p:spPr>
        <p:txBody>
          <a:bodyPr>
            <a:no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545263"/>
            <a:ext cx="8239125" cy="268287"/>
          </a:xfr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0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78DCCC5-BF92-47B1-93DD-971B67A927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-100013"/>
            <a:ext cx="6393543" cy="892176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  <a:cs typeface="Arial" charset="0"/>
              </a:rPr>
              <a:t>ER pedestal project meeting 02/06/2015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Progress update on different projects	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Discussion and actions for future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 particle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Update?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2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EUROPED has EPED model fully implemented, a major bug related to the pedestal definition fixed. Benchmarking underway.</a:t>
            </a:r>
          </a:p>
          <a:p>
            <a:r>
              <a:rPr lang="en-GB" dirty="0" smtClean="0"/>
              <a:t>If anyone interested using or developing the code, let me know.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2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vs. local </a:t>
            </a:r>
            <a:r>
              <a:rPr lang="en-GB" dirty="0" err="1" smtClean="0"/>
              <a:t>gyrokinetic</a:t>
            </a:r>
            <a:r>
              <a:rPr lang="en-GB" dirty="0" err="1"/>
              <a:t>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Equilibria for comparison study identified. </a:t>
            </a:r>
          </a:p>
          <a:p>
            <a:r>
              <a:rPr lang="en-GB" dirty="0" smtClean="0"/>
              <a:t>Initial global ORB5 results do not show large effect on KBM growth rate with the bootstrap current peak unlike local n=∞ ideal ballooning modes.</a:t>
            </a:r>
          </a:p>
          <a:p>
            <a:r>
              <a:rPr lang="en-GB" dirty="0" smtClean="0"/>
              <a:t>Preparations for local-global GS2 simulations for the same equilibrium being done.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0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ELMs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of focus from trying to implement it in BOUT++ to building a toy model self-consistently including the interaction between flow and instabilities.</a:t>
            </a:r>
          </a:p>
          <a:p>
            <a:r>
              <a:rPr lang="en-GB" dirty="0" smtClean="0"/>
              <a:t>Results expected this summer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12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Pedestal density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J</a:t>
            </a:r>
            <a:r>
              <a:rPr lang="fi-FI" dirty="0" smtClean="0"/>
              <a:t>ärvinen</a:t>
            </a:r>
            <a:r>
              <a:rPr lang="en-GB" dirty="0" smtClean="0"/>
              <a:t> has done scans for the </a:t>
            </a:r>
            <a:r>
              <a:rPr lang="en-GB" dirty="0" err="1" smtClean="0"/>
              <a:t>n</a:t>
            </a:r>
            <a:r>
              <a:rPr lang="en-GB" baseline="-25000" dirty="0" err="1" smtClean="0"/>
              <a:t>e,sep</a:t>
            </a:r>
            <a:r>
              <a:rPr lang="en-GB" dirty="0" smtClean="0"/>
              <a:t>/</a:t>
            </a:r>
            <a:r>
              <a:rPr lang="en-GB" dirty="0" err="1" smtClean="0"/>
              <a:t>n</a:t>
            </a:r>
            <a:r>
              <a:rPr lang="en-GB" baseline="-25000" dirty="0" err="1" smtClean="0"/>
              <a:t>e,ped</a:t>
            </a:r>
            <a:r>
              <a:rPr lang="en-GB" dirty="0" smtClean="0"/>
              <a:t> ratio.</a:t>
            </a:r>
          </a:p>
          <a:p>
            <a:r>
              <a:rPr lang="en-GB" dirty="0" smtClean="0"/>
              <a:t>The JET data-analysis by H. Urano has found little effect of gas rate on pedestal density (main effect is from plasma current).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6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Non-linear MHD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Bootstrap current implemented in JOREK, not benchmarked with BOUT++ yet.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7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Low-n ELITE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hunting the bug?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6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Edge current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of </a:t>
            </a:r>
            <a:r>
              <a:rPr lang="en-GB" dirty="0" err="1" smtClean="0"/>
              <a:t>personel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S. Freethy, V. Shevchenko have left</a:t>
            </a:r>
          </a:p>
          <a:p>
            <a:pPr lvl="1"/>
            <a:r>
              <a:rPr lang="fi-FI" dirty="0" smtClean="0"/>
              <a:t>Two new students</a:t>
            </a:r>
            <a:endParaRPr lang="en-GB" dirty="0" smtClean="0"/>
          </a:p>
          <a:p>
            <a:r>
              <a:rPr lang="en-GB" dirty="0" smtClean="0"/>
              <a:t>New ideas on reconstructing the field pitch.</a:t>
            </a:r>
          </a:p>
          <a:p>
            <a:r>
              <a:rPr lang="fi-FI" dirty="0" smtClean="0"/>
              <a:t>R. </a:t>
            </a:r>
            <a:r>
              <a:rPr lang="fi-FI" smtClean="0"/>
              <a:t>Vann has some slides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Core-edge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progress</a:t>
            </a:r>
          </a:p>
          <a:p>
            <a:r>
              <a:rPr lang="en-GB" dirty="0" smtClean="0"/>
              <a:t>I. Chapman has a summer student for this project</a:t>
            </a:r>
          </a:p>
          <a:p>
            <a:r>
              <a:rPr lang="en-GB" dirty="0" smtClean="0"/>
              <a:t>PhD thesis of </a:t>
            </a:r>
            <a:r>
              <a:rPr lang="en-GB" dirty="0" err="1" smtClean="0"/>
              <a:t>Doohyun</a:t>
            </a:r>
            <a:r>
              <a:rPr lang="en-GB" dirty="0" smtClean="0"/>
              <a:t> Kim has good ideas on how to make the core self-consistent with the pedestal prediction.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ER pedestal project progress meeting 02/06/2015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663"/>
      </p:ext>
    </p:extLst>
  </p:cSld>
  <p:clrMapOvr>
    <a:masterClrMapping/>
  </p:clrMapOvr>
</p:sld>
</file>

<file path=ppt/theme/theme1.xml><?xml version="1.0" encoding="utf-8"?>
<a:theme xmlns:a="http://schemas.openxmlformats.org/drawingml/2006/main" name="Saarelma_JE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Saarelma_JET_template</Template>
  <TotalTime>1518</TotalTime>
  <Words>317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Arial</vt:lpstr>
      <vt:lpstr>ＭＳ Ｐゴシック</vt:lpstr>
      <vt:lpstr>Symbol</vt:lpstr>
      <vt:lpstr>Saarelma_JET_template</vt:lpstr>
      <vt:lpstr>ER pedestal project meeting 02/06/2015</vt:lpstr>
      <vt:lpstr>Infrastructure </vt:lpstr>
      <vt:lpstr>Global vs. local gyrokinetics</vt:lpstr>
      <vt:lpstr>Small ELMs</vt:lpstr>
      <vt:lpstr>Pedestal density model</vt:lpstr>
      <vt:lpstr>Non-linear MHD </vt:lpstr>
      <vt:lpstr>Low-n ELITE</vt:lpstr>
      <vt:lpstr>Edge current measurement</vt:lpstr>
      <vt:lpstr>Core-edge interaction</vt:lpstr>
      <vt:lpstr>Fast particle effects</vt:lpstr>
    </vt:vector>
  </TitlesOfParts>
  <Company>Culham Centre for Fusion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JET-ILW hybrids, test of bootstrap current models and stability</dc:title>
  <dc:creator>Saarelma, Samuli</dc:creator>
  <cp:lastModifiedBy>Saarelma, Samuli</cp:lastModifiedBy>
  <cp:revision>31</cp:revision>
  <cp:lastPrinted>2014-10-16T14:51:28Z</cp:lastPrinted>
  <dcterms:created xsi:type="dcterms:W3CDTF">2015-02-04T13:31:04Z</dcterms:created>
  <dcterms:modified xsi:type="dcterms:W3CDTF">2015-06-02T12:46:02Z</dcterms:modified>
</cp:coreProperties>
</file>