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57" r:id="rId2"/>
    <p:sldId id="283" r:id="rId3"/>
  </p:sldIdLst>
  <p:sldSz cx="9144000" cy="5143500" type="screen16x9"/>
  <p:notesSz cx="6797675" cy="987425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569"/>
    <a:srgbClr val="FFFFFF"/>
    <a:srgbClr val="006633"/>
    <a:srgbClr val="18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9" autoAdjust="0"/>
    <p:restoredTop sz="94660"/>
  </p:normalViewPr>
  <p:slideViewPr>
    <p:cSldViewPr>
      <p:cViewPr>
        <p:scale>
          <a:sx n="75" d="100"/>
          <a:sy n="75" d="100"/>
        </p:scale>
        <p:origin x="-2700" y="-1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r">
              <a:defRPr sz="1300"/>
            </a:lvl1pPr>
          </a:lstStyle>
          <a:p>
            <a:fld id="{E17ECA16-4DEF-4F0B-AA39-5A1E55A95BBF}" type="datetimeFigureOut">
              <a:rPr lang="en-GB" smtClean="0"/>
              <a:t>02/10/2015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r">
              <a:defRPr sz="1300"/>
            </a:lvl1pPr>
          </a:lstStyle>
          <a:p>
            <a:fld id="{B4E25092-AF48-4391-84E5-212BD3B90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6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635149A-D490-4FFB-A8F6-BE8F7D9C34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539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50056-13C5-471C-B767-85CE01D1EF8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50056-13C5-471C-B767-85CE01D1EF8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Rectangle 37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4786315"/>
            <a:ext cx="2736850" cy="27027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 dirty="0"/>
          </a:p>
        </p:txBody>
      </p:sp>
      <p:sp>
        <p:nvSpPr>
          <p:cNvPr id="1847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 dirty="0"/>
          </a:p>
        </p:txBody>
      </p:sp>
      <p:sp>
        <p:nvSpPr>
          <p:cNvPr id="18471" name="Rectangle 39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50825" y="1977632"/>
            <a:ext cx="8642350" cy="70246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250825" y="951311"/>
            <a:ext cx="8642350" cy="864394"/>
          </a:xfrm>
        </p:spPr>
        <p:txBody>
          <a:bodyPr anchor="b"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73" name="Rectangle 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4786315"/>
            <a:ext cx="1485900" cy="270272"/>
          </a:xfrm>
        </p:spPr>
        <p:txBody>
          <a:bodyPr/>
          <a:lstStyle>
            <a:lvl1pPr>
              <a:defRPr/>
            </a:lvl1pPr>
          </a:lstStyle>
          <a:p>
            <a:fld id="{D100F159-F902-40F1-8B76-7BF6544DCD0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8521" name="Rectangle 89"/>
          <p:cNvSpPr>
            <a:spLocks noChangeArrowheads="1"/>
          </p:cNvSpPr>
          <p:nvPr userDrawn="1"/>
        </p:nvSpPr>
        <p:spPr bwMode="auto">
          <a:xfrm>
            <a:off x="0" y="4569622"/>
            <a:ext cx="9144000" cy="5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532" name="Picture 100" descr="wav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1" b="14101"/>
          <a:stretch>
            <a:fillRect/>
          </a:stretch>
        </p:blipFill>
        <p:spPr bwMode="auto">
          <a:xfrm>
            <a:off x="0" y="2653906"/>
            <a:ext cx="9144000" cy="20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238" y="305553"/>
            <a:ext cx="3333404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2DC76-0EC5-4A70-A373-7CBF7FE04F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9" y="86917"/>
            <a:ext cx="2160587" cy="4507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8" y="86917"/>
            <a:ext cx="6329363" cy="4507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4E36A-FB52-4DFF-B233-B5BB74A1C2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6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15663-FE76-4F69-A8CE-539A0D4D06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5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5EB45-DEF6-4EA8-9AFE-23B3CE087A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0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844154"/>
            <a:ext cx="4135438" cy="3750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70" y="844154"/>
            <a:ext cx="4137025" cy="3750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BC67-B3A0-454C-BD56-EFD46A1F8D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2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4ADEF-AA8E-4851-B82F-835A04FB24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8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E65DB-0EF0-4BEC-A1DA-A1838B5DAE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0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1094-07AF-47FB-9850-312AE8ED5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2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65CA1-6E4E-48D3-AEA2-7914451FC2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00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29 September 2015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BFA42-C9C6-476B-AEE6-2823CD4680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7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" name="Rectangle 81"/>
          <p:cNvSpPr>
            <a:spLocks noChangeArrowheads="1"/>
          </p:cNvSpPr>
          <p:nvPr/>
        </p:nvSpPr>
        <p:spPr bwMode="gray">
          <a:xfrm>
            <a:off x="0" y="4731544"/>
            <a:ext cx="9144000" cy="411956"/>
          </a:xfrm>
          <a:prstGeom prst="rect">
            <a:avLst/>
          </a:prstGeom>
          <a:solidFill>
            <a:srgbClr val="0025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gray">
          <a:xfrm>
            <a:off x="0" y="0"/>
            <a:ext cx="9144000" cy="681038"/>
          </a:xfrm>
          <a:prstGeom prst="rect">
            <a:avLst/>
          </a:prstGeom>
          <a:solidFill>
            <a:srgbClr val="0025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250825" y="4786314"/>
            <a:ext cx="2736850" cy="2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en-US" smtClean="0"/>
              <a:t>29 September 2015</a:t>
            </a:r>
            <a:endParaRPr lang="en-GB" altLang="en-US" dirty="0"/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7" y="4786314"/>
            <a:ext cx="4111625" cy="2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GB" altLang="en-US" smtClean="0"/>
              <a:t>Natural Sciences Welcome Talk</a:t>
            </a:r>
            <a:endParaRPr lang="en-GB" altLang="en-US" dirty="0"/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7380294" y="4786314"/>
            <a:ext cx="1512887" cy="2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1BA2DC-4E1D-4099-9F6D-E2BB48CF901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title"/>
          </p:nvPr>
        </p:nvSpPr>
        <p:spPr bwMode="white">
          <a:xfrm>
            <a:off x="2843811" y="86916"/>
            <a:ext cx="6049367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74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32" y="844154"/>
            <a:ext cx="8424863" cy="37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12" y="195489"/>
            <a:ext cx="2448098" cy="36991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6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002569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11" y="88107"/>
            <a:ext cx="6049367" cy="540544"/>
          </a:xfrm>
        </p:spPr>
        <p:txBody>
          <a:bodyPr/>
          <a:lstStyle/>
          <a:p>
            <a:r>
              <a:rPr lang="en-US" altLang="en-US" dirty="0" smtClean="0"/>
              <a:t>SAMI @ NSTX-U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September 2015</a:t>
            </a: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b="9898"/>
          <a:stretch/>
        </p:blipFill>
        <p:spPr>
          <a:xfrm>
            <a:off x="0" y="685800"/>
            <a:ext cx="9144000" cy="40259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4060" y="915566"/>
            <a:ext cx="4932040" cy="7266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1800" kern="0" dirty="0" smtClean="0">
                <a:effectLst/>
              </a:rPr>
              <a:t>Incident in April delayed operations until October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2067694"/>
            <a:ext cx="4932040" cy="7266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1800" kern="0" dirty="0" smtClean="0">
                <a:effectLst/>
              </a:rPr>
              <a:t>Due to manpower issues, SAMI will not be commissioned until November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504" y="3704642"/>
            <a:ext cx="4932040" cy="7571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30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6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1800" kern="0" dirty="0" smtClean="0">
                <a:effectLst/>
              </a:rPr>
              <a:t>MAST-U design review for SAMI on 16 October</a:t>
            </a:r>
            <a:endParaRPr lang="en-US" altLang="en-US" sz="1800" kern="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11" y="88107"/>
            <a:ext cx="6049367" cy="540544"/>
          </a:xfrm>
        </p:spPr>
        <p:txBody>
          <a:bodyPr/>
          <a:lstStyle/>
          <a:p>
            <a:r>
              <a:rPr lang="en-US" altLang="en-US" dirty="0" smtClean="0"/>
              <a:t>SAMI: science outputs</a:t>
            </a:r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1550"/>
            <a:ext cx="4932040" cy="38884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1800" dirty="0" smtClean="0"/>
              <a:t>Dave Thomas’ </a:t>
            </a:r>
            <a:r>
              <a:rPr lang="en-GB" altLang="en-US" sz="1800" i="1" dirty="0" err="1" smtClean="0"/>
              <a:t>Nucl</a:t>
            </a:r>
            <a:r>
              <a:rPr lang="en-GB" altLang="en-US" sz="1800" i="1" dirty="0" smtClean="0"/>
              <a:t>. Fusion</a:t>
            </a:r>
            <a:r>
              <a:rPr lang="en-GB" altLang="en-US" sz="1800" dirty="0" smtClean="0"/>
              <a:t> paper has come back from referees with only minor corrections required (see right)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sz="1800" dirty="0" smtClean="0"/>
              <a:t>Very recent work from Jo Chorley (Durham) has shown: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[ECE power] ~ [Da power] </a:t>
            </a:r>
            <a:r>
              <a:rPr lang="en-US" altLang="en-US" sz="1800" dirty="0" err="1" smtClean="0"/>
              <a:t>exp</a:t>
            </a:r>
            <a:r>
              <a:rPr lang="en-US" altLang="en-US" sz="1800" dirty="0" smtClean="0"/>
              <a:t>(-L</a:t>
            </a:r>
            <a:r>
              <a:rPr lang="en-US" altLang="en-US" sz="1800" baseline="-25000" dirty="0" smtClean="0"/>
              <a:t>n</a:t>
            </a:r>
            <a:r>
              <a:rPr lang="en-US" altLang="en-US" sz="1800" dirty="0" smtClean="0"/>
              <a:t>/</a:t>
            </a:r>
            <a:r>
              <a:rPr lang="en-US" altLang="en-US" sz="1800" dirty="0" err="1" smtClean="0"/>
              <a:t>const</a:t>
            </a:r>
            <a:r>
              <a:rPr lang="en-US" altLang="en-US" sz="1800" dirty="0" smtClean="0"/>
              <a:t>)</a:t>
            </a:r>
            <a:r>
              <a:rPr lang="en-GB" altLang="en-US" sz="1800" dirty="0"/>
              <a:t/>
            </a:r>
            <a:br>
              <a:rPr lang="en-GB" altLang="en-US" sz="1800" dirty="0"/>
            </a:br>
            <a:r>
              <a:rPr lang="en-GB" altLang="en-US" sz="1800" dirty="0" smtClean="0"/>
              <a:t>This is important for determining importance of collisional damping of microwave signals and thence interpretation of SAMI data</a:t>
            </a:r>
            <a:endParaRPr lang="en-US" alt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29 September 2015</a:t>
            </a: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Natural Sciences Welcome Talk</a:t>
            </a:r>
            <a:endParaRPr lang="en-GB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6645" b="44203"/>
          <a:stretch/>
        </p:blipFill>
        <p:spPr bwMode="auto">
          <a:xfrm>
            <a:off x="5251874" y="771550"/>
            <a:ext cx="3892126" cy="39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9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y-blue-template">
  <a:themeElements>
    <a:clrScheme name="UofY_new_powerpoint_template-fancy_v3 7">
      <a:dk1>
        <a:srgbClr val="B4AF80"/>
      </a:dk1>
      <a:lt1>
        <a:srgbClr val="FFFFFF"/>
      </a:lt1>
      <a:dk2>
        <a:srgbClr val="C8C6A2"/>
      </a:dk2>
      <a:lt2>
        <a:srgbClr val="827F4C"/>
      </a:lt2>
      <a:accent1>
        <a:srgbClr val="7C784E"/>
      </a:accent1>
      <a:accent2>
        <a:srgbClr val="A2A4AC"/>
      </a:accent2>
      <a:accent3>
        <a:srgbClr val="E0DFCE"/>
      </a:accent3>
      <a:accent4>
        <a:srgbClr val="DADADA"/>
      </a:accent4>
      <a:accent5>
        <a:srgbClr val="BFBEB2"/>
      </a:accent5>
      <a:accent6>
        <a:srgbClr val="92949B"/>
      </a:accent6>
      <a:hlink>
        <a:srgbClr val="33CCCC"/>
      </a:hlink>
      <a:folHlink>
        <a:srgbClr val="009999"/>
      </a:folHlink>
    </a:clrScheme>
    <a:fontScheme name="UofY_new_powerpoint_template-fancy_v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UofY_new_powerpoint_template-fancy_v3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Y_new_powerpoint_template-fancy_v3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Y_new_powerpoint_template-fancy_v3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83</Words>
  <Application>Microsoft Office PowerPoint</Application>
  <PresentationFormat>On-screen Show (16:9)</PresentationFormat>
  <Paragraphs>13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uoy-blue-template</vt:lpstr>
      <vt:lpstr>SAMI @ NSTX-U</vt:lpstr>
      <vt:lpstr>SAMI: science outputs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Roddy Vann</dc:creator>
  <cp:lastModifiedBy>Roddy Vann</cp:lastModifiedBy>
  <cp:revision>97</cp:revision>
  <cp:lastPrinted>2014-09-22T07:32:14Z</cp:lastPrinted>
  <dcterms:created xsi:type="dcterms:W3CDTF">2014-02-26T15:59:35Z</dcterms:created>
  <dcterms:modified xsi:type="dcterms:W3CDTF">2015-10-02T11:56:38Z</dcterms:modified>
</cp:coreProperties>
</file>